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75" r:id="rId4"/>
    <p:sldId id="273" r:id="rId5"/>
    <p:sldId id="268" r:id="rId6"/>
    <p:sldId id="259" r:id="rId7"/>
    <p:sldId id="270" r:id="rId8"/>
    <p:sldId id="276" r:id="rId9"/>
    <p:sldId id="271" r:id="rId10"/>
    <p:sldId id="272" r:id="rId11"/>
    <p:sldId id="274" r:id="rId12"/>
    <p:sldId id="27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9EE1B-0B3E-40C4-99A9-1C5FE39E280E}" type="datetimeFigureOut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0D76-8305-4257-801D-1A2CA936D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5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0D76-8305-4257-801D-1A2CA936D8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65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tac.kktix.cc/events/itac-recruit20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pe.cse.nsysu.edu.tw/newest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amviewer.com/zhtw/download/windows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2015.09.21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1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Apache</a:t>
            </a:r>
          </a:p>
          <a:p>
            <a:pPr lvl="1"/>
            <a:r>
              <a:rPr lang="en-US" altLang="zh-TW" dirty="0" smtClean="0"/>
              <a:t>http server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PHP</a:t>
            </a:r>
          </a:p>
          <a:p>
            <a:pPr lvl="1"/>
            <a:r>
              <a:rPr lang="en-US" altLang="zh-TW" dirty="0"/>
              <a:t>PHP is a popular general-purpose scripting language that is especially suited to web development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MySQL</a:t>
            </a:r>
          </a:p>
          <a:p>
            <a:pPr lvl="1"/>
            <a:r>
              <a:rPr lang="en-US" altLang="zh-TW" dirty="0"/>
              <a:t>A database is an organized collection of </a:t>
            </a:r>
            <a:r>
              <a:rPr lang="en-US" altLang="zh-TW" dirty="0" smtClean="0"/>
              <a:t>data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phpMyAdmin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free software tool written in PHP, intended to handle the administration of MySQL over the Web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 : apache +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8" name="Picture 4" descr="http://1102047360.rsc.cdn77.org/wp-content/uploads/2014/08/la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91" y="503878"/>
            <a:ext cx="3351856" cy="20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4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 : apache + </a:t>
            </a:r>
            <a:r>
              <a:rPr lang="en-US" altLang="zh-TW" dirty="0" err="1"/>
              <a:t>php</a:t>
            </a:r>
            <a:r>
              <a:rPr lang="en-US" altLang="zh-TW" dirty="0"/>
              <a:t> + </a:t>
            </a:r>
            <a:r>
              <a:rPr lang="en-US" altLang="zh-TW" dirty="0" err="1"/>
              <a:t>mysql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Picture 2" descr="https://static.daniweb.com/attachments/0/phpmysql-ch4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24" y="2859685"/>
            <a:ext cx="7111351" cy="29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78692" y="5636351"/>
            <a:ext cx="647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https://static.daniweb.com/attachments/0/phpmysql-ch4-fig1.gif</a:t>
            </a:r>
          </a:p>
        </p:txBody>
      </p:sp>
    </p:spTree>
    <p:extLst>
      <p:ext uri="{BB962C8B-B14F-4D97-AF65-F5344CB8AC3E}">
        <p14:creationId xmlns:p14="http://schemas.microsoft.com/office/powerpoint/2010/main" val="974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HW2 : HTML5 + CSS</a:t>
            </a:r>
          </a:p>
          <a:p>
            <a:r>
              <a:rPr lang="en-US" altLang="zh-TW" dirty="0" smtClean="0"/>
              <a:t>HW3 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smtClean="0"/>
              <a:t>HW4 : PHP + MySQL</a:t>
            </a:r>
          </a:p>
          <a:p>
            <a:r>
              <a:rPr lang="en-US" altLang="zh-TW" dirty="0" smtClean="0"/>
              <a:t>HW5 : Ajax</a:t>
            </a:r>
          </a:p>
          <a:p>
            <a:endParaRPr lang="en-US" altLang="zh-TW" dirty="0"/>
          </a:p>
          <a:p>
            <a:r>
              <a:rPr lang="en-US" altLang="zh-TW" dirty="0" smtClean="0"/>
              <a:t>Deadline : 3 weeks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Q6 : </a:t>
            </a:r>
            <a:r>
              <a:rPr lang="zh-TW" altLang="en-US" dirty="0" smtClean="0"/>
              <a:t>作業規劃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02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itac.kktix.cc/events/itac-recruit2015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Time: 09/22 19:30</a:t>
            </a:r>
          </a:p>
          <a:p>
            <a:pPr lvl="1"/>
            <a:r>
              <a:rPr lang="en-US" altLang="zh-TW" dirty="0" smtClean="0"/>
              <a:t>Place :5415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8" y="2513525"/>
            <a:ext cx="5965082" cy="43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系學會輔導課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Time: </a:t>
            </a:r>
            <a:r>
              <a:rPr lang="zh-TW" altLang="en-US" dirty="0" smtClean="0"/>
              <a:t>星期二 </a:t>
            </a:r>
            <a:r>
              <a:rPr lang="en-US" altLang="zh-TW" dirty="0" smtClean="0"/>
              <a:t>19:00~ 21:00</a:t>
            </a:r>
          </a:p>
          <a:p>
            <a:pPr lvl="1"/>
            <a:r>
              <a:rPr lang="en-US" altLang="zh-TW" dirty="0" smtClean="0"/>
              <a:t>Place : 1313</a:t>
            </a:r>
          </a:p>
          <a:p>
            <a:pPr lvl="1"/>
            <a:r>
              <a:rPr lang="zh-TW" altLang="en-US" dirty="0" smtClean="0"/>
              <a:t>項目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微積分一</a:t>
            </a:r>
            <a:endParaRPr lang="en-US" altLang="zh-TW" dirty="0" smtClean="0"/>
          </a:p>
          <a:p>
            <a:pPr lvl="2"/>
            <a:r>
              <a:rPr lang="zh-TW" altLang="en-US" dirty="0"/>
              <a:t>程式</a:t>
            </a:r>
            <a:r>
              <a:rPr lang="zh-TW" altLang="en-US" dirty="0" smtClean="0"/>
              <a:t>設計一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CPE</a:t>
            </a:r>
            <a:r>
              <a:rPr lang="zh-TW" altLang="en-US" dirty="0" smtClean="0"/>
              <a:t>一星題目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52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cpe.cse.nsysu.edu.tw/newest.php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9/12 ~ 9/25</a:t>
            </a:r>
          </a:p>
          <a:p>
            <a:pPr lvl="1"/>
            <a:r>
              <a:rPr lang="zh-TW" altLang="en-US" dirty="0" smtClean="0"/>
              <a:t>考試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9/29</a:t>
            </a:r>
          </a:p>
          <a:p>
            <a:pPr lvl="1"/>
            <a:r>
              <a:rPr lang="en-US" altLang="zh-TW" dirty="0" smtClean="0"/>
              <a:t>Bonus</a:t>
            </a:r>
          </a:p>
          <a:p>
            <a:pPr lvl="2"/>
            <a:r>
              <a:rPr lang="zh-TW" altLang="en-US" dirty="0" smtClean="0"/>
              <a:t>對一題期末</a:t>
            </a:r>
            <a:r>
              <a:rPr lang="en-US" altLang="zh-TW" smtClean="0"/>
              <a:t>+5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邱廷維</a:t>
            </a:r>
            <a:endParaRPr lang="en-US" altLang="zh-TW" dirty="0"/>
          </a:p>
          <a:p>
            <a:pPr lvl="1"/>
            <a:r>
              <a:rPr lang="en-US" altLang="zh-TW" dirty="0" smtClean="0"/>
              <a:t>1407A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星期二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1300 - 1600</a:t>
            </a:r>
          </a:p>
          <a:p>
            <a:pPr lvl="1"/>
            <a:r>
              <a:rPr lang="zh-TW" altLang="en-US" dirty="0" smtClean="0"/>
              <a:t>星期四 </a:t>
            </a:r>
            <a:r>
              <a:rPr lang="en-US" altLang="zh-TW" dirty="0" smtClean="0"/>
              <a:t>: 1000 - 1200</a:t>
            </a:r>
            <a:endParaRPr lang="en-US" altLang="zh-TW" dirty="0" smtClean="0"/>
          </a:p>
          <a:p>
            <a:r>
              <a:rPr lang="zh-TW" altLang="en-US" dirty="0" smtClean="0"/>
              <a:t>賴俊</a:t>
            </a:r>
            <a:r>
              <a:rPr lang="zh-TW" altLang="en-US" dirty="0"/>
              <a:t>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1411B</a:t>
            </a:r>
          </a:p>
          <a:p>
            <a:pPr lvl="1"/>
            <a:r>
              <a:rPr lang="zh-TW" altLang="en-US" dirty="0" smtClean="0"/>
              <a:t>星期一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1400 - 1800</a:t>
            </a:r>
          </a:p>
          <a:p>
            <a:pPr lvl="1"/>
            <a:r>
              <a:rPr lang="zh-TW" altLang="en-US" dirty="0" smtClean="0"/>
              <a:t>星期四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1400 - 1800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</a:t>
            </a:r>
            <a:r>
              <a:rPr lang="zh-TW" altLang="en-US" dirty="0" smtClean="0"/>
              <a:t>助教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23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資格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上周有登記姓名的同學</a:t>
            </a:r>
            <a:endParaRPr lang="en-US" altLang="zh-TW" dirty="0" smtClean="0"/>
          </a:p>
          <a:p>
            <a:r>
              <a:rPr lang="zh-TW" altLang="en-US" dirty="0" smtClean="0"/>
              <a:t>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公開</a:t>
            </a:r>
            <a:r>
              <a:rPr lang="zh-TW" altLang="en-US" dirty="0" smtClean="0"/>
              <a:t>抽籤</a:t>
            </a:r>
            <a:endParaRPr lang="en-US" altLang="zh-TW" dirty="0" smtClean="0"/>
          </a:p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10:00 ~10:10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Q2:</a:t>
            </a:r>
            <a:r>
              <a:rPr lang="zh-TW" altLang="en-US" dirty="0" smtClean="0"/>
              <a:t>加簽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5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遠端桌面連線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teamviewer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www.teamviewer.com/zhtw/download/windows.aspx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筆記型電腦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前請先互相確認網站可連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防火牆是否關閉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網址是否</a:t>
            </a:r>
            <a:r>
              <a:rPr lang="zh-TW" altLang="en-US" dirty="0"/>
              <a:t>是</a:t>
            </a:r>
            <a:r>
              <a:rPr lang="zh-TW" altLang="en-US" dirty="0" smtClean="0"/>
              <a:t>虛擬</a:t>
            </a:r>
            <a:r>
              <a:rPr lang="en-US" altLang="zh-TW" dirty="0" smtClean="0"/>
              <a:t>I</a:t>
            </a:r>
            <a:r>
              <a:rPr lang="en-US" altLang="zh-TW" dirty="0"/>
              <a:t>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Demo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12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 Office Hour</a:t>
            </a:r>
          </a:p>
          <a:p>
            <a:pPr lvl="1"/>
            <a:r>
              <a:rPr lang="en-US" altLang="zh-TW" dirty="0" smtClean="0"/>
              <a:t>Mon : 14:00 - 16:00</a:t>
            </a:r>
          </a:p>
          <a:p>
            <a:pPr lvl="1"/>
            <a:r>
              <a:rPr lang="en-US" altLang="zh-TW" dirty="0" smtClean="0"/>
              <a:t>Thu : 10:00 - 12:00</a:t>
            </a:r>
          </a:p>
          <a:p>
            <a:pPr lvl="1"/>
            <a:r>
              <a:rPr lang="en-US" altLang="zh-TW" dirty="0" smtClean="0"/>
              <a:t>Online office hour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找助教尋求協助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 FB</a:t>
            </a:r>
            <a:r>
              <a:rPr lang="zh-TW" altLang="en-US" dirty="0" smtClean="0"/>
              <a:t>社團</a:t>
            </a:r>
            <a:r>
              <a:rPr lang="en-US" altLang="zh-TW" dirty="0" err="1" smtClean="0"/>
              <a:t>po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陸續邀請幾位修過課的同學幫忙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 : </a:t>
            </a:r>
            <a:r>
              <a:rPr lang="zh-TW" altLang="en-US" dirty="0" smtClean="0"/>
              <a:t>遭遇困難時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10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</a:t>
            </a:r>
            <a:r>
              <a:rPr lang="zh-TW" altLang="en-US" dirty="0" smtClean="0"/>
              <a:t> 投影片顏色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253580"/>
            <a:ext cx="4405745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2253580"/>
            <a:ext cx="4405745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387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3426</TotalTime>
  <Words>341</Words>
  <Application>Microsoft Office PowerPoint</Application>
  <PresentationFormat>如螢幕大小 (4:3)</PresentationFormat>
  <Paragraphs>107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細明體</vt:lpstr>
      <vt:lpstr>新細明體</vt:lpstr>
      <vt:lpstr>Arial</vt:lpstr>
      <vt:lpstr>Calibri</vt:lpstr>
      <vt:lpstr>Corbel</vt:lpstr>
      <vt:lpstr>Courier New</vt:lpstr>
      <vt:lpstr>Times New Roman</vt:lpstr>
      <vt:lpstr>Custom Theme</vt:lpstr>
      <vt:lpstr>Week 1 Q&amp;A</vt:lpstr>
      <vt:lpstr>FYI</vt:lpstr>
      <vt:lpstr>FYI</vt:lpstr>
      <vt:lpstr>FYI</vt:lpstr>
      <vt:lpstr>Q1: 助教</vt:lpstr>
      <vt:lpstr>Q2:加簽</vt:lpstr>
      <vt:lpstr>Q3 : Demo 方式</vt:lpstr>
      <vt:lpstr>Q4 : 遭遇困難時</vt:lpstr>
      <vt:lpstr>Q4: 投影片顏色</vt:lpstr>
      <vt:lpstr>Q5 : apache + php + mysql </vt:lpstr>
      <vt:lpstr>Q5 : apache + php + mysql </vt:lpstr>
      <vt:lpstr>Q6 : 作業規劃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37</cp:revision>
  <dcterms:created xsi:type="dcterms:W3CDTF">2014-09-18T03:28:03Z</dcterms:created>
  <dcterms:modified xsi:type="dcterms:W3CDTF">2015-09-20T16:56:34Z</dcterms:modified>
</cp:coreProperties>
</file>