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84" r:id="rId4"/>
    <p:sldId id="279" r:id="rId5"/>
    <p:sldId id="280" r:id="rId6"/>
    <p:sldId id="281" r:id="rId7"/>
    <p:sldId id="28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0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60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9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57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83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53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CD96C535-D5C2-4E05-BB10-25F2D31CA09C}" type="datetimeFigureOut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83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yzu.csie.org/tinin/1041web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 smtClean="0"/>
              <a:t>2015.11.23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Week </a:t>
            </a:r>
            <a:r>
              <a:rPr lang="en-US" altLang="zh-TW" dirty="0" smtClean="0"/>
              <a:t>10 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32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CPE </a:t>
            </a:r>
            <a:r>
              <a:rPr lang="zh-TW" altLang="en-US" dirty="0" smtClean="0"/>
              <a:t>考試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報名時間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2015/12/9 </a:t>
            </a:r>
            <a:r>
              <a:rPr lang="en-US" altLang="zh-TW" dirty="0"/>
              <a:t>(</a:t>
            </a:r>
            <a:r>
              <a:rPr lang="zh-TW" altLang="en-US" dirty="0"/>
              <a:t>二</a:t>
            </a:r>
            <a:r>
              <a:rPr lang="en-US" altLang="zh-TW" dirty="0"/>
              <a:t>) </a:t>
            </a:r>
            <a:r>
              <a:rPr lang="en-US" altLang="zh-TW" dirty="0" smtClean="0"/>
              <a:t>14:25</a:t>
            </a:r>
            <a:r>
              <a:rPr lang="zh-TW" altLang="en-US" dirty="0" smtClean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2015/12/19 </a:t>
            </a:r>
            <a:r>
              <a:rPr lang="en-US" altLang="zh-TW" dirty="0"/>
              <a:t>(</a:t>
            </a:r>
            <a:r>
              <a:rPr lang="zh-TW" altLang="en-US" dirty="0"/>
              <a:t>五</a:t>
            </a:r>
            <a:r>
              <a:rPr lang="en-US" altLang="zh-TW" dirty="0"/>
              <a:t>) 18:00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考試時間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2015/12/22 </a:t>
            </a:r>
            <a:r>
              <a:rPr lang="en-US" altLang="zh-TW" dirty="0"/>
              <a:t>(</a:t>
            </a:r>
            <a:r>
              <a:rPr lang="zh-TW" altLang="en-US" dirty="0"/>
              <a:t>二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18:40 ~21:40 (17:30</a:t>
            </a:r>
            <a:r>
              <a:rPr lang="zh-TW" altLang="en-US" dirty="0" smtClean="0"/>
              <a:t>報到、</a:t>
            </a:r>
            <a:r>
              <a:rPr lang="en-US" altLang="zh-TW" dirty="0" smtClean="0"/>
              <a:t>18:00 </a:t>
            </a:r>
            <a:r>
              <a:rPr lang="zh-TW" altLang="en-US" dirty="0" smtClean="0"/>
              <a:t>之後不得進場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考試地點</a:t>
            </a:r>
            <a:r>
              <a:rPr lang="en-US" altLang="zh-TW" dirty="0" smtClean="0"/>
              <a:t>:</a:t>
            </a:r>
            <a:r>
              <a:rPr lang="zh-TW" altLang="en-US" dirty="0"/>
              <a:t>元智</a:t>
            </a:r>
            <a:r>
              <a:rPr lang="zh-TW" altLang="en-US" dirty="0" smtClean="0"/>
              <a:t>大學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R1201A</a:t>
            </a:r>
            <a:r>
              <a:rPr lang="zh-TW" altLang="en-US" dirty="0"/>
              <a:t>、</a:t>
            </a:r>
            <a:r>
              <a:rPr lang="en-US" altLang="zh-TW" dirty="0" smtClean="0"/>
              <a:t>R1301B</a:t>
            </a:r>
          </a:p>
          <a:p>
            <a:pPr lvl="2"/>
            <a:r>
              <a:rPr lang="en-US" altLang="zh-TW" dirty="0"/>
              <a:t>R5002</a:t>
            </a:r>
            <a:r>
              <a:rPr lang="zh-TW" altLang="en-US" dirty="0"/>
              <a:t>、</a:t>
            </a:r>
            <a:r>
              <a:rPr lang="en-US" altLang="zh-TW" dirty="0"/>
              <a:t>R5006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UVA</a:t>
            </a:r>
            <a:r>
              <a:rPr lang="zh-TW" altLang="en-US" dirty="0" smtClean="0"/>
              <a:t> </a:t>
            </a:r>
            <a:r>
              <a:rPr lang="en-US" altLang="zh-TW" dirty="0" smtClean="0"/>
              <a:t>online</a:t>
            </a:r>
          </a:p>
          <a:p>
            <a:pPr lvl="1"/>
            <a:r>
              <a:rPr lang="en-US" altLang="zh-TW" dirty="0"/>
              <a:t>https://uva.onlinejudge.org/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FYI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56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「數據科學</a:t>
            </a:r>
            <a:r>
              <a:rPr lang="en-US" altLang="zh-TW" dirty="0"/>
              <a:t>(Data Science)</a:t>
            </a:r>
            <a:r>
              <a:rPr lang="zh-TW" altLang="en-US" dirty="0"/>
              <a:t>」學程 </a:t>
            </a:r>
            <a:endParaRPr lang="en-US" altLang="zh-TW" dirty="0" smtClean="0"/>
          </a:p>
          <a:p>
            <a:pPr lvl="1"/>
            <a:r>
              <a:rPr lang="zh-TW" altLang="en-US" dirty="0"/>
              <a:t>大數據環境建構</a:t>
            </a:r>
          </a:p>
          <a:p>
            <a:pPr lvl="1"/>
            <a:r>
              <a:rPr lang="zh-TW" altLang="en-US" dirty="0"/>
              <a:t>雲端運算平臺建構</a:t>
            </a:r>
          </a:p>
          <a:p>
            <a:pPr lvl="1"/>
            <a:r>
              <a:rPr lang="zh-TW" altLang="en-US" dirty="0"/>
              <a:t>分散式計算技術應用</a:t>
            </a:r>
          </a:p>
          <a:p>
            <a:pPr lvl="1"/>
            <a:r>
              <a:rPr lang="zh-TW" altLang="en-US" dirty="0"/>
              <a:t>分散式架構程式設計</a:t>
            </a:r>
          </a:p>
          <a:p>
            <a:pPr lvl="1"/>
            <a:r>
              <a:rPr lang="zh-TW" altLang="en-US" dirty="0"/>
              <a:t>數據分析及資料探勘</a:t>
            </a:r>
          </a:p>
          <a:p>
            <a:pPr lvl="1"/>
            <a:r>
              <a:rPr lang="zh-TW" altLang="en-US" dirty="0"/>
              <a:t>非結構化資料分析</a:t>
            </a:r>
          </a:p>
          <a:p>
            <a:pPr lvl="1"/>
            <a:r>
              <a:rPr lang="zh-TW" altLang="en-US" dirty="0"/>
              <a:t>大數據資料倉儲</a:t>
            </a:r>
          </a:p>
          <a:p>
            <a:pPr lvl="1"/>
            <a:r>
              <a:rPr lang="en-US" altLang="zh-TW" dirty="0" err="1"/>
              <a:t>IoT</a:t>
            </a:r>
            <a:r>
              <a:rPr lang="en-US" altLang="zh-TW" dirty="0"/>
              <a:t> </a:t>
            </a:r>
            <a:r>
              <a:rPr lang="zh-TW" altLang="en-US" dirty="0"/>
              <a:t>物聯網發展應用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FYI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620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Bonus 4 ???</a:t>
            </a:r>
          </a:p>
          <a:p>
            <a:pPr lvl="1"/>
            <a:r>
              <a:rPr lang="en-US" altLang="zh-TW" dirty="0" smtClean="0"/>
              <a:t>10%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Q1 : Midterm score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3" y="1776906"/>
            <a:ext cx="8934581" cy="11334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16314" b="3480"/>
          <a:stretch/>
        </p:blipFill>
        <p:spPr>
          <a:xfrm>
            <a:off x="2435889" y="3158699"/>
            <a:ext cx="3642798" cy="303385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H="1" flipV="1">
            <a:off x="428123" y="2207742"/>
            <a:ext cx="2150320" cy="110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 flipV="1">
            <a:off x="1029730" y="2207742"/>
            <a:ext cx="1754659" cy="110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1700022" y="2207742"/>
            <a:ext cx="1280212" cy="110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2314091" y="2207742"/>
            <a:ext cx="913923" cy="102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48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yzu.csie.org/tinin/1041web/index.html</a:t>
            </a:r>
            <a:endParaRPr lang="en-US" altLang="zh-TW" dirty="0" smtClean="0"/>
          </a:p>
          <a:p>
            <a:r>
              <a:rPr lang="zh-TW" altLang="en-US" dirty="0" smtClean="0"/>
              <a:t>帳密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s+</a:t>
            </a:r>
            <a:r>
              <a:rPr lang="zh-TW" altLang="en-US" dirty="0" smtClean="0"/>
              <a:t>學號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Q2: Homework3 test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" y="2647563"/>
            <a:ext cx="87344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0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Submit your code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Q2: Homework3 test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8" y="2061866"/>
            <a:ext cx="6110118" cy="24360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880" y="3169539"/>
            <a:ext cx="5338119" cy="358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Q2: Homework3 test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74108" y="1902592"/>
            <a:ext cx="45720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141823"/>
                </a:solidFill>
                <a:latin typeface="helvetica" panose="020B0604020202020204" pitchFamily="34" charset="0"/>
              </a:rPr>
              <a:t>int</a:t>
            </a:r>
            <a:r>
              <a:rPr lang="en-US" altLang="zh-TW" dirty="0">
                <a:solidFill>
                  <a:srgbClr val="141823"/>
                </a:solidFill>
                <a:latin typeface="helvetica" panose="020B0604020202020204" pitchFamily="34" charset="0"/>
              </a:rPr>
              <a:t> main(</a:t>
            </a:r>
            <a:r>
              <a:rPr lang="en-US" altLang="zh-TW" dirty="0" err="1">
                <a:solidFill>
                  <a:srgbClr val="141823"/>
                </a:solidFill>
                <a:latin typeface="helvetica" panose="020B0604020202020204" pitchFamily="34" charset="0"/>
              </a:rPr>
              <a:t>int</a:t>
            </a:r>
            <a:r>
              <a:rPr lang="en-US" altLang="zh-TW" dirty="0">
                <a:solidFill>
                  <a:srgbClr val="141823"/>
                </a:solidFill>
                <a:latin typeface="helvetica" panose="020B0604020202020204" pitchFamily="34" charset="0"/>
              </a:rPr>
              <a:t> </a:t>
            </a:r>
            <a:r>
              <a:rPr lang="en-US" altLang="zh-TW" dirty="0" err="1">
                <a:solidFill>
                  <a:srgbClr val="141823"/>
                </a:solidFill>
                <a:latin typeface="helvetica" panose="020B0604020202020204" pitchFamily="34" charset="0"/>
              </a:rPr>
              <a:t>argc</a:t>
            </a:r>
            <a:r>
              <a:rPr lang="en-US" altLang="zh-TW" dirty="0">
                <a:solidFill>
                  <a:srgbClr val="141823"/>
                </a:solidFill>
                <a:latin typeface="helvetica" panose="020B0604020202020204" pitchFamily="34" charset="0"/>
              </a:rPr>
              <a:t>, char *</a:t>
            </a:r>
            <a:r>
              <a:rPr lang="en-US" altLang="zh-TW" dirty="0" err="1">
                <a:solidFill>
                  <a:srgbClr val="141823"/>
                </a:solidFill>
                <a:latin typeface="helvetica" panose="020B0604020202020204" pitchFamily="34" charset="0"/>
              </a:rPr>
              <a:t>argv</a:t>
            </a:r>
            <a:r>
              <a:rPr lang="en-US" altLang="zh-TW" dirty="0">
                <a:solidFill>
                  <a:srgbClr val="141823"/>
                </a:solidFill>
                <a:latin typeface="helvetica" panose="020B0604020202020204" pitchFamily="34" charset="0"/>
              </a:rPr>
              <a:t>[])</a:t>
            </a:r>
            <a:br>
              <a:rPr lang="en-US" altLang="zh-TW" dirty="0">
                <a:solidFill>
                  <a:srgbClr val="141823"/>
                </a:solidFill>
                <a:latin typeface="helvetica" panose="020B0604020202020204" pitchFamily="34" charset="0"/>
              </a:rPr>
            </a:br>
            <a:r>
              <a:rPr lang="en-US" altLang="zh-TW" dirty="0">
                <a:solidFill>
                  <a:srgbClr val="141823"/>
                </a:solidFill>
                <a:latin typeface="helvetica" panose="020B0604020202020204" pitchFamily="34" charset="0"/>
              </a:rPr>
              <a:t>{</a:t>
            </a:r>
            <a:br>
              <a:rPr lang="en-US" altLang="zh-TW" dirty="0">
                <a:solidFill>
                  <a:srgbClr val="141823"/>
                </a:solidFill>
                <a:latin typeface="helvetica" panose="020B0604020202020204" pitchFamily="34" charset="0"/>
              </a:rPr>
            </a:br>
            <a:r>
              <a:rPr lang="en-US" altLang="zh-TW" dirty="0" err="1">
                <a:solidFill>
                  <a:srgbClr val="141823"/>
                </a:solidFill>
                <a:latin typeface="helvetica" panose="020B0604020202020204" pitchFamily="34" charset="0"/>
              </a:rPr>
              <a:t>int</a:t>
            </a:r>
            <a:r>
              <a:rPr lang="en-US" altLang="zh-TW" dirty="0">
                <a:solidFill>
                  <a:srgbClr val="141823"/>
                </a:solidFill>
                <a:latin typeface="helvetica" panose="020B0604020202020204" pitchFamily="34" charset="0"/>
              </a:rPr>
              <a:t> input = </a:t>
            </a:r>
            <a:r>
              <a:rPr lang="en-US" altLang="zh-TW" dirty="0" err="1">
                <a:solidFill>
                  <a:srgbClr val="141823"/>
                </a:solidFill>
                <a:latin typeface="helvetica" panose="020B0604020202020204" pitchFamily="34" charset="0"/>
              </a:rPr>
              <a:t>atoi</a:t>
            </a:r>
            <a:r>
              <a:rPr lang="en-US" altLang="zh-TW" dirty="0">
                <a:solidFill>
                  <a:srgbClr val="141823"/>
                </a:solidFill>
                <a:latin typeface="helvetica" panose="020B0604020202020204" pitchFamily="34" charset="0"/>
              </a:rPr>
              <a:t>(</a:t>
            </a:r>
            <a:r>
              <a:rPr lang="en-US" altLang="zh-TW" dirty="0" err="1">
                <a:solidFill>
                  <a:srgbClr val="141823"/>
                </a:solidFill>
                <a:latin typeface="helvetica" panose="020B0604020202020204" pitchFamily="34" charset="0"/>
              </a:rPr>
              <a:t>argv</a:t>
            </a:r>
            <a:r>
              <a:rPr lang="en-US" altLang="zh-TW" dirty="0">
                <a:solidFill>
                  <a:srgbClr val="141823"/>
                </a:solidFill>
                <a:latin typeface="helvetica" panose="020B0604020202020204" pitchFamily="34" charset="0"/>
              </a:rPr>
              <a:t>[1]);</a:t>
            </a:r>
            <a:br>
              <a:rPr lang="en-US" altLang="zh-TW" dirty="0">
                <a:solidFill>
                  <a:srgbClr val="141823"/>
                </a:solidFill>
                <a:latin typeface="helvetica" panose="020B0604020202020204" pitchFamily="34" charset="0"/>
              </a:rPr>
            </a:br>
            <a:r>
              <a:rPr lang="en-US" altLang="zh-TW" dirty="0">
                <a:solidFill>
                  <a:srgbClr val="141823"/>
                </a:solidFill>
                <a:latin typeface="helvetica" panose="020B0604020202020204" pitchFamily="34" charset="0"/>
              </a:rPr>
              <a:t>// YOURCODE START</a:t>
            </a:r>
            <a:br>
              <a:rPr lang="en-US" altLang="zh-TW" dirty="0">
                <a:solidFill>
                  <a:srgbClr val="141823"/>
                </a:solidFill>
                <a:latin typeface="helvetica" panose="020B0604020202020204" pitchFamily="34" charset="0"/>
              </a:rPr>
            </a:br>
            <a:r>
              <a:rPr lang="en-US" altLang="zh-TW" dirty="0">
                <a:solidFill>
                  <a:srgbClr val="141823"/>
                </a:solidFill>
                <a:latin typeface="helvetica" panose="020B0604020202020204" pitchFamily="34" charset="0"/>
              </a:rPr>
              <a:t/>
            </a:r>
            <a:br>
              <a:rPr lang="en-US" altLang="zh-TW" dirty="0">
                <a:solidFill>
                  <a:srgbClr val="141823"/>
                </a:solidFill>
                <a:latin typeface="helvetica" panose="020B0604020202020204" pitchFamily="34" charset="0"/>
              </a:rPr>
            </a:br>
            <a:r>
              <a:rPr lang="en-US" altLang="zh-TW" dirty="0">
                <a:solidFill>
                  <a:srgbClr val="141823"/>
                </a:solidFill>
                <a:latin typeface="helvetica" panose="020B0604020202020204" pitchFamily="34" charset="0"/>
              </a:rPr>
              <a:t>// YOURCODE END</a:t>
            </a:r>
            <a:br>
              <a:rPr lang="en-US" altLang="zh-TW" dirty="0">
                <a:solidFill>
                  <a:srgbClr val="141823"/>
                </a:solidFill>
                <a:latin typeface="helvetica" panose="020B0604020202020204" pitchFamily="34" charset="0"/>
              </a:rPr>
            </a:br>
            <a:r>
              <a:rPr lang="en-US" altLang="zh-TW" dirty="0">
                <a:solidFill>
                  <a:srgbClr val="141823"/>
                </a:solidFill>
                <a:latin typeface="helvetica" panose="020B0604020202020204" pitchFamily="34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33046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</Template>
  <TotalTime>4924</TotalTime>
  <Words>119</Words>
  <Application>Microsoft Office PowerPoint</Application>
  <PresentationFormat>如螢幕大小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新細明體</vt:lpstr>
      <vt:lpstr>Corbel</vt:lpstr>
      <vt:lpstr>helvetica</vt:lpstr>
      <vt:lpstr>Custom Theme</vt:lpstr>
      <vt:lpstr>Week 10 Q&amp;A</vt:lpstr>
      <vt:lpstr>FYI</vt:lpstr>
      <vt:lpstr>FYI</vt:lpstr>
      <vt:lpstr>Q1 : Midterm score</vt:lpstr>
      <vt:lpstr>Q2: Homework3 test</vt:lpstr>
      <vt:lpstr>Q2: Homework3 test</vt:lpstr>
      <vt:lpstr>Q2: Homework3 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Q&amp;A</dc:title>
  <dc:creator>tinin</dc:creator>
  <cp:lastModifiedBy>tinin</cp:lastModifiedBy>
  <cp:revision>82</cp:revision>
  <dcterms:created xsi:type="dcterms:W3CDTF">2014-09-18T03:28:03Z</dcterms:created>
  <dcterms:modified xsi:type="dcterms:W3CDTF">2015-11-22T16:25:22Z</dcterms:modified>
</cp:coreProperties>
</file>