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280" r:id="rId4"/>
    <p:sldId id="281" r:id="rId5"/>
    <p:sldId id="282" r:id="rId6"/>
    <p:sldId id="285" r:id="rId7"/>
    <p:sldId id="286" r:id="rId8"/>
    <p:sldId id="287" r:id="rId9"/>
    <p:sldId id="283" r:id="rId10"/>
    <p:sldId id="28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ummer.berkeley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zu.csie.org/tinin/1041web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inin@saturn.yzu.edu.t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2015.11.30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11 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Out -&gt; In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: </a:t>
            </a:r>
            <a:r>
              <a:rPr lang="en-US" altLang="zh-TW" dirty="0" err="1" smtClean="0"/>
              <a:t>UseCapture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04270" y="0"/>
            <a:ext cx="483973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 err="1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useCapture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#outdiv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#indiv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yellow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350px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outdiv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outdiv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outdiv.addEventListener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0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outfun,</a:t>
            </a:r>
            <a:r>
              <a:rPr lang="en-US" altLang="zh-TW" sz="1000" kern="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indiv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indiv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indiv.addEventListener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0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infun,</a:t>
            </a:r>
            <a:r>
              <a:rPr lang="en-US" altLang="zh-TW" sz="1000" kern="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outfun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infun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"In"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outdiv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Outter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indiv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38984" y="3698789"/>
            <a:ext cx="547816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044249" y="4007708"/>
            <a:ext cx="547816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2" y="2651039"/>
            <a:ext cx="3962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1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Berkeley Summer Session</a:t>
            </a:r>
          </a:p>
          <a:p>
            <a:pPr lvl="1"/>
            <a:r>
              <a:rPr lang="en-US" altLang="zh-TW" dirty="0">
                <a:hlinkClick r:id="rId2"/>
              </a:rPr>
              <a:t>http://summer.berkeley.edu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06" y="2506150"/>
            <a:ext cx="5108745" cy="41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9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yzu.csie.org/tinin/1041web/index.html</a:t>
            </a:r>
            <a:endParaRPr lang="en-US" altLang="zh-TW" dirty="0" smtClean="0"/>
          </a:p>
          <a:p>
            <a:r>
              <a:rPr lang="zh-TW" altLang="en-US" dirty="0" smtClean="0"/>
              <a:t>帳密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s+</a:t>
            </a:r>
            <a:r>
              <a:rPr lang="zh-TW" altLang="en-US" dirty="0" smtClean="0"/>
              <a:t>學號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 </a:t>
            </a:r>
            <a:r>
              <a:rPr lang="en-US" altLang="zh-TW" dirty="0" smtClean="0"/>
              <a:t>Homework3 test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2647563"/>
            <a:ext cx="8734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Submit your code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 </a:t>
            </a:r>
            <a:r>
              <a:rPr lang="en-US" altLang="zh-TW" dirty="0"/>
              <a:t>Homework3 test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5" y="2094224"/>
            <a:ext cx="5720664" cy="3335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44" y="2989689"/>
            <a:ext cx="5206056" cy="38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 </a:t>
            </a:r>
            <a:r>
              <a:rPr lang="en-US" altLang="zh-TW" dirty="0"/>
              <a:t>Homework3 test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7180" y="2012701"/>
            <a:ext cx="652436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int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 main(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int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 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argc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, char *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argv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[]) {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string 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tmp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char *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pch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char input[100][2];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int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 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=0,j=0;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fstream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 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infile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(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argv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[1],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ios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::in);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while(!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infile.eof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()) 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{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	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getline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(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infile,tmp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);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	j=0;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	for(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pch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=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strtok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((char*)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tmp.c_str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()," "); 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pch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; 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pch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=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strtok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(NULL,","))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	{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		input[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][j]=*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pch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		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j++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	}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	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++;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}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</a:t>
            </a:r>
            <a:r>
              <a:rPr lang="en-US" altLang="zh-TW" sz="1200" dirty="0" err="1">
                <a:solidFill>
                  <a:srgbClr val="141823"/>
                </a:solidFill>
                <a:latin typeface="helvetica" panose="020B0604020202020204" pitchFamily="34" charset="0"/>
              </a:rPr>
              <a:t>infile.close</a:t>
            </a: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();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// YOUR CODE START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	// YOUR CODE END</a:t>
            </a:r>
          </a:p>
          <a:p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}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330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批改系統都是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 smtClean="0"/>
              <a:t>傳值有問題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Logical error</a:t>
            </a:r>
          </a:p>
          <a:p>
            <a:pPr lvl="1"/>
            <a:r>
              <a:rPr lang="en-US" altLang="zh-TW" dirty="0" smtClean="0"/>
              <a:t>Output </a:t>
            </a:r>
            <a:r>
              <a:rPr lang="zh-TW" altLang="en-US" dirty="0" smtClean="0"/>
              <a:t>格式錯誤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system("pause") </a:t>
            </a:r>
            <a:r>
              <a:rPr lang="zh-TW" altLang="en-US" dirty="0" smtClean="0"/>
              <a:t>請刪除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批改系統分數沒</a:t>
            </a:r>
            <a:r>
              <a:rPr lang="en-US" altLang="zh-TW" dirty="0" smtClean="0"/>
              <a:t>100</a:t>
            </a:r>
          </a:p>
          <a:p>
            <a:pPr lvl="1"/>
            <a:r>
              <a:rPr lang="en-US" altLang="zh-TW" dirty="0" smtClean="0"/>
              <a:t>Logical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error</a:t>
            </a:r>
          </a:p>
          <a:p>
            <a:pPr lvl="1"/>
            <a:r>
              <a:rPr lang="zh-TW" altLang="en-US" dirty="0" smtClean="0"/>
              <a:t>尚未考慮部</a:t>
            </a:r>
            <a:r>
              <a:rPr lang="zh-TW" altLang="en-US" dirty="0"/>
              <a:t>份</a:t>
            </a:r>
            <a:r>
              <a:rPr lang="zh-TW" altLang="en-US" dirty="0" smtClean="0"/>
              <a:t>情況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C++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 </a:t>
            </a:r>
            <a:r>
              <a:rPr lang="zh-TW" altLang="en-US" dirty="0" smtClean="0"/>
              <a:t>不同 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: Homework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46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不知如何從</a:t>
            </a:r>
            <a:r>
              <a:rPr lang="en-US" altLang="zh-TW" dirty="0" smtClean="0"/>
              <a:t>C++</a:t>
            </a:r>
            <a:r>
              <a:rPr lang="zh-TW" altLang="en-US" dirty="0"/>
              <a:t> </a:t>
            </a:r>
            <a:r>
              <a:rPr lang="en-US" altLang="zh-TW" dirty="0" smtClean="0"/>
              <a:t>-&gt;</a:t>
            </a:r>
            <a:r>
              <a:rPr lang="zh-TW" altLang="en-US" dirty="0"/>
              <a:t> 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可參考</a:t>
            </a:r>
            <a:r>
              <a:rPr lang="en-US" altLang="zh-TW" dirty="0" err="1" smtClean="0"/>
              <a:t>ppt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Output</a:t>
            </a:r>
            <a:r>
              <a:rPr lang="zh-TW" altLang="en-US" dirty="0" smtClean="0"/>
              <a:t>不會顯示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請先用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幫忙</a:t>
            </a:r>
            <a:r>
              <a:rPr lang="en-US" altLang="zh-TW" dirty="0" smtClean="0"/>
              <a:t>debu</a:t>
            </a:r>
            <a:r>
              <a:rPr lang="en-US" altLang="zh-TW" dirty="0"/>
              <a:t>g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 : Homework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77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測資提供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mailto : </a:t>
            </a:r>
            <a:r>
              <a:rPr lang="en-US" altLang="zh-TW" dirty="0" smtClean="0">
                <a:hlinkClick r:id="rId2"/>
              </a:rPr>
              <a:t>tinin@saturn.yzu.edu.tw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deadline</a:t>
            </a:r>
          </a:p>
          <a:p>
            <a:pPr lvl="2"/>
            <a:r>
              <a:rPr lang="en-US" altLang="zh-TW" dirty="0" smtClean="0"/>
              <a:t>12/15 </a:t>
            </a:r>
            <a:r>
              <a:rPr lang="en-US" altLang="zh-TW" dirty="0" smtClean="0"/>
              <a:t>23:59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 : Homework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62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-&gt; Out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: </a:t>
            </a:r>
            <a:r>
              <a:rPr lang="en-US" altLang="zh-TW" dirty="0" err="1" smtClean="0"/>
              <a:t>UseCapture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04270" y="0"/>
            <a:ext cx="483973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 err="1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useCapture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#outdiv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#indiv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yellow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350px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outdiv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outdiv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outdiv.addEventListener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outfun,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indiv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indiv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indiv.addEventListener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infun,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outfun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infun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"In"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outdiv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Outter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indiv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38984" y="3698789"/>
            <a:ext cx="547816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044249" y="4007708"/>
            <a:ext cx="547816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2" y="2651039"/>
            <a:ext cx="3962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75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4991</TotalTime>
  <Words>205</Words>
  <Application>Microsoft Office PowerPoint</Application>
  <PresentationFormat>如螢幕大小 (4:3)</PresentationFormat>
  <Paragraphs>148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細明體</vt:lpstr>
      <vt:lpstr>新細明體</vt:lpstr>
      <vt:lpstr>Calibri</vt:lpstr>
      <vt:lpstr>Corbel</vt:lpstr>
      <vt:lpstr>Courier New</vt:lpstr>
      <vt:lpstr>helvetica</vt:lpstr>
      <vt:lpstr>Times New Roman</vt:lpstr>
      <vt:lpstr>Custom Theme</vt:lpstr>
      <vt:lpstr>Week 11 Q&amp;A</vt:lpstr>
      <vt:lpstr>FYI</vt:lpstr>
      <vt:lpstr>Q1: Homework3 test</vt:lpstr>
      <vt:lpstr>Q1: Homework3 test</vt:lpstr>
      <vt:lpstr>Q1: Homework3 test</vt:lpstr>
      <vt:lpstr>Q2 : Homework 3</vt:lpstr>
      <vt:lpstr>Q2 : Homework 3</vt:lpstr>
      <vt:lpstr>Q2 : Homework 3</vt:lpstr>
      <vt:lpstr>Q3 : UseCapture</vt:lpstr>
      <vt:lpstr>Q3 : UseCapture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93</cp:revision>
  <dcterms:created xsi:type="dcterms:W3CDTF">2014-09-18T03:28:03Z</dcterms:created>
  <dcterms:modified xsi:type="dcterms:W3CDTF">2015-11-27T10:53:20Z</dcterms:modified>
</cp:coreProperties>
</file>