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paiza.jp/poh/and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2015.12.14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</a:t>
            </a:r>
            <a:r>
              <a:rPr lang="en-US" altLang="zh-TW" dirty="0" smtClean="0"/>
              <a:t>13 </a:t>
            </a:r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https://paiza.jp/poh/ando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 : </a:t>
            </a:r>
            <a:r>
              <a:rPr lang="en-US" altLang="zh-TW" dirty="0" err="1" smtClean="0"/>
              <a:t>Piaza</a:t>
            </a:r>
            <a:r>
              <a:rPr lang="en-US" altLang="zh-TW" dirty="0" smtClean="0"/>
              <a:t> Bonus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57" y="2280767"/>
            <a:ext cx="7113486" cy="45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3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 : </a:t>
            </a:r>
            <a:r>
              <a:rPr lang="en-US" altLang="zh-TW" dirty="0" err="1"/>
              <a:t>Piaza</a:t>
            </a:r>
            <a:r>
              <a:rPr lang="en-US" altLang="zh-TW" dirty="0"/>
              <a:t> Bonus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0" y="1646665"/>
            <a:ext cx="7113486" cy="45772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4740" y="3270073"/>
            <a:ext cx="2265406" cy="2001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813186" y="354227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初級七題</a:t>
            </a:r>
            <a:r>
              <a:rPr lang="en-US" altLang="zh-TW" dirty="0" smtClean="0">
                <a:solidFill>
                  <a:srgbClr val="FF0000"/>
                </a:solidFill>
              </a:rPr>
              <a:t>+3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4740" y="5416068"/>
            <a:ext cx="965887" cy="42459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874740" y="60392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中級兩題</a:t>
            </a:r>
            <a:r>
              <a:rPr lang="en-US" altLang="zh-TW" dirty="0" smtClean="0">
                <a:solidFill>
                  <a:srgbClr val="7030A0"/>
                </a:solidFill>
              </a:rPr>
              <a:t/>
            </a:r>
            <a:br>
              <a:rPr lang="en-US" altLang="zh-TW" dirty="0" smtClean="0">
                <a:solidFill>
                  <a:srgbClr val="7030A0"/>
                </a:solidFill>
              </a:rPr>
            </a:br>
            <a:r>
              <a:rPr lang="zh-TW" altLang="en-US" dirty="0" smtClean="0">
                <a:solidFill>
                  <a:srgbClr val="7030A0"/>
                </a:solidFill>
              </a:rPr>
              <a:t>每題</a:t>
            </a:r>
            <a:r>
              <a:rPr lang="en-US" altLang="zh-TW" dirty="0" smtClean="0">
                <a:solidFill>
                  <a:srgbClr val="7030A0"/>
                </a:solidFill>
              </a:rPr>
              <a:t>+2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8590" y="5416068"/>
            <a:ext cx="451022" cy="4245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82736" y="611133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高級一題</a:t>
            </a:r>
            <a:r>
              <a:rPr lang="en-US" altLang="zh-TW" dirty="0" smtClean="0">
                <a:solidFill>
                  <a:srgbClr val="00B0F0"/>
                </a:solidFill>
              </a:rPr>
              <a:t>+3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7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上傳方式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Portal</a:t>
            </a:r>
            <a:r>
              <a:rPr lang="zh-TW" altLang="en-US" dirty="0" smtClean="0"/>
              <a:t>作業區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Piaza</a:t>
            </a:r>
            <a:r>
              <a:rPr lang="en-US" altLang="zh-TW" dirty="0" smtClean="0"/>
              <a:t> Bonus)</a:t>
            </a:r>
          </a:p>
          <a:p>
            <a:pPr lvl="1"/>
            <a:r>
              <a:rPr lang="en-US" altLang="zh-TW" dirty="0" smtClean="0"/>
              <a:t>Word 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(s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_piazza.docx)</a:t>
            </a:r>
          </a:p>
          <a:p>
            <a:pPr lvl="2"/>
            <a:r>
              <a:rPr lang="en-US" altLang="zh-TW" dirty="0" smtClean="0"/>
              <a:t>1. </a:t>
            </a:r>
            <a:r>
              <a:rPr lang="zh-TW" altLang="en-US" dirty="0" smtClean="0"/>
              <a:t>完成圖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2. 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中高級才需要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3. </a:t>
            </a:r>
            <a:r>
              <a:rPr lang="zh-TW" altLang="en-US" dirty="0" smtClean="0"/>
              <a:t>完成證明 </a:t>
            </a:r>
            <a:r>
              <a:rPr lang="en-US" altLang="zh-TW" dirty="0"/>
              <a:t>(</a:t>
            </a:r>
            <a:r>
              <a:rPr lang="zh-TW" altLang="en-US" dirty="0"/>
              <a:t>中高級才需要</a:t>
            </a:r>
            <a:r>
              <a:rPr lang="en-US" altLang="zh-TW" dirty="0"/>
              <a:t>)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 : </a:t>
            </a:r>
            <a:r>
              <a:rPr lang="en-US" altLang="zh-TW" dirty="0" err="1"/>
              <a:t>Piaza</a:t>
            </a:r>
            <a:r>
              <a:rPr lang="en-US" altLang="zh-TW" dirty="0"/>
              <a:t> Bonus</a:t>
            </a:r>
            <a:endParaRPr lang="zh-TW" altLang="en-US" dirty="0"/>
          </a:p>
        </p:txBody>
      </p:sp>
      <p:pic>
        <p:nvPicPr>
          <p:cNvPr id="1026" name="Picture 2" descr="https://scontent-tpe1-1.xx.fbcdn.net/hphotos-xal1/v/t1.0-9/12346434_1095375827148856_4282973163723766547_n.jpg?oh=02a14c614375e38e8deaa761323e6cc5&amp;oe=56DA51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98" y="3946071"/>
            <a:ext cx="4381585" cy="291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hkg3-1.xx.fbcdn.net/hphotos-xfa1/v/t1.0-9/12311247_1095377107148728_1715624638860153288_n.jpg?oh=8bf89eca196d338f0194af14853f4f1f&amp;oe=56E4C8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580" y="3064476"/>
            <a:ext cx="2623380" cy="36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69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中級</a:t>
            </a:r>
            <a:r>
              <a:rPr lang="en-US" altLang="zh-TW" dirty="0" smtClean="0"/>
              <a:t>(</a:t>
            </a:r>
            <a:r>
              <a:rPr lang="zh-TW" altLang="en-US" dirty="0" smtClean="0"/>
              <a:t>眼鏡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給兩個矩陣，請找出第二個矩陣在第一個矩陣內的位置</a:t>
            </a:r>
            <a:endParaRPr lang="en-US" altLang="zh-TW" dirty="0" smtClean="0"/>
          </a:p>
          <a:p>
            <a:r>
              <a:rPr lang="zh-TW" altLang="en-US" dirty="0" smtClean="0"/>
              <a:t>中級</a:t>
            </a:r>
            <a:r>
              <a:rPr lang="en-US" altLang="zh-TW" dirty="0" smtClean="0"/>
              <a:t>(</a:t>
            </a:r>
            <a:r>
              <a:rPr lang="zh-TW" altLang="en-US" dirty="0" smtClean="0"/>
              <a:t>聖誕衣服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兩種切法，</a:t>
            </a:r>
            <a:r>
              <a:rPr lang="zh-TW" altLang="en-US" dirty="0"/>
              <a:t>和</a:t>
            </a:r>
            <a:r>
              <a:rPr lang="zh-TW" altLang="en-US" dirty="0" smtClean="0"/>
              <a:t>前面平行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或和側面平行</a:t>
            </a:r>
            <a:r>
              <a:rPr lang="en-US" altLang="zh-TW" dirty="0" smtClean="0"/>
              <a:t>(0)</a:t>
            </a:r>
            <a:r>
              <a:rPr lang="zh-TW" altLang="en-US" dirty="0" smtClean="0"/>
              <a:t>，請問切完後最小塊蛋糕的體積</a:t>
            </a:r>
            <a:endParaRPr lang="en-US" altLang="zh-TW" dirty="0" smtClean="0"/>
          </a:p>
          <a:p>
            <a:r>
              <a:rPr lang="zh-TW" altLang="en-US" dirty="0" smtClean="0"/>
              <a:t>高級</a:t>
            </a:r>
            <a:r>
              <a:rPr lang="en-US" altLang="zh-TW" dirty="0" smtClean="0"/>
              <a:t>(</a:t>
            </a:r>
            <a:r>
              <a:rPr lang="zh-TW" altLang="en-US" dirty="0" smtClean="0"/>
              <a:t>泳衣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 : </a:t>
            </a:r>
            <a:r>
              <a:rPr lang="en-US" altLang="zh-TW" dirty="0" err="1" smtClean="0"/>
              <a:t>Piaza</a:t>
            </a:r>
            <a:r>
              <a:rPr lang="en-US" altLang="zh-TW" dirty="0" smtClean="0"/>
              <a:t> Bonus</a:t>
            </a:r>
            <a:endParaRPr lang="zh-TW" altLang="en-US" dirty="0"/>
          </a:p>
        </p:txBody>
      </p:sp>
      <p:pic>
        <p:nvPicPr>
          <p:cNvPr id="2050" name="Picture 2" descr="https://paiza.jp/poh7/images/challenge/figure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145" y="4447406"/>
            <a:ext cx="5189323" cy="22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</a:p>
          <a:p>
            <a:pPr lvl="1"/>
            <a:r>
              <a:rPr lang="en-US" altLang="zh-TW" dirty="0" smtClean="0"/>
              <a:t>Label : [A-Z]</a:t>
            </a:r>
          </a:p>
          <a:p>
            <a:pPr lvl="1"/>
            <a:r>
              <a:rPr lang="en-US" altLang="zh-TW" dirty="0" smtClean="0"/>
              <a:t>Value : [0-9]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Q2: Homework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4704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5332</TotalTime>
  <Words>158</Words>
  <Application>Microsoft Office PowerPoint</Application>
  <PresentationFormat>如螢幕大小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Corbel</vt:lpstr>
      <vt:lpstr>Custom Theme</vt:lpstr>
      <vt:lpstr>Week 13 Q&amp;A</vt:lpstr>
      <vt:lpstr>Q1 : Piaza Bonus</vt:lpstr>
      <vt:lpstr>Q1 : Piaza Bonus</vt:lpstr>
      <vt:lpstr>Q1 : Piaza Bonus</vt:lpstr>
      <vt:lpstr>Q1 : Piaza Bonus</vt:lpstr>
      <vt:lpstr>Q2: Homework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tinin</cp:lastModifiedBy>
  <cp:revision>102</cp:revision>
  <dcterms:created xsi:type="dcterms:W3CDTF">2014-09-18T03:28:03Z</dcterms:created>
  <dcterms:modified xsi:type="dcterms:W3CDTF">2015-12-13T13:44:52Z</dcterms:modified>
</cp:coreProperties>
</file>