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VJd5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2015.12.21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14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2015/12/29 23:59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上傳至</a:t>
            </a:r>
            <a:r>
              <a:rPr lang="en-US" altLang="zh-TW" dirty="0" smtClean="0"/>
              <a:t>Portal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</a:t>
            </a:r>
            <a:r>
              <a:rPr lang="en-US" altLang="zh-TW" dirty="0" err="1" smtClean="0"/>
              <a:t>Piaza</a:t>
            </a:r>
            <a:r>
              <a:rPr lang="en-US" altLang="zh-TW" dirty="0" smtClean="0"/>
              <a:t> 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9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Database Name</a:t>
            </a:r>
          </a:p>
          <a:p>
            <a:pPr lvl="1"/>
            <a:r>
              <a:rPr lang="en-US" altLang="zh-TW" dirty="0" smtClean="0"/>
              <a:t>hw4</a:t>
            </a:r>
            <a:endParaRPr lang="en-US" altLang="zh-TW" dirty="0" smtClean="0"/>
          </a:p>
          <a:p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localhost</a:t>
            </a:r>
          </a:p>
          <a:p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hw4</a:t>
            </a:r>
            <a:endParaRPr lang="en-US" altLang="zh-TW" dirty="0" smtClean="0"/>
          </a:p>
          <a:p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</a:t>
            </a:r>
            <a:r>
              <a:rPr lang="en-US" altLang="zh-TW" dirty="0"/>
              <a:t>: Homework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4975825"/>
            <a:ext cx="6273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$database = mysql_connect( "localhost", </a:t>
            </a:r>
            <a:r>
              <a:rPr lang="en-US" altLang="zh-TW" dirty="0" smtClean="0"/>
              <a:t>"hw4</a:t>
            </a:r>
            <a:r>
              <a:rPr lang="zh-TW" altLang="en-US" dirty="0" smtClean="0"/>
              <a:t>"</a:t>
            </a:r>
            <a:r>
              <a:rPr lang="zh-TW" altLang="en-US" dirty="0" smtClean="0"/>
              <a:t>, </a:t>
            </a:r>
            <a:r>
              <a:rPr lang="en-US" altLang="zh-TW" dirty="0" smtClean="0"/>
              <a:t>"hw4</a:t>
            </a:r>
            <a:r>
              <a:rPr lang="zh-TW" altLang="en-US" dirty="0" smtClean="0"/>
              <a:t>" 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2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Export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 : Homework 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201047"/>
            <a:ext cx="5095875" cy="415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30346" y="2482411"/>
            <a:ext cx="671384" cy="26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8929" y="5786471"/>
            <a:ext cx="671384" cy="33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6984" y="2201047"/>
            <a:ext cx="897924" cy="28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 : </a:t>
            </a:r>
            <a:r>
              <a:rPr lang="en-US" altLang="zh-TW" dirty="0" smtClean="0"/>
              <a:t>2016/01/11 </a:t>
            </a:r>
            <a:r>
              <a:rPr lang="en-US" altLang="zh-TW" dirty="0" smtClean="0"/>
              <a:t>09:00 ~ 12:00</a:t>
            </a:r>
          </a:p>
          <a:p>
            <a:r>
              <a:rPr lang="zh-TW" altLang="en-US" dirty="0" smtClean="0"/>
              <a:t>地</a:t>
            </a:r>
            <a:r>
              <a:rPr lang="zh-TW" altLang="en-US" dirty="0"/>
              <a:t>點</a:t>
            </a:r>
            <a:r>
              <a:rPr lang="en-US" altLang="zh-TW" dirty="0" smtClean="0"/>
              <a:t>: 1201A, 1301B</a:t>
            </a:r>
          </a:p>
          <a:p>
            <a:r>
              <a:rPr lang="zh-TW" altLang="en-US" dirty="0"/>
              <a:t>範圍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Javascript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題型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Debug </a:t>
            </a:r>
            <a:r>
              <a:rPr lang="en-US" altLang="zh-TW" dirty="0"/>
              <a:t>:20 %</a:t>
            </a:r>
          </a:p>
          <a:p>
            <a:pPr lvl="1"/>
            <a:r>
              <a:rPr lang="en-US" altLang="zh-TW" dirty="0" smtClean="0"/>
              <a:t>6</a:t>
            </a:r>
            <a:r>
              <a:rPr lang="zh-TW" altLang="en-US" dirty="0" smtClean="0"/>
              <a:t>選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80%</a:t>
            </a:r>
          </a:p>
          <a:p>
            <a:pPr lvl="1"/>
            <a:r>
              <a:rPr lang="en-US" altLang="zh-TW" dirty="0"/>
              <a:t>Bonus : 20%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</a:t>
            </a:r>
            <a:r>
              <a:rPr lang="en-US" altLang="zh-TW" dirty="0"/>
              <a:t>: </a:t>
            </a:r>
            <a:r>
              <a:rPr lang="en-US" altLang="zh-TW" dirty="0" smtClean="0"/>
              <a:t>Final Exam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goo.gl/uVJd5k</a:t>
            </a:r>
            <a:endParaRPr lang="en-US" altLang="zh-TW" dirty="0" smtClean="0"/>
          </a:p>
          <a:p>
            <a:pPr marL="342900" lvl="1" indent="-342900">
              <a:buFontTx/>
              <a:buChar char="•"/>
            </a:pPr>
            <a:r>
              <a:rPr lang="zh-TW" altLang="en-US" dirty="0"/>
              <a:t>尚未有組別的同學請</a:t>
            </a:r>
            <a:r>
              <a:rPr lang="zh-TW" altLang="en-US" dirty="0" smtClean="0"/>
              <a:t>在</a:t>
            </a:r>
            <a:r>
              <a:rPr lang="en-US" altLang="zh-TW" dirty="0" smtClean="0"/>
              <a:t>H</a:t>
            </a:r>
            <a:r>
              <a:rPr lang="zh-TW" altLang="en-US" dirty="0" smtClean="0"/>
              <a:t>欄位填寫</a:t>
            </a:r>
            <a:endParaRPr lang="en-US" altLang="zh-TW" dirty="0" smtClean="0"/>
          </a:p>
          <a:p>
            <a:pPr marL="342900" lvl="1" indent="-342900">
              <a:buFontTx/>
              <a:buChar char="•"/>
            </a:pPr>
            <a:endParaRPr lang="en-US" altLang="zh-TW" dirty="0"/>
          </a:p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smtClean="0"/>
              <a:t>2016/01/20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en-US" altLang="zh-TW" dirty="0"/>
              <a:t>deadline</a:t>
            </a:r>
            <a:r>
              <a:rPr lang="zh-TW" altLang="en-US" dirty="0"/>
              <a:t> 前跟我約時間</a:t>
            </a:r>
            <a:r>
              <a:rPr lang="en-US" altLang="zh-TW" dirty="0"/>
              <a:t>demo</a:t>
            </a:r>
          </a:p>
          <a:p>
            <a:pPr lvl="1"/>
            <a:r>
              <a:rPr lang="zh-TW" altLang="en-US" dirty="0"/>
              <a:t>組員無須全到</a:t>
            </a:r>
            <a:endParaRPr lang="en-US" altLang="zh-TW" dirty="0"/>
          </a:p>
          <a:p>
            <a:pPr marL="342900" lvl="1" indent="-342900">
              <a:buFontTx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 :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884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5346</TotalTime>
  <Words>123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新細明體</vt:lpstr>
      <vt:lpstr>Corbel</vt:lpstr>
      <vt:lpstr>Custom Theme</vt:lpstr>
      <vt:lpstr>Week 14 Q&amp;A</vt:lpstr>
      <vt:lpstr>Q1 : Piaza Bonus</vt:lpstr>
      <vt:lpstr>Q2 : Homework 4</vt:lpstr>
      <vt:lpstr>Q2 : Homework 4</vt:lpstr>
      <vt:lpstr>Q3 : Final Exam</vt:lpstr>
      <vt:lpstr>Q4 : 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106</cp:revision>
  <dcterms:created xsi:type="dcterms:W3CDTF">2014-09-18T03:28:03Z</dcterms:created>
  <dcterms:modified xsi:type="dcterms:W3CDTF">2015-12-20T09:46:12Z</dcterms:modified>
</cp:coreProperties>
</file>