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0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60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5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D96C535-D5C2-4E05-BB10-25F2D31CA09C}" type="datetimeFigureOut">
              <a:rPr lang="zh-TW" altLang="en-US" smtClean="0"/>
              <a:t>2015/12/27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8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 smtClean="0"/>
              <a:t>2015.12.28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Week </a:t>
            </a:r>
            <a:r>
              <a:rPr lang="en-US" altLang="zh-TW" dirty="0" smtClean="0"/>
              <a:t>15 </a:t>
            </a:r>
            <a:r>
              <a:rPr lang="en-US" altLang="zh-TW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2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統計</a:t>
            </a:r>
            <a:r>
              <a:rPr lang="en-US" altLang="zh-TW" dirty="0" smtClean="0"/>
              <a:t>2015-10-06, 2015-12-22</a:t>
            </a:r>
          </a:p>
          <a:p>
            <a:pPr lvl="1"/>
            <a:r>
              <a:rPr lang="zh-TW" altLang="en-US" dirty="0" smtClean="0"/>
              <a:t>對一題期末</a:t>
            </a:r>
            <a:r>
              <a:rPr lang="en-US" altLang="zh-TW" dirty="0" smtClean="0"/>
              <a:t>+5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 : </a:t>
            </a:r>
            <a:r>
              <a:rPr lang="en-US" altLang="zh-TW" dirty="0" smtClean="0"/>
              <a:t>CPE Bonus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414" y="2107084"/>
            <a:ext cx="4762803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_HW4.zip </a:t>
            </a:r>
            <a:r>
              <a:rPr lang="zh-TW" altLang="en-US" dirty="0"/>
              <a:t>或 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_HW4.rar 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_HW4.html (</a:t>
            </a:r>
            <a:r>
              <a:rPr lang="zh-TW" altLang="en-US" dirty="0"/>
              <a:t>原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_HW2.html)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_HW4.php (</a:t>
            </a:r>
            <a:r>
              <a:rPr lang="zh-TW" altLang="en-US" dirty="0"/>
              <a:t>原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_HW2.php) 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_HW4.css(</a:t>
            </a:r>
            <a:r>
              <a:rPr lang="zh-TW" altLang="en-US" dirty="0"/>
              <a:t>原</a:t>
            </a:r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_HW2.css)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_HW4_admin.html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_HW4_list.php</a:t>
            </a:r>
          </a:p>
          <a:p>
            <a:pPr lvl="3"/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en-US" altLang="zh-TW" dirty="0" smtClean="0">
                <a:solidFill>
                  <a:srgbClr val="FF0000"/>
                </a:solidFill>
              </a:rPr>
              <a:t>HW4_modify.php (</a:t>
            </a:r>
            <a:r>
              <a:rPr lang="zh-TW" altLang="en-US" dirty="0" smtClean="0">
                <a:solidFill>
                  <a:srgbClr val="FF0000"/>
                </a:solidFill>
              </a:rPr>
              <a:t>產生修改表單頁面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3"/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en-US" altLang="zh-TW" dirty="0" smtClean="0">
                <a:solidFill>
                  <a:srgbClr val="FF0000"/>
                </a:solidFill>
              </a:rPr>
              <a:t>HW4_modifydb.php (</a:t>
            </a:r>
            <a:r>
              <a:rPr lang="zh-TW" altLang="en-US" dirty="0" smtClean="0">
                <a:solidFill>
                  <a:srgbClr val="FF0000"/>
                </a:solidFill>
              </a:rPr>
              <a:t>回存修改表單至資料庫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_HW4_delete.php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_HW4.sql (database schema)</a:t>
            </a: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檔名未依格式扣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 : Homework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723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2015/12/21 ~ 2016/01/03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 :</a:t>
            </a:r>
            <a:r>
              <a:rPr lang="zh-TW" altLang="en-US" dirty="0" smtClean="0"/>
              <a:t>期末問卷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9966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5476</TotalTime>
  <Words>146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新細明體</vt:lpstr>
      <vt:lpstr>Corbel</vt:lpstr>
      <vt:lpstr>Custom Theme</vt:lpstr>
      <vt:lpstr>Week 15 Q&amp;A</vt:lpstr>
      <vt:lpstr>Q1 : CPE Bonus</vt:lpstr>
      <vt:lpstr>Q2 : Homework 4</vt:lpstr>
      <vt:lpstr>Q3 :期末問卷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Q&amp;A</dc:title>
  <dc:creator>tinin</dc:creator>
  <cp:lastModifiedBy>tinin</cp:lastModifiedBy>
  <cp:revision>108</cp:revision>
  <dcterms:created xsi:type="dcterms:W3CDTF">2014-09-18T03:28:03Z</dcterms:created>
  <dcterms:modified xsi:type="dcterms:W3CDTF">2015-12-27T14:40:44Z</dcterms:modified>
</cp:coreProperties>
</file>