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  <p:sldId id="265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2016/1/3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0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2016/1/3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2016/1/3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60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2016/1/3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9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2016/1/3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57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2016/1/3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83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2016/1/3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53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CD96C535-D5C2-4E05-BB10-25F2D31CA09C}" type="datetimeFigureOut">
              <a:rPr lang="zh-TW" altLang="en-US" smtClean="0"/>
              <a:t>2016/1/3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83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x.wiki/post/122392-687" TargetMode="External"/><Relationship Id="rId2" Type="http://schemas.openxmlformats.org/officeDocument/2006/relationships/hyperlink" Target="http://www.mrmu.com.tw/2011/01/09/php-mysql-utf8-unico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 smtClean="0"/>
              <a:t>2016.01.04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Week 16 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32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修正方式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1. </a:t>
            </a:r>
            <a:r>
              <a:rPr lang="en-US" altLang="zh-TW" dirty="0" err="1" smtClean="0"/>
              <a:t>php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Q1 : PHP + MySQL </a:t>
            </a:r>
            <a:r>
              <a:rPr lang="zh-TW" altLang="en-US" dirty="0" smtClean="0"/>
              <a:t>中文亂碼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3610" y="2455068"/>
            <a:ext cx="8279027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&lt;</a:t>
            </a:r>
            <a:r>
              <a:rPr lang="en-US" altLang="zh-TW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 smtClean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FROM books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mysql_connect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localhost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USERID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password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connect to database 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mysql_query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SET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NAMES ‘UTF8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′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 err="1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mysql_query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SET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CHARACTER_SET_CLIENT=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'utf8'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);</a:t>
            </a:r>
            <a:endParaRPr lang="en-US" altLang="zh-TW" sz="1200" b="1" kern="0" dirty="0">
              <a:solidFill>
                <a:srgbClr val="008700"/>
              </a:solidFill>
              <a:latin typeface="Courier New" panose="02070309020205020404" pitchFamily="49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mysql_query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SET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CHARACTER_SET_RESULTS=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'utf8'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mysql_select_db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products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open products database 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mysql_query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&lt;p&gt;Could not execute query!&lt;/p&gt;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mysql_error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mysql_close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 smtClean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2681" y="4653725"/>
            <a:ext cx="3278659" cy="569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36140" y="2995935"/>
            <a:ext cx="2360141" cy="2553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9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修正方式</a:t>
            </a:r>
            <a:endParaRPr lang="en-US" altLang="zh-TW" dirty="0"/>
          </a:p>
          <a:p>
            <a:pPr lvl="1"/>
            <a:r>
              <a:rPr lang="en-US" altLang="zh-TW" dirty="0" smtClean="0"/>
              <a:t>2. MySQL</a:t>
            </a:r>
          </a:p>
          <a:p>
            <a:pPr lvl="2"/>
            <a:r>
              <a:rPr lang="zh-TW" altLang="en-US" dirty="0"/>
              <a:t>欄</a:t>
            </a:r>
            <a:r>
              <a:rPr lang="zh-TW" altLang="en-US" dirty="0" smtClean="0"/>
              <a:t>位編碼為 </a:t>
            </a:r>
            <a:r>
              <a:rPr lang="en-US" altLang="zh-TW" dirty="0" smtClean="0"/>
              <a:t>utf8_Unicode_ci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Q1 : PHP + MySQL </a:t>
            </a:r>
            <a:r>
              <a:rPr lang="zh-TW" altLang="en-US" dirty="0"/>
              <a:t>中文亂碼</a:t>
            </a:r>
          </a:p>
        </p:txBody>
      </p:sp>
      <p:sp>
        <p:nvSpPr>
          <p:cNvPr id="4" name="矩形 3"/>
          <p:cNvSpPr/>
          <p:nvPr/>
        </p:nvSpPr>
        <p:spPr>
          <a:xfrm>
            <a:off x="2846173" y="1361574"/>
            <a:ext cx="62978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Ref:</a:t>
            </a:r>
          </a:p>
          <a:p>
            <a:r>
              <a:rPr lang="zh-TW" altLang="en-US" dirty="0" smtClean="0">
                <a:hlinkClick r:id="rId2"/>
              </a:rPr>
              <a:t>http</a:t>
            </a:r>
            <a:r>
              <a:rPr lang="zh-TW" altLang="en-US" dirty="0">
                <a:hlinkClick r:id="rId2"/>
              </a:rPr>
              <a:t>://www.mrmu.com.tw/2011/01/09/php-mysql-utf8-unicode</a:t>
            </a:r>
            <a:r>
              <a:rPr lang="zh-TW" altLang="en-US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codex.wiki/post/122392-687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986" y="2873296"/>
            <a:ext cx="4210825" cy="236858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026" y="5085241"/>
            <a:ext cx="5232120" cy="164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8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Q2 : Homework 4 </a:t>
            </a:r>
            <a:r>
              <a:rPr lang="zh-TW" altLang="en-US" dirty="0" smtClean="0"/>
              <a:t>網站帳密管理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261" y="4532267"/>
            <a:ext cx="4686300" cy="5905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592" y="1896633"/>
            <a:ext cx="2686050" cy="2105025"/>
          </a:xfrm>
          <a:prstGeom prst="rect">
            <a:avLst/>
          </a:prstGeom>
        </p:spPr>
      </p:pic>
      <p:cxnSp>
        <p:nvCxnSpPr>
          <p:cNvPr id="14" name="直線單箭頭接點 13"/>
          <p:cNvCxnSpPr/>
          <p:nvPr/>
        </p:nvCxnSpPr>
        <p:spPr>
          <a:xfrm>
            <a:off x="5840627" y="2750319"/>
            <a:ext cx="642551" cy="21923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5799438" y="3066104"/>
            <a:ext cx="1054443" cy="187659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13719" y="1927371"/>
            <a:ext cx="4403124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</a:t>
            </a:r>
            <a:r>
              <a:rPr lang="zh-TW" altLang="en-US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* 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FROM user WHERE …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…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 err="1" smtClean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mysql_num_rows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smtClea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&lt;p&gt;LOGIN ERROR&lt;/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smtClea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91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HW4</a:t>
            </a:r>
            <a:r>
              <a:rPr lang="zh-TW" altLang="en-US" dirty="0" smtClean="0"/>
              <a:t>架構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Q3: Homework 4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58936" y="2504530"/>
            <a:ext cx="1116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訂單頁面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675279" y="2366031"/>
            <a:ext cx="2242922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儲存內容至資料庫</a:t>
            </a:r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PDF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11" idx="3"/>
            <a:endCxn id="12" idx="1"/>
          </p:cNvCxnSpPr>
          <p:nvPr/>
        </p:nvCxnSpPr>
        <p:spPr>
          <a:xfrm>
            <a:off x="1974936" y="2689196"/>
            <a:ext cx="7003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001942" y="23052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送</a:t>
            </a:r>
            <a:r>
              <a:rPr lang="zh-TW" altLang="en-US" dirty="0"/>
              <a:t>出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76996" y="3561335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修改訂單</a:t>
            </a:r>
            <a:endParaRPr lang="en-US" altLang="zh-TW" dirty="0" smtClean="0"/>
          </a:p>
        </p:txBody>
      </p:sp>
      <p:cxnSp>
        <p:nvCxnSpPr>
          <p:cNvPr id="24" name="直線單箭頭接點 23"/>
          <p:cNvCxnSpPr>
            <a:stCxn id="23" idx="3"/>
            <a:endCxn id="27" idx="1"/>
          </p:cNvCxnSpPr>
          <p:nvPr/>
        </p:nvCxnSpPr>
        <p:spPr>
          <a:xfrm>
            <a:off x="1984992" y="3746001"/>
            <a:ext cx="692814" cy="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010331" y="33523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送</a:t>
            </a:r>
            <a:r>
              <a:rPr lang="zh-TW" altLang="en-US" dirty="0"/>
              <a:t>出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2677806" y="3423648"/>
            <a:ext cx="2760416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搜尋資料庫</a:t>
            </a:r>
            <a:r>
              <a:rPr lang="en-US" altLang="zh-TW" dirty="0" smtClean="0"/>
              <a:t>(</a:t>
            </a:r>
            <a:r>
              <a:rPr lang="zh-TW" altLang="en-US" dirty="0" smtClean="0"/>
              <a:t>利用訂單</a:t>
            </a:r>
            <a:r>
              <a:rPr lang="en-US" altLang="zh-TW" dirty="0" smtClean="0"/>
              <a:t>ID)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產生修改訂單頁面</a:t>
            </a:r>
            <a:endParaRPr lang="en-US" altLang="zh-TW" dirty="0" smtClean="0"/>
          </a:p>
        </p:txBody>
      </p:sp>
      <p:cxnSp>
        <p:nvCxnSpPr>
          <p:cNvPr id="28" name="直線單箭頭接點 27"/>
          <p:cNvCxnSpPr>
            <a:stCxn id="27" idx="3"/>
            <a:endCxn id="30" idx="1"/>
          </p:cNvCxnSpPr>
          <p:nvPr/>
        </p:nvCxnSpPr>
        <p:spPr>
          <a:xfrm>
            <a:off x="5438222" y="3746814"/>
            <a:ext cx="745860" cy="4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485454" y="33709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送</a:t>
            </a:r>
            <a:r>
              <a:rPr lang="zh-TW" altLang="en-US" dirty="0"/>
              <a:t>出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6184082" y="3427719"/>
            <a:ext cx="2473754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儲存新內容至資料庫</a:t>
            </a:r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修改完成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66940" y="4399372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刪除訂單</a:t>
            </a:r>
            <a:endParaRPr lang="en-US" altLang="zh-TW" dirty="0" smtClean="0"/>
          </a:p>
        </p:txBody>
      </p:sp>
      <p:cxnSp>
        <p:nvCxnSpPr>
          <p:cNvPr id="32" name="直線單箭頭接點 31"/>
          <p:cNvCxnSpPr>
            <a:stCxn id="31" idx="3"/>
            <a:endCxn id="34" idx="1"/>
          </p:cNvCxnSpPr>
          <p:nvPr/>
        </p:nvCxnSpPr>
        <p:spPr>
          <a:xfrm>
            <a:off x="1974936" y="4584038"/>
            <a:ext cx="689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017844" y="42348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送</a:t>
            </a:r>
            <a:r>
              <a:rPr lang="zh-TW" altLang="en-US" dirty="0"/>
              <a:t>出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2664175" y="4260872"/>
            <a:ext cx="2760416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搜尋資料庫</a:t>
            </a:r>
            <a:r>
              <a:rPr lang="en-US" altLang="zh-TW" dirty="0" smtClean="0"/>
              <a:t>(</a:t>
            </a:r>
            <a:r>
              <a:rPr lang="zh-TW" altLang="en-US" dirty="0" smtClean="0"/>
              <a:t>利用訂單</a:t>
            </a:r>
            <a:r>
              <a:rPr lang="en-US" altLang="zh-TW" dirty="0" smtClean="0"/>
              <a:t>ID)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紀錄刪除</a:t>
            </a:r>
            <a:endParaRPr lang="en-US" altLang="zh-TW" dirty="0" smtClean="0"/>
          </a:p>
        </p:txBody>
      </p:sp>
      <p:sp>
        <p:nvSpPr>
          <p:cNvPr id="39" name="文字方塊 38"/>
          <p:cNvSpPr txBox="1"/>
          <p:nvPr/>
        </p:nvSpPr>
        <p:spPr>
          <a:xfrm rot="16200000">
            <a:off x="-336382" y="3992123"/>
            <a:ext cx="15051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帳密登入</a:t>
            </a:r>
            <a:endParaRPr lang="zh-TW" altLang="en-US" dirty="0"/>
          </a:p>
        </p:txBody>
      </p:sp>
      <p:cxnSp>
        <p:nvCxnSpPr>
          <p:cNvPr id="41" name="直線單箭頭接點 40"/>
          <p:cNvCxnSpPr>
            <a:endCxn id="23" idx="1"/>
          </p:cNvCxnSpPr>
          <p:nvPr/>
        </p:nvCxnSpPr>
        <p:spPr>
          <a:xfrm>
            <a:off x="610919" y="3741896"/>
            <a:ext cx="266077" cy="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endCxn id="31" idx="1"/>
          </p:cNvCxnSpPr>
          <p:nvPr/>
        </p:nvCxnSpPr>
        <p:spPr>
          <a:xfrm flipV="1">
            <a:off x="601362" y="4584038"/>
            <a:ext cx="265578" cy="4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圓角矩形 46"/>
          <p:cNvSpPr/>
          <p:nvPr/>
        </p:nvSpPr>
        <p:spPr>
          <a:xfrm>
            <a:off x="78259" y="2107082"/>
            <a:ext cx="8987481" cy="107091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78259" y="3303725"/>
            <a:ext cx="8987481" cy="189384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7498313" y="27443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使用者介面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487903" y="45860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管</a:t>
            </a:r>
            <a:r>
              <a:rPr lang="zh-TW" altLang="en-US" dirty="0"/>
              <a:t>理</a:t>
            </a:r>
            <a:r>
              <a:rPr lang="zh-TW" altLang="en-US" dirty="0" smtClean="0"/>
              <a:t>者介面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57058" y="1922900"/>
            <a:ext cx="18357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zh-TW" altLang="en-US" dirty="0">
                <a:solidFill>
                  <a:srgbClr val="FF0000"/>
                </a:solidFill>
              </a:rPr>
              <a:t>學號</a:t>
            </a:r>
            <a:r>
              <a:rPr lang="en-US" altLang="zh-TW" dirty="0">
                <a:solidFill>
                  <a:srgbClr val="FF0000"/>
                </a:solidFill>
              </a:rPr>
              <a:t>_</a:t>
            </a:r>
            <a:r>
              <a:rPr lang="en-US" altLang="zh-TW" dirty="0" smtClean="0">
                <a:solidFill>
                  <a:srgbClr val="FF0000"/>
                </a:solidFill>
              </a:rPr>
              <a:t>HW4.html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zh-TW" altLang="en-US" dirty="0">
                <a:solidFill>
                  <a:srgbClr val="FF0000"/>
                </a:solidFill>
              </a:rPr>
              <a:t>學號</a:t>
            </a:r>
            <a:r>
              <a:rPr lang="en-US" altLang="zh-TW" dirty="0">
                <a:solidFill>
                  <a:srgbClr val="FF0000"/>
                </a:solidFill>
              </a:rPr>
              <a:t>_HW4.css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15264" y="2049816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zh-TW" altLang="en-US" dirty="0">
                <a:solidFill>
                  <a:srgbClr val="FF0000"/>
                </a:solidFill>
              </a:rPr>
              <a:t>學號</a:t>
            </a:r>
            <a:r>
              <a:rPr lang="en-US" altLang="zh-TW" dirty="0">
                <a:solidFill>
                  <a:srgbClr val="FF0000"/>
                </a:solidFill>
              </a:rPr>
              <a:t>_HW4.php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16200000">
            <a:off x="-1072782" y="5133388"/>
            <a:ext cx="2550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s學號_HW4_admin.html</a:t>
            </a:r>
          </a:p>
        </p:txBody>
      </p:sp>
      <p:sp>
        <p:nvSpPr>
          <p:cNvPr id="18" name="矩形 17"/>
          <p:cNvSpPr/>
          <p:nvPr/>
        </p:nvSpPr>
        <p:spPr>
          <a:xfrm rot="16200000">
            <a:off x="374482" y="4234822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s學號_HW4_list.php</a:t>
            </a:r>
          </a:p>
        </p:txBody>
      </p:sp>
      <p:sp>
        <p:nvSpPr>
          <p:cNvPr id="19" name="矩形 18"/>
          <p:cNvSpPr/>
          <p:nvPr/>
        </p:nvSpPr>
        <p:spPr>
          <a:xfrm>
            <a:off x="2874819" y="3876609"/>
            <a:ext cx="2577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s學號_HW4_modify.php </a:t>
            </a:r>
          </a:p>
        </p:txBody>
      </p:sp>
      <p:sp>
        <p:nvSpPr>
          <p:cNvPr id="20" name="矩形 19"/>
          <p:cNvSpPr/>
          <p:nvPr/>
        </p:nvSpPr>
        <p:spPr>
          <a:xfrm>
            <a:off x="6089882" y="3930667"/>
            <a:ext cx="2836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s學號_HW4_modifydb.php </a:t>
            </a:r>
          </a:p>
        </p:txBody>
      </p:sp>
      <p:sp>
        <p:nvSpPr>
          <p:cNvPr id="26" name="矩形 25"/>
          <p:cNvSpPr/>
          <p:nvPr/>
        </p:nvSpPr>
        <p:spPr>
          <a:xfrm>
            <a:off x="2874819" y="4758843"/>
            <a:ext cx="247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s學號_HW4_delete.php</a:t>
            </a:r>
          </a:p>
        </p:txBody>
      </p:sp>
    </p:spTree>
    <p:extLst>
      <p:ext uri="{BB962C8B-B14F-4D97-AF65-F5344CB8AC3E}">
        <p14:creationId xmlns:p14="http://schemas.microsoft.com/office/powerpoint/2010/main" val="13303858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</Template>
  <TotalTime>5540</TotalTime>
  <Words>467</Words>
  <Application>Microsoft Office PowerPoint</Application>
  <PresentationFormat>如螢幕大小 (4:3)</PresentationFormat>
  <Paragraphs>76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細明體</vt:lpstr>
      <vt:lpstr>新細明體</vt:lpstr>
      <vt:lpstr>Calibri</vt:lpstr>
      <vt:lpstr>Corbel</vt:lpstr>
      <vt:lpstr>Courier New</vt:lpstr>
      <vt:lpstr>Times New Roman</vt:lpstr>
      <vt:lpstr>Custom Theme</vt:lpstr>
      <vt:lpstr>Week 16 Q&amp;A</vt:lpstr>
      <vt:lpstr>Q1 : PHP + MySQL 中文亂碼</vt:lpstr>
      <vt:lpstr>Q1 : PHP + MySQL 中文亂碼</vt:lpstr>
      <vt:lpstr>Q2 : Homework 4 網站帳密管理</vt:lpstr>
      <vt:lpstr>Q3: Homework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Q&amp;A</dc:title>
  <dc:creator>tinin</dc:creator>
  <cp:lastModifiedBy>tinin</cp:lastModifiedBy>
  <cp:revision>123</cp:revision>
  <dcterms:created xsi:type="dcterms:W3CDTF">2014-09-18T03:28:03Z</dcterms:created>
  <dcterms:modified xsi:type="dcterms:W3CDTF">2016-01-03T15:51:25Z</dcterms:modified>
</cp:coreProperties>
</file>