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7" r:id="rId8"/>
    <p:sldId id="26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inin.no-ip.org/we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html-5-tutor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tml5tutorial.inf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2015.10.05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2&amp;3 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Apache</a:t>
            </a:r>
            <a:r>
              <a:rPr lang="zh-TW" altLang="en-US" dirty="0" smtClean="0"/>
              <a:t>無法啟動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httpd.conf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內容有誤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port 80</a:t>
            </a:r>
            <a:r>
              <a:rPr lang="zh-TW" altLang="en-US" dirty="0" smtClean="0"/>
              <a:t>被佔用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Localhost </a:t>
            </a:r>
            <a:r>
              <a:rPr lang="zh-TW" altLang="en-US" dirty="0" smtClean="0"/>
              <a:t>連不到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</a:t>
            </a:r>
            <a:r>
              <a:rPr lang="zh-TW" altLang="en-US" dirty="0" smtClean="0"/>
              <a:t>沒安裝好</a:t>
            </a:r>
            <a:endParaRPr lang="en-US" altLang="zh-TW" dirty="0"/>
          </a:p>
          <a:p>
            <a:pPr lvl="1"/>
            <a:r>
              <a:rPr lang="en-US" altLang="zh-TW" dirty="0" smtClean="0"/>
              <a:t>port </a:t>
            </a:r>
            <a:r>
              <a:rPr lang="zh-TW" altLang="en-US" dirty="0" smtClean="0"/>
              <a:t>有更動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別台連不到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被防火牆檔</a:t>
            </a:r>
            <a:r>
              <a:rPr lang="zh-TW" altLang="en-US" dirty="0"/>
              <a:t>掉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 Apache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5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賴俊宏同學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1411B</a:t>
            </a:r>
          </a:p>
          <a:p>
            <a:pPr lvl="1"/>
            <a:r>
              <a:rPr lang="en-US" altLang="zh-TW" dirty="0" smtClean="0"/>
              <a:t>Mon : 1400 - 1800</a:t>
            </a:r>
          </a:p>
          <a:p>
            <a:pPr lvl="1"/>
            <a:r>
              <a:rPr lang="en-US" altLang="zh-TW" dirty="0" smtClean="0"/>
              <a:t>Tue : 1400 - 1800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邱廷維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1407A</a:t>
            </a:r>
          </a:p>
          <a:p>
            <a:pPr lvl="1"/>
            <a:r>
              <a:rPr lang="en-US" altLang="zh-TW" dirty="0" smtClean="0"/>
              <a:t>Mon : 1700 ~</a:t>
            </a:r>
          </a:p>
          <a:p>
            <a:pPr lvl="1"/>
            <a:r>
              <a:rPr lang="en-US" altLang="zh-TW" dirty="0" smtClean="0"/>
              <a:t>Tue : 1300 ~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Q2: </a:t>
            </a:r>
            <a:r>
              <a:rPr lang="en-US" altLang="zh-TW" dirty="0" smtClean="0"/>
              <a:t>HW1 Demo</a:t>
            </a:r>
            <a:r>
              <a:rPr lang="zh-TW" altLang="en-US" dirty="0" smtClean="0"/>
              <a:t> </a:t>
            </a:r>
            <a:r>
              <a:rPr lang="zh-TW" altLang="en-US" dirty="0" smtClean="0"/>
              <a:t>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21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線上</a:t>
            </a:r>
            <a:r>
              <a:rPr lang="zh-TW" altLang="en-US" dirty="0"/>
              <a:t>簽</a:t>
            </a:r>
            <a:r>
              <a:rPr lang="zh-TW" altLang="en-US" dirty="0" smtClean="0"/>
              <a:t>到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http://tinin.no-ip.org/web/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人工點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10:10~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Q3:</a:t>
            </a:r>
            <a:r>
              <a:rPr lang="zh-TW" altLang="en-US" dirty="0" smtClean="0"/>
              <a:t> 點</a:t>
            </a:r>
            <a:r>
              <a:rPr lang="zh-TW" altLang="en-US" dirty="0"/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43727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進度太快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歡迎大家</a:t>
            </a:r>
            <a:r>
              <a:rPr lang="zh-TW" altLang="en-US" dirty="0"/>
              <a:t>即</a:t>
            </a:r>
            <a:r>
              <a:rPr lang="zh-TW" altLang="en-US" dirty="0" smtClean="0"/>
              <a:t>時舉手發問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教室空間不夠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請助教借椅子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期中</a:t>
            </a:r>
            <a:r>
              <a:rPr lang="en-US" altLang="zh-TW" dirty="0" smtClean="0"/>
              <a:t>/</a:t>
            </a:r>
            <a:r>
              <a:rPr lang="zh-TW" altLang="en-US" dirty="0" smtClean="0"/>
              <a:t>期末考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1201A, 1301B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投影片重點標註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之後採用顏色註</a:t>
            </a:r>
            <a:r>
              <a:rPr lang="zh-TW" altLang="en-US" dirty="0"/>
              <a:t>記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 </a:t>
            </a:r>
            <a:r>
              <a:rPr lang="en-US" altLang="zh-TW" dirty="0"/>
              <a:t>: Your </a:t>
            </a:r>
            <a:r>
              <a:rPr lang="en-US" altLang="zh-TW" dirty="0" smtClean="0"/>
              <a:t>comments </a:t>
            </a:r>
            <a:r>
              <a:rPr lang="en-US" altLang="zh-TW" dirty="0"/>
              <a:t>on HW1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45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其他參考資料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http://www.html-5-tutorial.com/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http://www.w3schools.com/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http://www.html5tutorial.info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 </a:t>
            </a:r>
            <a:r>
              <a:rPr lang="en-US" altLang="zh-TW" dirty="0"/>
              <a:t>: Your comments on HW1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78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 : 11/09 09:10 ~ 12:00</a:t>
            </a:r>
          </a:p>
          <a:p>
            <a:r>
              <a:rPr lang="zh-TW" altLang="en-US" dirty="0" smtClean="0"/>
              <a:t>地點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1201A, 1301B</a:t>
            </a:r>
          </a:p>
          <a:p>
            <a:r>
              <a:rPr lang="zh-TW" altLang="en-US" dirty="0" smtClean="0"/>
              <a:t>考試範圍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~11/02</a:t>
            </a:r>
            <a:r>
              <a:rPr lang="zh-TW" altLang="en-US" dirty="0" smtClean="0"/>
              <a:t>交到的內容</a:t>
            </a:r>
            <a:endParaRPr lang="en-US" altLang="zh-TW" dirty="0" smtClean="0"/>
          </a:p>
          <a:p>
            <a:r>
              <a:rPr lang="zh-TW" altLang="en-US" dirty="0" smtClean="0"/>
              <a:t>考試方式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上機考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有網路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禁止傳檔</a:t>
            </a:r>
            <a:r>
              <a:rPr lang="zh-TW" altLang="en-US" dirty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傳訊息</a:t>
            </a:r>
            <a:endParaRPr lang="en-US" altLang="zh-TW" dirty="0" smtClean="0"/>
          </a:p>
          <a:p>
            <a:pPr lvl="2"/>
            <a:r>
              <a:rPr lang="zh-TW" altLang="en-US" dirty="0"/>
              <a:t>禁</a:t>
            </a:r>
            <a:r>
              <a:rPr lang="zh-TW" altLang="en-US" dirty="0" smtClean="0"/>
              <a:t>用手機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作弊以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考時需</a:t>
            </a:r>
            <a:r>
              <a:rPr lang="zh-TW" altLang="en-US" dirty="0"/>
              <a:t>帶</a:t>
            </a:r>
            <a:r>
              <a:rPr lang="zh-TW" altLang="en-US" dirty="0" smtClean="0"/>
              <a:t>證件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Q5:</a:t>
            </a:r>
            <a:r>
              <a:rPr lang="zh-TW" altLang="en-US" dirty="0" smtClean="0"/>
              <a:t> </a:t>
            </a:r>
            <a:r>
              <a:rPr lang="zh-TW" altLang="en-US" dirty="0"/>
              <a:t>期中考</a:t>
            </a:r>
          </a:p>
        </p:txBody>
      </p:sp>
    </p:spTree>
    <p:extLst>
      <p:ext uri="{BB962C8B-B14F-4D97-AF65-F5344CB8AC3E}">
        <p14:creationId xmlns:p14="http://schemas.microsoft.com/office/powerpoint/2010/main" val="6862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Q6 : Why </a:t>
            </a:r>
            <a:r>
              <a:rPr lang="en-US" altLang="zh-TW" dirty="0"/>
              <a:t>Validator?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90091" y="6370678"/>
            <a:ext cx="3163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 : </a:t>
            </a:r>
            <a:r>
              <a:rPr lang="zh-TW" altLang="en-US" dirty="0" smtClean="0"/>
              <a:t>http</a:t>
            </a:r>
            <a:r>
              <a:rPr lang="zh-TW" altLang="en-US" dirty="0"/>
              <a:t>://gs.statcounter.com/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8" y="1877281"/>
            <a:ext cx="4500000" cy="28638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670" y="1877281"/>
            <a:ext cx="4500000" cy="28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2900</TotalTime>
  <Words>202</Words>
  <Application>Microsoft Office PowerPoint</Application>
  <PresentationFormat>如螢幕大小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新細明體</vt:lpstr>
      <vt:lpstr>Corbel</vt:lpstr>
      <vt:lpstr>Custom Theme</vt:lpstr>
      <vt:lpstr>Week 2&amp;3 Q&amp;A</vt:lpstr>
      <vt:lpstr>Q1: Apache server</vt:lpstr>
      <vt:lpstr>Q2: HW1 Demo 時間</vt:lpstr>
      <vt:lpstr>Q3: 點名</vt:lpstr>
      <vt:lpstr>Q4 : Your comments on HW1</vt:lpstr>
      <vt:lpstr>Q4 : Your comments on HW1</vt:lpstr>
      <vt:lpstr>Q5: 期中考</vt:lpstr>
      <vt:lpstr>Q6 : Why Validator?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41</cp:revision>
  <dcterms:created xsi:type="dcterms:W3CDTF">2014-09-18T03:28:03Z</dcterms:created>
  <dcterms:modified xsi:type="dcterms:W3CDTF">2015-10-04T18:11:01Z</dcterms:modified>
</cp:coreProperties>
</file>