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8" r:id="rId4"/>
    <p:sldId id="264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D96C535-D5C2-4E05-BB10-25F2D31CA09C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2015.10.12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4 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期初問卷</a:t>
            </a:r>
            <a:endParaRPr lang="en-US" altLang="zh-TW" dirty="0"/>
          </a:p>
          <a:p>
            <a:pPr lvl="1"/>
            <a:r>
              <a:rPr lang="en-US" altLang="zh-TW" dirty="0" smtClean="0"/>
              <a:t>10/12 </a:t>
            </a:r>
            <a:r>
              <a:rPr lang="en-US" altLang="zh-TW" dirty="0" smtClean="0"/>
              <a:t>~ </a:t>
            </a:r>
            <a:r>
              <a:rPr lang="en-US" altLang="zh-TW" dirty="0" smtClean="0"/>
              <a:t>10/23</a:t>
            </a:r>
            <a:endParaRPr lang="en-US" altLang="zh-TW" dirty="0" smtClean="0"/>
          </a:p>
          <a:p>
            <a:pPr lvl="1"/>
            <a:r>
              <a:rPr lang="zh-TW" altLang="en-US" dirty="0"/>
              <a:t>新版個人</a:t>
            </a:r>
            <a:r>
              <a:rPr lang="en-US" altLang="zh-TW" dirty="0"/>
              <a:t>portal→</a:t>
            </a:r>
            <a:r>
              <a:rPr lang="zh-TW" altLang="en-US" dirty="0"/>
              <a:t>新課程問卷→我的學習問卷</a:t>
            </a:r>
            <a:endParaRPr lang="en-US" altLang="zh-TW" dirty="0"/>
          </a:p>
          <a:p>
            <a:pPr lvl="1"/>
            <a:r>
              <a:rPr lang="zh-TW" altLang="en-US" dirty="0" smtClean="0"/>
              <a:t>優先選選修課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86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704" y="1600200"/>
            <a:ext cx="7692385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課程滿意度調查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test.php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請選擇課號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"class"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CS106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CS380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姓名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對本課程是否滿意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"good"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滿意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"normal"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普通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"bad"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不滿意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33009" y="1619437"/>
            <a:ext cx="4572000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zh-TW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你選的課號為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zh-TW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你的姓名為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zh-TW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滿意度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1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Q1: PHP example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551" y="3525677"/>
            <a:ext cx="2219325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313" y="5826119"/>
            <a:ext cx="1447800" cy="866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單箭頭接點 9"/>
          <p:cNvCxnSpPr/>
          <p:nvPr/>
        </p:nvCxnSpPr>
        <p:spPr>
          <a:xfrm flipV="1">
            <a:off x="2323070" y="1886465"/>
            <a:ext cx="3136557" cy="1696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7965989" y="4456670"/>
            <a:ext cx="331831" cy="1527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064476" y="2024397"/>
            <a:ext cx="2413686" cy="260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7298274" y="4540089"/>
            <a:ext cx="833630" cy="171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652584" y="2257168"/>
            <a:ext cx="2825578" cy="28420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5141053" y="5099222"/>
            <a:ext cx="2713726" cy="14511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7076495" y="5099222"/>
            <a:ext cx="771718" cy="14319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459852" y="132110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Form.html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923343" y="131703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Q1: PHP 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41" y="1769192"/>
            <a:ext cx="7432717" cy="49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Notepad++</a:t>
            </a:r>
          </a:p>
          <a:p>
            <a:pPr lvl="1"/>
            <a:r>
              <a:rPr lang="zh-TW" altLang="en-US" dirty="0" smtClean="0"/>
              <a:t>編碼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編譯成</a:t>
            </a:r>
            <a:r>
              <a:rPr lang="en-US" altLang="zh-TW" dirty="0" smtClean="0"/>
              <a:t>UTF-8</a:t>
            </a:r>
            <a:r>
              <a:rPr lang="zh-TW" altLang="en-US" dirty="0" smtClean="0"/>
              <a:t>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檔首無</a:t>
            </a:r>
            <a:r>
              <a:rPr lang="en-US" altLang="zh-TW" dirty="0" smtClean="0"/>
              <a:t>BOM)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 : </a:t>
            </a:r>
            <a:r>
              <a:rPr lang="zh-TW" altLang="en-US" dirty="0" smtClean="0"/>
              <a:t>編碼 </a:t>
            </a:r>
            <a:r>
              <a:rPr lang="en-US" altLang="zh-TW" dirty="0" smtClean="0"/>
              <a:t>(windows)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957898"/>
            <a:ext cx="2733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Pietty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選項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字元編碼</a:t>
            </a:r>
            <a:r>
              <a:rPr lang="en-US" altLang="zh-TW" dirty="0" smtClean="0"/>
              <a:t>-&gt;Unicode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Big5 to Unicode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 </a:t>
            </a:r>
            <a:r>
              <a:rPr lang="en-US" altLang="zh-TW" dirty="0"/>
              <a:t>: </a:t>
            </a:r>
            <a:r>
              <a:rPr lang="zh-TW" altLang="en-US" dirty="0"/>
              <a:t>編碼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49" y="2501342"/>
            <a:ext cx="3724275" cy="20859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96110" y="5119127"/>
            <a:ext cx="51475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333333"/>
                </a:solidFill>
                <a:latin typeface="Arial" panose="020B0604020202020204" pitchFamily="34" charset="0"/>
              </a:rPr>
              <a:t>iconv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 -f big5 -t utf-8 </a:t>
            </a:r>
            <a:r>
              <a:rPr lang="en-US" altLang="zh-TW" dirty="0" smtClean="0">
                <a:solidFill>
                  <a:srgbClr val="333333"/>
                </a:solidFill>
                <a:latin typeface="Arial" panose="020B0604020202020204" pitchFamily="34" charset="0"/>
              </a:rPr>
              <a:t>big5 infile.html 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-o </a:t>
            </a:r>
            <a:r>
              <a:rPr lang="en-US" altLang="zh-TW" dirty="0" smtClean="0">
                <a:solidFill>
                  <a:srgbClr val="333333"/>
                </a:solidFill>
                <a:latin typeface="Arial" panose="020B0604020202020204" pitchFamily="34" charset="0"/>
              </a:rPr>
              <a:t>outfile.html</a:t>
            </a:r>
            <a:endParaRPr lang="en-US" altLang="zh-TW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14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 : Regular </a:t>
            </a:r>
            <a:r>
              <a:rPr lang="en-US" altLang="zh-TW" dirty="0"/>
              <a:t>E</a:t>
            </a:r>
            <a:r>
              <a:rPr lang="en-US" altLang="zh-TW" dirty="0" smtClean="0"/>
              <a:t>xpression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4141" y="1726434"/>
            <a:ext cx="9069859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Courier New" panose="02070309020205020404" pitchFamily="49" charset="0"/>
                <a:cs typeface="Courier New" pitchFamily="49" charset="0"/>
              </a:rPr>
              <a:t>. #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Matches 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 single 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[ 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] # Matches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character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that is contained within the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brackets.</a:t>
            </a:r>
          </a:p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 )#  Groups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expressions to assist in alternation and back referencing.</a:t>
            </a:r>
            <a:endParaRPr lang="en-US" altLang="zh-TW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^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Matches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position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within the string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Matches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ending position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the string or the position just before a string-ending newline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# or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4141" y="3766285"/>
            <a:ext cx="9069859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Courier New" panose="02070309020205020404" pitchFamily="49" charset="0"/>
                <a:cs typeface="Courier New" pitchFamily="49" charset="0"/>
              </a:rPr>
              <a:t>Example:</a:t>
            </a:r>
          </a:p>
          <a:p>
            <a:r>
              <a:rPr lang="en-US" altLang="zh-T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itchFamily="49" charset="0"/>
              </a:rPr>
              <a:t>(19|20)[0-9]{2} # 1900~2099</a:t>
            </a:r>
          </a:p>
          <a:p>
            <a:r>
              <a:rPr lang="en-US" altLang="zh-T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en-US" altLang="zh-TW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itchFamily="49" charset="0"/>
              </a:rPr>
              <a:t>mail|saturn</a:t>
            </a:r>
            <a:r>
              <a:rPr lang="en-US" altLang="zh-T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itchFamily="49" charset="0"/>
              </a:rPr>
              <a:t>).yzu.edu.tw # mail.yzu.edu.tw or saturn.yzu.edu.tw</a:t>
            </a:r>
            <a:endParaRPr lang="en-US" altLang="zh-TW" sz="1600" dirty="0">
              <a:solidFill>
                <a:schemeClr val="tx1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endParaRPr lang="en-US" altLang="zh-TW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5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</a:p>
          <a:p>
            <a:pPr lvl="1"/>
            <a:r>
              <a:rPr lang="zh-TW" altLang="en-US" dirty="0"/>
              <a:t>市話 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rgbClr val="7030A0"/>
                </a:solidFill>
              </a:rPr>
              <a:t>(##</a:t>
            </a:r>
            <a:r>
              <a:rPr lang="en-US" altLang="zh-TW" dirty="0">
                <a:solidFill>
                  <a:srgbClr val="FF0000"/>
                </a:solidFill>
              </a:rPr>
              <a:t>) ###-#</a:t>
            </a:r>
            <a:r>
              <a:rPr lang="en-US" altLang="zh-TW" dirty="0">
                <a:solidFill>
                  <a:srgbClr val="00B0F0"/>
                </a:solidFill>
              </a:rPr>
              <a:t>###</a:t>
            </a:r>
          </a:p>
          <a:p>
            <a:pPr lvl="2"/>
            <a:r>
              <a:rPr lang="en-US" altLang="zh-TW" dirty="0">
                <a:solidFill>
                  <a:srgbClr val="7030A0"/>
                </a:solidFill>
              </a:rPr>
              <a:t>(##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####-#</a:t>
            </a:r>
            <a:r>
              <a:rPr lang="en-US" altLang="zh-TW" dirty="0">
                <a:solidFill>
                  <a:srgbClr val="00B0F0"/>
                </a:solidFill>
              </a:rPr>
              <a:t>###</a:t>
            </a:r>
          </a:p>
          <a:p>
            <a:pPr lvl="2"/>
            <a:r>
              <a:rPr lang="en-US" altLang="zh-TW" dirty="0">
                <a:solidFill>
                  <a:srgbClr val="7030A0"/>
                </a:solidFill>
              </a:rPr>
              <a:t>(##</a:t>
            </a:r>
            <a:r>
              <a:rPr lang="en-US" altLang="zh-TW" dirty="0">
                <a:solidFill>
                  <a:srgbClr val="00B050"/>
                </a:solidFill>
              </a:rPr>
              <a:t>#) ###-</a:t>
            </a:r>
            <a:r>
              <a:rPr lang="en-US" altLang="zh-TW" dirty="0">
                <a:solidFill>
                  <a:srgbClr val="00B0F0"/>
                </a:solidFill>
              </a:rPr>
              <a:t>###</a:t>
            </a:r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>
                <a:solidFill>
                  <a:srgbClr val="7030A0"/>
                </a:solidFill>
              </a:rPr>
              <a:t>\([0-9]{2}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\) [0-9]{3}\-\d</a:t>
            </a:r>
            <a:r>
              <a:rPr lang="en-US" altLang="zh-TW" dirty="0" smtClean="0"/>
              <a:t>|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\)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[0-9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]{4}\-\d</a:t>
            </a:r>
            <a:r>
              <a:rPr lang="en-US" altLang="zh-TW" dirty="0" smtClean="0">
                <a:solidFill>
                  <a:schemeClr val="tx1"/>
                </a:solidFill>
              </a:rPr>
              <a:t>|</a:t>
            </a:r>
            <a:r>
              <a:rPr lang="en-US" altLang="zh-TW" dirty="0" smtClean="0">
                <a:solidFill>
                  <a:srgbClr val="00B050"/>
                </a:solidFill>
              </a:rPr>
              <a:t>\d\) </a:t>
            </a:r>
            <a:r>
              <a:rPr lang="en-US" altLang="zh-TW" dirty="0">
                <a:solidFill>
                  <a:srgbClr val="00B050"/>
                </a:solidFill>
              </a:rPr>
              <a:t>[0-9]{3</a:t>
            </a:r>
            <a:r>
              <a:rPr lang="en-US" altLang="zh-TW" dirty="0" smtClean="0">
                <a:solidFill>
                  <a:srgbClr val="00B050"/>
                </a:solidFill>
              </a:rPr>
              <a:t>}\-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en-US" altLang="zh-TW" dirty="0" smtClean="0">
                <a:solidFill>
                  <a:srgbClr val="00B0F0"/>
                </a:solidFill>
              </a:rPr>
              <a:t>\d{3}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 : </a:t>
            </a:r>
            <a:r>
              <a:rPr lang="en-US" altLang="zh-TW" dirty="0"/>
              <a:t>Regular Expression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25976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3051</TotalTime>
  <Words>452</Words>
  <Application>Microsoft Office PowerPoint</Application>
  <PresentationFormat>如螢幕大小 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細明體</vt:lpstr>
      <vt:lpstr>新細明體</vt:lpstr>
      <vt:lpstr>Arial</vt:lpstr>
      <vt:lpstr>Calibri</vt:lpstr>
      <vt:lpstr>Corbel</vt:lpstr>
      <vt:lpstr>Courier New</vt:lpstr>
      <vt:lpstr>Times New Roman</vt:lpstr>
      <vt:lpstr>Custom Theme</vt:lpstr>
      <vt:lpstr>Week 4 Q&amp;A</vt:lpstr>
      <vt:lpstr>FYI</vt:lpstr>
      <vt:lpstr>Q1: PHP example</vt:lpstr>
      <vt:lpstr>Q1: PHP example</vt:lpstr>
      <vt:lpstr>Q2 : 編碼 (windows)</vt:lpstr>
      <vt:lpstr>Q2 : 編碼 (linux)</vt:lpstr>
      <vt:lpstr>Q3 : Regular Expression</vt:lpstr>
      <vt:lpstr>Q3 : Regular Expression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Q&amp;A</dc:title>
  <dc:creator>tinin</dc:creator>
  <cp:lastModifiedBy>tinin</cp:lastModifiedBy>
  <cp:revision>53</cp:revision>
  <dcterms:created xsi:type="dcterms:W3CDTF">2014-09-18T03:28:03Z</dcterms:created>
  <dcterms:modified xsi:type="dcterms:W3CDTF">2015-10-11T14:33:48Z</dcterms:modified>
</cp:coreProperties>
</file>