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2015.10.19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5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02" y="2835876"/>
            <a:ext cx="838230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en-US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訂購</a:t>
            </a:r>
            <a:r>
              <a:rPr lang="zh-TW" altLang="en-US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單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請選擇餐點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zh-TW" alt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order[]"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zh-TW" alt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"3"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zh-TW" alt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PHP example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82811" y="243377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70478" y="15024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8954" y="1886465"/>
            <a:ext cx="45720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isset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你選擇的餐點為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zh-TW" altLang="zh-TW" sz="1200" kern="0" dirty="0">
                <a:solidFill>
                  <a:srgbClr val="D7005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650675" y="2166551"/>
            <a:ext cx="3404136" cy="2850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www.tcpdf.org/examples.php</a:t>
            </a:r>
            <a:endParaRPr lang="en-US" altLang="zh-TW" dirty="0" smtClean="0"/>
          </a:p>
          <a:p>
            <a:pPr marL="742950" lvl="2" indent="-342900"/>
            <a:r>
              <a:rPr lang="en-US" altLang="zh-TW" dirty="0" smtClean="0"/>
              <a:t>TCPDF</a:t>
            </a:r>
            <a:r>
              <a:rPr lang="zh-TW" altLang="en-US" dirty="0" smtClean="0"/>
              <a:t>內建</a:t>
            </a:r>
            <a:endParaRPr lang="en-US" altLang="zh-TW" dirty="0" smtClean="0"/>
          </a:p>
          <a:p>
            <a:pPr marL="742950" lvl="2" indent="-342900"/>
            <a:r>
              <a:rPr lang="zh-TW" altLang="en-US" dirty="0" smtClean="0"/>
              <a:t>任何</a:t>
            </a:r>
            <a:r>
              <a:rPr lang="en-US" altLang="zh-TW" dirty="0" smtClean="0"/>
              <a:t>Barcode</a:t>
            </a:r>
            <a:r>
              <a:rPr lang="zh-TW" altLang="en-US" dirty="0" smtClean="0"/>
              <a:t>格式都可以</a:t>
            </a:r>
            <a:endParaRPr lang="en-US" altLang="zh-TW" dirty="0" smtClean="0"/>
          </a:p>
          <a:p>
            <a:pPr marL="1200150" lvl="3" indent="-342900"/>
            <a:r>
              <a:rPr lang="en-US" altLang="zh-TW" dirty="0" smtClean="0"/>
              <a:t>Code 39</a:t>
            </a:r>
          </a:p>
          <a:p>
            <a:pPr marL="1200150" lvl="3" indent="-342900"/>
            <a:r>
              <a:rPr lang="en-US" altLang="zh-TW" dirty="0"/>
              <a:t>Standard 2 of 5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Q2: Barcode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6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1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_HW2.rar 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_HW2.html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_HW2.css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_HW2.jpg (</a:t>
            </a:r>
            <a:r>
              <a:rPr lang="zh-TW" altLang="en-US" dirty="0"/>
              <a:t>票選參賽資格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不用</a:t>
            </a:r>
            <a:r>
              <a:rPr lang="en-US" altLang="zh-TW" dirty="0" smtClean="0">
                <a:solidFill>
                  <a:srgbClr val="FF0000"/>
                </a:solidFill>
              </a:rPr>
              <a:t>DEM</a:t>
            </a:r>
            <a:r>
              <a:rPr lang="en-US" altLang="zh-TW" dirty="0">
                <a:solidFill>
                  <a:srgbClr val="FF0000"/>
                </a:solidFill>
              </a:rPr>
              <a:t>O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Homework 2 </a:t>
            </a:r>
            <a:r>
              <a:rPr lang="zh-TW" altLang="en-US" dirty="0" smtClean="0"/>
              <a:t>繳交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3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3448</TotalTime>
  <Words>302</Words>
  <Application>Microsoft Office PowerPoint</Application>
  <PresentationFormat>如螢幕大小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細明體</vt:lpstr>
      <vt:lpstr>新細明體</vt:lpstr>
      <vt:lpstr>Calibri</vt:lpstr>
      <vt:lpstr>Corbel</vt:lpstr>
      <vt:lpstr>Courier New</vt:lpstr>
      <vt:lpstr>Times New Roman</vt:lpstr>
      <vt:lpstr>Custom Theme</vt:lpstr>
      <vt:lpstr>Week 5 Q&amp;A</vt:lpstr>
      <vt:lpstr>Q1: PHP example</vt:lpstr>
      <vt:lpstr>Q2: Barcode</vt:lpstr>
      <vt:lpstr>Q3 : Homework 2 繳交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60</cp:revision>
  <dcterms:created xsi:type="dcterms:W3CDTF">2014-09-18T03:28:03Z</dcterms:created>
  <dcterms:modified xsi:type="dcterms:W3CDTF">2015-10-18T15:09:07Z</dcterms:modified>
</cp:coreProperties>
</file>