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6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0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0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57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D96C535-D5C2-4E05-BB10-25F2D31CA09C}" type="datetimeFigureOut">
              <a:rPr lang="zh-TW" altLang="en-US" smtClean="0"/>
              <a:t>2015/10/24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8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bNFQn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2015.10.26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</a:t>
            </a:r>
            <a:r>
              <a:rPr lang="en-US" altLang="zh-TW" dirty="0" smtClean="0"/>
              <a:t>6 </a:t>
            </a:r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2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時間</a:t>
            </a:r>
            <a:r>
              <a:rPr lang="en-US" altLang="zh-TW" dirty="0" smtClean="0"/>
              <a:t> : 11/09 09:10 ~ 12:00</a:t>
            </a:r>
          </a:p>
          <a:p>
            <a:r>
              <a:rPr lang="zh-TW" altLang="en-US" dirty="0" smtClean="0"/>
              <a:t>地點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1201A, 1301B</a:t>
            </a:r>
          </a:p>
          <a:p>
            <a:r>
              <a:rPr lang="zh-TW" altLang="en-US" dirty="0" smtClean="0"/>
              <a:t>考試範圍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~11/02</a:t>
            </a:r>
            <a:r>
              <a:rPr lang="zh-TW" altLang="en-US" dirty="0" smtClean="0"/>
              <a:t>交到的內容</a:t>
            </a:r>
            <a:endParaRPr lang="en-US" altLang="zh-TW" dirty="0" smtClean="0"/>
          </a:p>
          <a:p>
            <a:r>
              <a:rPr lang="zh-TW" altLang="en-US" dirty="0" smtClean="0"/>
              <a:t>考試方式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上機考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有網路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禁止傳檔</a:t>
            </a:r>
            <a:r>
              <a:rPr lang="zh-TW" altLang="en-US" dirty="0"/>
              <a:t>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傳訊息</a:t>
            </a:r>
            <a:endParaRPr lang="en-US" altLang="zh-TW" dirty="0" smtClean="0"/>
          </a:p>
          <a:p>
            <a:pPr lvl="2"/>
            <a:r>
              <a:rPr lang="zh-TW" altLang="en-US" dirty="0"/>
              <a:t>禁</a:t>
            </a:r>
            <a:r>
              <a:rPr lang="zh-TW" altLang="en-US" dirty="0" smtClean="0"/>
              <a:t>用手機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作弊以</a:t>
            </a:r>
            <a:r>
              <a:rPr lang="en-US" altLang="zh-TW" dirty="0" smtClean="0"/>
              <a:t>0</a:t>
            </a:r>
            <a:r>
              <a:rPr lang="zh-TW" altLang="en-US" dirty="0" smtClean="0"/>
              <a:t>分計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考時需</a:t>
            </a:r>
            <a:r>
              <a:rPr lang="zh-TW" altLang="en-US" dirty="0"/>
              <a:t>帶</a:t>
            </a:r>
            <a:r>
              <a:rPr lang="zh-TW" altLang="en-US" dirty="0" smtClean="0"/>
              <a:t>證件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Q1:</a:t>
            </a:r>
            <a:r>
              <a:rPr lang="zh-TW" altLang="en-US" dirty="0" smtClean="0"/>
              <a:t> </a:t>
            </a:r>
            <a:r>
              <a:rPr lang="zh-TW" altLang="en-US" dirty="0"/>
              <a:t>期中考</a:t>
            </a:r>
          </a:p>
        </p:txBody>
      </p:sp>
    </p:spTree>
    <p:extLst>
      <p:ext uri="{BB962C8B-B14F-4D97-AF65-F5344CB8AC3E}">
        <p14:creationId xmlns:p14="http://schemas.microsoft.com/office/powerpoint/2010/main" val="12079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分組名單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://goo.gl/bNFQnF</a:t>
            </a:r>
            <a:endParaRPr lang="en-US" altLang="zh-TW" dirty="0"/>
          </a:p>
          <a:p>
            <a:pPr lvl="1"/>
            <a:r>
              <a:rPr lang="zh-TW" altLang="en-US" dirty="0"/>
              <a:t>一組一個</a:t>
            </a:r>
            <a:r>
              <a:rPr lang="zh-TW" altLang="en-US" dirty="0" smtClean="0"/>
              <a:t>分數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Deadline</a:t>
            </a:r>
          </a:p>
          <a:p>
            <a:pPr lvl="1"/>
            <a:r>
              <a:rPr lang="en-US" altLang="zh-TW" dirty="0" smtClean="0"/>
              <a:t>2016/01/20</a:t>
            </a:r>
          </a:p>
          <a:p>
            <a:pPr lvl="1"/>
            <a:r>
              <a:rPr lang="en-US" altLang="zh-TW" dirty="0" smtClean="0"/>
              <a:t>Note : </a:t>
            </a:r>
            <a:r>
              <a:rPr lang="zh-TW" altLang="en-US" dirty="0" smtClean="0"/>
              <a:t>總統大選 </a:t>
            </a:r>
            <a:r>
              <a:rPr lang="en-US" altLang="zh-TW" dirty="0" smtClean="0"/>
              <a:t>2016/01/16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 :</a:t>
            </a:r>
            <a:r>
              <a:rPr lang="zh-TW" altLang="en-US" dirty="0" smtClean="0"/>
              <a:t> 期末專題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86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HTML</a:t>
            </a:r>
          </a:p>
          <a:p>
            <a:pPr lvl="1"/>
            <a:r>
              <a:rPr lang="en-US" altLang="zh-TW" dirty="0" smtClean="0"/>
              <a:t>Note: </a:t>
            </a:r>
            <a:r>
              <a:rPr lang="zh-TW" altLang="en-US" dirty="0" smtClean="0"/>
              <a:t>瀏覽器預設單位為</a:t>
            </a:r>
            <a:r>
              <a:rPr lang="en-US" altLang="zh-TW" dirty="0" err="1" smtClean="0"/>
              <a:t>px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Q3: Image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32" y="5344983"/>
            <a:ext cx="88697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img src =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logo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.png"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 =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logo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width="150" height="200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90582" y="2364133"/>
            <a:ext cx="408185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img 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width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:150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height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:200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It’s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work,</a:t>
            </a:r>
            <a:r>
              <a:rPr lang="zh-TW" altLang="en-US" dirty="0" smtClean="0"/>
              <a:t> </a:t>
            </a:r>
            <a:r>
              <a:rPr lang="en-US" altLang="zh-TW" dirty="0" smtClean="0"/>
              <a:t>but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“Please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select”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an</a:t>
            </a:r>
            <a:r>
              <a:rPr lang="zh-TW" altLang="en-US" dirty="0" smtClean="0"/>
              <a:t> </a:t>
            </a:r>
            <a:r>
              <a:rPr lang="en-US" altLang="zh-TW" dirty="0" smtClean="0"/>
              <a:t>option.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How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fix?</a:t>
            </a:r>
          </a:p>
          <a:p>
            <a:pPr lvl="1"/>
            <a:r>
              <a:rPr lang="en-US" altLang="zh-TW" dirty="0" err="1" smtClean="0"/>
              <a:t>Javascript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Q4:</a:t>
            </a:r>
            <a:r>
              <a:rPr lang="zh-TW" altLang="en-US" dirty="0" smtClean="0"/>
              <a:t> 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required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3968" y="2486453"/>
            <a:ext cx="556113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&lt;select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"store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option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selected&gt;Please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select&lt;/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&lt;option&gt;A&lt;/option&gt;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option&gt;B&lt;/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option&gt;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option&gt;C&lt;/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option&gt;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23968" y="2817341"/>
            <a:ext cx="5561138" cy="280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7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上傳到</a:t>
            </a:r>
            <a:r>
              <a:rPr lang="en-US" altLang="zh-TW" dirty="0"/>
              <a:t>portal</a:t>
            </a:r>
          </a:p>
          <a:p>
            <a:pPr lvl="1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_HW2.zip </a:t>
            </a:r>
            <a:r>
              <a:rPr lang="zh-TW" altLang="en-US" dirty="0"/>
              <a:t>或 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_HW2.rar 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_HW2.html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_HW2.php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_HW2.css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_HW2.jpg (</a:t>
            </a:r>
            <a:r>
              <a:rPr lang="zh-TW" altLang="en-US" dirty="0"/>
              <a:t>票選參賽資格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其他圖片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smtClean="0">
                <a:solidFill>
                  <a:srgbClr val="FF0000"/>
                </a:solidFill>
              </a:rPr>
              <a:t>檔名盡量用英文</a:t>
            </a:r>
            <a:r>
              <a:rPr lang="en-US" altLang="zh-TW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Q5:</a:t>
            </a:r>
            <a:r>
              <a:rPr lang="zh-TW" altLang="en-US" dirty="0" smtClean="0"/>
              <a:t> </a:t>
            </a:r>
            <a:r>
              <a:rPr lang="en-US" altLang="zh-TW" dirty="0" smtClean="0"/>
              <a:t>Homework2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74543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4146</TotalTime>
  <Words>236</Words>
  <Application>Microsoft Office PowerPoint</Application>
  <PresentationFormat>如螢幕大小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Corbel</vt:lpstr>
      <vt:lpstr>Courier New</vt:lpstr>
      <vt:lpstr>Custom Theme</vt:lpstr>
      <vt:lpstr>Week 6 Q&amp;A</vt:lpstr>
      <vt:lpstr>Q1: 期中考</vt:lpstr>
      <vt:lpstr>Q2 : 期末專題</vt:lpstr>
      <vt:lpstr>Q3: Image</vt:lpstr>
      <vt:lpstr>Q4: select required</vt:lpstr>
      <vt:lpstr>Q5: Homework2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Q&amp;A</dc:title>
  <dc:creator>tinin</dc:creator>
  <cp:lastModifiedBy>tinin</cp:lastModifiedBy>
  <cp:revision>61</cp:revision>
  <dcterms:created xsi:type="dcterms:W3CDTF">2014-09-18T03:28:03Z</dcterms:created>
  <dcterms:modified xsi:type="dcterms:W3CDTF">2015-10-25T09:34:40Z</dcterms:modified>
</cp:coreProperties>
</file>