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7" r:id="rId3"/>
    <p:sldId id="273" r:id="rId4"/>
    <p:sldId id="272" r:id="rId5"/>
    <p:sldId id="271" r:id="rId6"/>
    <p:sldId id="270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1.jpg"/>
          <p:cNvPicPr>
            <a:picLocks noChangeAspect="1"/>
          </p:cNvPicPr>
          <p:nvPr/>
        </p:nvPicPr>
        <p:blipFill>
          <a:blip r:embed="rId2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2.png"/>
          <p:cNvPicPr>
            <a:picLocks noChangeAspect="1"/>
          </p:cNvPicPr>
          <p:nvPr/>
        </p:nvPicPr>
        <p:blipFill>
          <a:blip r:embed="rId3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3.png"/>
          <p:cNvPicPr>
            <a:picLocks noChangeAspect="1"/>
          </p:cNvPicPr>
          <p:nvPr/>
        </p:nvPicPr>
        <p:blipFill>
          <a:blip r:embed="rId4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Rectangle 31"/>
          <p:cNvSpPr>
            <a:spLocks noGrp="1"/>
          </p:cNvSpPr>
          <p:nvPr>
            <p:ph type="subTitle" idx="1"/>
          </p:nvPr>
        </p:nvSpPr>
        <p:spPr>
          <a:xfrm>
            <a:off x="2492734" y="5094577"/>
            <a:ext cx="6194066" cy="925223"/>
          </a:xfrm>
        </p:spPr>
        <p:txBody>
          <a:bodyPr/>
          <a:lstStyle>
            <a:lvl1pPr marL="0" indent="0" algn="r" latinLnBrk="0">
              <a:buNone/>
              <a:defRPr lang="zh-TW" sz="2800"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TW" altLang="en-US" smtClean="0"/>
              <a:t>按一下以編輯母片副標題樣式</a:t>
            </a:r>
            <a:endParaRPr lang="zh-TW"/>
          </a:p>
        </p:txBody>
      </p:sp>
      <p:sp>
        <p:nvSpPr>
          <p:cNvPr id="5" name="Rectangle 5"/>
          <p:cNvSpPr>
            <a:spLocks noGrp="1"/>
          </p:cNvSpPr>
          <p:nvPr>
            <p:ph type="ctrTitle"/>
          </p:nvPr>
        </p:nvSpPr>
        <p:spPr>
          <a:xfrm>
            <a:off x="1108986" y="3606800"/>
            <a:ext cx="7577814" cy="1470025"/>
          </a:xfrm>
        </p:spPr>
        <p:txBody>
          <a:bodyPr anchor="b" anchorCtr="0"/>
          <a:lstStyle>
            <a:lvl1pPr algn="r" latinLnBrk="0">
              <a:defRPr lang="zh-TW" sz="4000"/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6C535-D5C2-4E05-BB10-25F2D31CA09C}" type="datetimeFigureOut">
              <a:rPr lang="zh-TW" altLang="en-US" smtClean="0"/>
              <a:t>2015/11/1</a:t>
            </a:fld>
            <a:endParaRPr lang="zh-TW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2405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9" name="Rectangle 8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6C535-D5C2-4E05-BB10-25F2D31CA09C}" type="datetimeFigureOut">
              <a:rPr lang="zh-TW" altLang="en-US" smtClean="0"/>
              <a:t>2015/11/1</a:t>
            </a:fld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08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6C535-D5C2-4E05-BB10-25F2D31CA09C}" type="datetimeFigureOut">
              <a:rPr lang="zh-TW" altLang="en-US" smtClean="0"/>
              <a:t>2015/11/1</a:t>
            </a:fld>
            <a:endParaRPr lang="zh-TW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6604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6C535-D5C2-4E05-BB10-25F2D31CA09C}" type="datetimeFigureOut">
              <a:rPr lang="zh-TW" altLang="en-US" smtClean="0"/>
              <a:t>2015/11/1</a:t>
            </a:fld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391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兩欄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11" name="Rectangle 11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8" name="Rectangle 7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6C535-D5C2-4E05-BB10-25F2D31CA09C}" type="datetimeFigureOut">
              <a:rPr lang="zh-TW" altLang="en-US" smtClean="0"/>
              <a:t>2015/11/1</a:t>
            </a:fld>
            <a:endParaRPr lang="zh-TW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0577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7" name="Rectangle 6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6C535-D5C2-4E05-BB10-25F2D31CA09C}" type="datetimeFigureOut">
              <a:rPr lang="zh-TW" altLang="en-US" smtClean="0"/>
              <a:t>2015/11/1</a:t>
            </a:fld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5834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0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17" name="Rectangle 17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8" name="Rectangle 7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6C535-D5C2-4E05-BB10-25F2D31CA09C}" type="datetimeFigureOut">
              <a:rPr lang="zh-TW" altLang="en-US" smtClean="0"/>
              <a:t>2015/11/1</a:t>
            </a:fld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0534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shade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5.png"/>
          <p:cNvPicPr>
            <a:picLocks noChangeAspect="1"/>
          </p:cNvPicPr>
          <p:nvPr/>
        </p:nvPicPr>
        <p:blipFill>
          <a:blip r:embed="rId9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6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Rectangle 30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/>
              <a:t>按一下以編輯母片標題樣式</a:t>
            </a:r>
          </a:p>
        </p:txBody>
      </p:sp>
      <p:sp>
        <p:nvSpPr>
          <p:cNvPr id="12" name="Rectangle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Rectangle 6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latinLnBrk="0">
              <a:defRPr lang="zh-TW" sz="1000">
                <a:latin typeface="+mn-lt"/>
              </a:defRPr>
            </a:lvl1pPr>
          </a:lstStyle>
          <a:p>
            <a:fld id="{CD96C535-D5C2-4E05-BB10-25F2D31CA09C}" type="datetimeFigureOut">
              <a:rPr lang="zh-TW" altLang="en-US" smtClean="0"/>
              <a:t>2015/11/1</a:t>
            </a:fld>
            <a:endParaRPr lang="zh-TW" altLang="en-US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algn="ctr" latinLnBrk="0">
              <a:defRPr lang="zh-TW" sz="1000"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21" name="Rectangle 21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latinLnBrk="0">
              <a:defRPr lang="zh-TW" sz="1000">
                <a:latin typeface="+mn-lt"/>
              </a:defRPr>
            </a:lvl1pPr>
          </a:lstStyle>
          <a:p>
            <a:fld id="{46B6DA46-5FB9-4207-AA1C-7B1F480339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5834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</p:sldLayoutIdLst>
  <p:txStyles>
    <p:titleStyle>
      <a:defPPr>
        <a:defRPr lang="zh-TW" sz="4400">
          <a:solidFill>
            <a:schemeClr val="tx1"/>
          </a:solidFill>
          <a:latin typeface="+mj-lt"/>
          <a:ea typeface="+mj-ea"/>
          <a:cs typeface="+mj-cs"/>
        </a:defRPr>
      </a:defPPr>
      <a:lvl1pPr algn="l" eaLnBrk="1" latinLnBrk="0" hangingPunct="1">
        <a:buNone/>
        <a:defRPr lang="zh-TW" sz="3600">
          <a:solidFill>
            <a:schemeClr val="tx1">
              <a:alpha val="100000"/>
            </a:schemeClr>
          </a:solidFill>
          <a:latin typeface="+mj-lt"/>
        </a:defRPr>
      </a:lvl1pPr>
    </p:titleStyle>
    <p:bodyStyle>
      <a:defPPr>
        <a:defRPr lang="zh-TW">
          <a:solidFill>
            <a:schemeClr val="tx1"/>
          </a:solidFill>
          <a:latin typeface="+mn-lt"/>
          <a:ea typeface="+mn-ea"/>
          <a:cs typeface="+mn-cs"/>
        </a:defRPr>
      </a:defPPr>
      <a:lvl1pPr marL="342900" indent="-342900" eaLnBrk="1" latinLnBrk="0" hangingPunct="1">
        <a:buChar char="•"/>
        <a:defRPr lang="zh-TW" sz="2800">
          <a:latin typeface="+mn-lt"/>
        </a:defRPr>
      </a:lvl1pPr>
      <a:lvl2pPr marL="742950" indent="-285750" eaLnBrk="1" hangingPunct="1">
        <a:buChar char="–"/>
        <a:defRPr lang="zh-TW" sz="2400">
          <a:latin typeface="+mn-lt"/>
        </a:defRPr>
      </a:lvl2pPr>
      <a:lvl3pPr marL="1143000" indent="-228600" eaLnBrk="1" hangingPunct="1">
        <a:buChar char="•"/>
        <a:defRPr lang="zh-TW" sz="2400">
          <a:latin typeface="+mn-lt"/>
        </a:defRPr>
      </a:lvl3pPr>
      <a:lvl4pPr marL="1600200" indent="-228600" eaLnBrk="1" hangingPunct="1">
        <a:buChar char="–"/>
        <a:defRPr lang="zh-TW" sz="2000">
          <a:latin typeface="+mn-lt"/>
        </a:defRPr>
      </a:lvl4pPr>
      <a:lvl5pPr marL="2057400" indent="-228600" eaLnBrk="1" hangingPunct="1">
        <a:buChar char="»"/>
        <a:defRPr lang="zh-TW" sz="2000">
          <a:latin typeface="+mn-lt"/>
        </a:defRPr>
      </a:lvl5pPr>
      <a:lvl6pPr marL="2514600" indent="-228600" eaLnBrk="1" hangingPunct="1">
        <a:buChar char="•"/>
        <a:defRPr lang="zh-TW" sz="2000"/>
      </a:lvl6pPr>
      <a:lvl7pPr marL="2971800" indent="-228600" eaLnBrk="1" hangingPunct="1">
        <a:buChar char="•"/>
        <a:defRPr lang="zh-TW" sz="2000"/>
      </a:lvl7pPr>
      <a:lvl8pPr marL="3429000" indent="-228600" eaLnBrk="1" hangingPunct="1">
        <a:buChar char="•"/>
        <a:defRPr lang="zh-TW" sz="2000"/>
      </a:lvl8pPr>
      <a:lvl9pPr marL="3886200" indent="-228600" eaLnBrk="1" hangingPunct="1">
        <a:buChar char="•"/>
        <a:defRPr lang="zh-TW" sz="2000"/>
      </a:lvl9pPr>
    </p:bodyStyle>
    <p:otherStyle>
      <a:defPPr>
        <a:defRPr lang="zh-TW">
          <a:solidFill>
            <a:schemeClr val="tx1"/>
          </a:solidFill>
          <a:latin typeface="+mn-lt"/>
          <a:ea typeface="+mn-ea"/>
          <a:cs typeface="+mn-cs"/>
        </a:defRPr>
      </a:defPPr>
      <a:lvl1pPr marL="0" eaLnBrk="1" latinLnBrk="0" hangingPunct="1">
        <a:defRPr/>
      </a:lvl1pPr>
      <a:lvl2pPr marL="457200" eaLnBrk="1" hangingPunct="1">
        <a:defRPr/>
      </a:lvl2pPr>
      <a:lvl3pPr marL="914400" eaLnBrk="1" hangingPunct="1">
        <a:defRPr/>
      </a:lvl3pPr>
      <a:lvl4pPr marL="1371600" eaLnBrk="1" hangingPunct="1">
        <a:defRPr/>
      </a:lvl4pPr>
      <a:lvl5pPr marL="1828800" eaLnBrk="1" hangingPunct="1">
        <a:defRPr/>
      </a:lvl5pPr>
      <a:lvl6pPr marL="2286000" eaLnBrk="1" hangingPunct="1">
        <a:defRPr/>
      </a:lvl6pPr>
      <a:lvl7pPr marL="2743200" eaLnBrk="1" hangingPunct="1">
        <a:defRPr/>
      </a:lvl7pPr>
      <a:lvl8pPr marL="3200400" eaLnBrk="1" hangingPunct="1">
        <a:defRPr/>
      </a:lvl8pPr>
      <a:lvl9pPr marL="3657600" eaLnBrk="1" hangingPunct="1">
        <a:defRPr/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 </a:t>
            </a:r>
            <a:r>
              <a:rPr lang="zh-TW" altLang="en-US" dirty="0"/>
              <a:t>簡廷因 </a:t>
            </a:r>
            <a:r>
              <a:rPr lang="en-US" altLang="zh-TW" dirty="0"/>
              <a:t>Ting-Ying </a:t>
            </a:r>
            <a:r>
              <a:rPr lang="en-US" altLang="zh-TW" dirty="0" err="1"/>
              <a:t>Chien</a:t>
            </a:r>
            <a:endParaRPr lang="en-US" altLang="zh-TW" dirty="0"/>
          </a:p>
          <a:p>
            <a:r>
              <a:rPr lang="en-US" altLang="zh-TW" dirty="0" smtClean="0"/>
              <a:t>2015.11.02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Week </a:t>
            </a:r>
            <a:r>
              <a:rPr lang="en-US" altLang="zh-TW" dirty="0" smtClean="0"/>
              <a:t>7 </a:t>
            </a:r>
            <a:r>
              <a:rPr lang="en-US" altLang="zh-TW" dirty="0" smtClean="0"/>
              <a:t>Q&amp;A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5324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dirty="0" smtClean="0"/>
              <a:t>時間</a:t>
            </a:r>
            <a:r>
              <a:rPr lang="en-US" altLang="zh-TW" dirty="0" smtClean="0"/>
              <a:t> : 11/09 09:10 ~ 12:00</a:t>
            </a:r>
          </a:p>
          <a:p>
            <a:r>
              <a:rPr lang="zh-TW" altLang="en-US" dirty="0" smtClean="0"/>
              <a:t>地點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1201A, 1301B</a:t>
            </a:r>
          </a:p>
          <a:p>
            <a:r>
              <a:rPr lang="zh-TW" altLang="en-US" dirty="0" smtClean="0"/>
              <a:t>考試範圍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~11/02</a:t>
            </a:r>
            <a:r>
              <a:rPr lang="zh-TW" altLang="en-US" dirty="0" smtClean="0"/>
              <a:t>交到的內容</a:t>
            </a:r>
            <a:endParaRPr lang="en-US" altLang="zh-TW" dirty="0" smtClean="0"/>
          </a:p>
          <a:p>
            <a:r>
              <a:rPr lang="zh-TW" altLang="en-US" dirty="0" smtClean="0"/>
              <a:t>考試方式</a:t>
            </a:r>
            <a:r>
              <a:rPr lang="en-US" altLang="zh-TW" dirty="0" smtClean="0"/>
              <a:t>:</a:t>
            </a:r>
          </a:p>
          <a:p>
            <a:r>
              <a:rPr lang="zh-TW" altLang="en-US" dirty="0"/>
              <a:t>上機考 </a:t>
            </a:r>
            <a:r>
              <a:rPr lang="en-US" altLang="zh-TW" dirty="0"/>
              <a:t>(1201A, 1301B)</a:t>
            </a:r>
            <a:endParaRPr lang="zh-TW" altLang="en-US" dirty="0"/>
          </a:p>
          <a:p>
            <a:pPr lvl="1"/>
            <a:r>
              <a:rPr lang="zh-TW" altLang="en-US" dirty="0"/>
              <a:t>有網路</a:t>
            </a:r>
          </a:p>
          <a:p>
            <a:pPr lvl="1"/>
            <a:r>
              <a:rPr lang="zh-TW" altLang="en-US" dirty="0"/>
              <a:t>禁止傳檔 </a:t>
            </a:r>
            <a:r>
              <a:rPr lang="en-US" altLang="zh-TW" dirty="0"/>
              <a:t>/ </a:t>
            </a:r>
            <a:r>
              <a:rPr lang="zh-TW" altLang="en-US" dirty="0"/>
              <a:t>傳訊息</a:t>
            </a:r>
            <a:endParaRPr lang="en-US" altLang="zh-TW" dirty="0"/>
          </a:p>
          <a:p>
            <a:pPr lvl="1"/>
            <a:r>
              <a:rPr lang="zh-TW" altLang="en-US" dirty="0"/>
              <a:t>禁止開</a:t>
            </a:r>
            <a:r>
              <a:rPr lang="en-US" altLang="zh-TW" dirty="0"/>
              <a:t>Email</a:t>
            </a:r>
            <a:r>
              <a:rPr lang="zh-TW" altLang="en-US" dirty="0"/>
              <a:t>信箱</a:t>
            </a:r>
          </a:p>
          <a:p>
            <a:pPr lvl="1"/>
            <a:r>
              <a:rPr lang="zh-TW" altLang="en-US" dirty="0"/>
              <a:t>禁用手機</a:t>
            </a:r>
            <a:endParaRPr lang="en-US" altLang="zh-TW" dirty="0"/>
          </a:p>
          <a:p>
            <a:pPr lvl="1"/>
            <a:r>
              <a:rPr lang="zh-TW" altLang="en-US" dirty="0"/>
              <a:t>禁止使用社群 </a:t>
            </a:r>
            <a:r>
              <a:rPr lang="en-US" altLang="zh-TW" dirty="0"/>
              <a:t>(FB, twitter, </a:t>
            </a:r>
            <a:r>
              <a:rPr lang="en-US" altLang="zh-TW" dirty="0" err="1"/>
              <a:t>plurk</a:t>
            </a:r>
            <a:r>
              <a:rPr lang="en-US" altLang="zh-TW" dirty="0"/>
              <a:t>, Instagram …)</a:t>
            </a:r>
          </a:p>
          <a:p>
            <a:pPr lvl="1"/>
            <a:r>
              <a:rPr lang="zh-TW" altLang="en-US" dirty="0"/>
              <a:t>禁止開雲端硬碟</a:t>
            </a:r>
          </a:p>
          <a:p>
            <a:pPr lvl="1"/>
            <a:r>
              <a:rPr lang="zh-TW" altLang="en-US" dirty="0"/>
              <a:t>可帶隨身碟</a:t>
            </a:r>
            <a:r>
              <a:rPr lang="en-US" altLang="zh-TW" dirty="0"/>
              <a:t>, </a:t>
            </a:r>
            <a:r>
              <a:rPr lang="zh-TW" altLang="en-US" dirty="0"/>
              <a:t>禁止傳給別人</a:t>
            </a:r>
          </a:p>
          <a:p>
            <a:r>
              <a:rPr lang="zh-TW" altLang="en-US" dirty="0"/>
              <a:t>作弊以</a:t>
            </a:r>
            <a:r>
              <a:rPr lang="en-US" altLang="zh-TW" dirty="0"/>
              <a:t>0</a:t>
            </a:r>
            <a:r>
              <a:rPr lang="zh-TW" altLang="en-US" dirty="0"/>
              <a:t>分計</a:t>
            </a:r>
          </a:p>
          <a:p>
            <a:r>
              <a:rPr lang="zh-TW" altLang="en-US" dirty="0"/>
              <a:t>考時需帶證件</a:t>
            </a:r>
          </a:p>
          <a:p>
            <a:r>
              <a:rPr lang="zh-TW" altLang="en-US" dirty="0"/>
              <a:t>考試排座位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Q1:</a:t>
            </a:r>
            <a:r>
              <a:rPr lang="zh-TW" altLang="en-US" dirty="0" smtClean="0"/>
              <a:t> </a:t>
            </a:r>
            <a:r>
              <a:rPr lang="zh-TW" altLang="en-US" dirty="0"/>
              <a:t>期中考</a:t>
            </a:r>
          </a:p>
        </p:txBody>
      </p:sp>
    </p:spTree>
    <p:extLst>
      <p:ext uri="{BB962C8B-B14F-4D97-AF65-F5344CB8AC3E}">
        <p14:creationId xmlns:p14="http://schemas.microsoft.com/office/powerpoint/2010/main" val="120793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Debug 20%</a:t>
            </a:r>
          </a:p>
          <a:p>
            <a:endParaRPr lang="en-US" altLang="zh-TW" dirty="0"/>
          </a:p>
          <a:p>
            <a:r>
              <a:rPr lang="en-US" altLang="zh-TW" dirty="0" smtClean="0"/>
              <a:t>6</a:t>
            </a:r>
            <a:r>
              <a:rPr lang="zh-TW" altLang="en-US" dirty="0" smtClean="0"/>
              <a:t>選</a:t>
            </a:r>
            <a:r>
              <a:rPr lang="en-US" altLang="zh-TW" dirty="0" smtClean="0"/>
              <a:t>4</a:t>
            </a:r>
            <a:r>
              <a:rPr lang="zh-TW" altLang="en-US" dirty="0" smtClean="0"/>
              <a:t>實作 </a:t>
            </a:r>
            <a:r>
              <a:rPr lang="en-US" altLang="zh-TW" dirty="0" smtClean="0"/>
              <a:t>80%</a:t>
            </a:r>
          </a:p>
          <a:p>
            <a:endParaRPr lang="en-US" altLang="zh-TW" dirty="0"/>
          </a:p>
          <a:p>
            <a:r>
              <a:rPr lang="en-US" altLang="zh-TW" dirty="0" smtClean="0"/>
              <a:t>Bonus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Q2 :</a:t>
            </a:r>
            <a:r>
              <a:rPr lang="zh-TW" altLang="en-US" dirty="0" smtClean="0"/>
              <a:t> 考試題型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93821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1201A</a:t>
            </a:r>
            <a:r>
              <a:rPr lang="en-US" altLang="zh-TW" dirty="0"/>
              <a:t>, </a:t>
            </a:r>
            <a:r>
              <a:rPr lang="en-US" altLang="zh-TW" dirty="0" smtClean="0"/>
              <a:t>1301B</a:t>
            </a:r>
            <a:r>
              <a:rPr lang="zh-TW" altLang="en-US" dirty="0" smtClean="0"/>
              <a:t>已安裝套件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禁</a:t>
            </a:r>
            <a:r>
              <a:rPr lang="zh-TW" altLang="en-US" dirty="0"/>
              <a:t>止</a:t>
            </a:r>
            <a:r>
              <a:rPr lang="zh-TW" altLang="en-US" dirty="0" smtClean="0"/>
              <a:t>使用筆記型電腦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r>
              <a:rPr lang="en-US" altLang="zh-TW" dirty="0" smtClean="0"/>
              <a:t>D</a:t>
            </a:r>
            <a:r>
              <a:rPr lang="zh-TW" altLang="en-US" dirty="0" smtClean="0"/>
              <a:t>槽資料將全部移除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請協助確認電腦是否故障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如有問題請找助教填修繕單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Q3 : </a:t>
            </a:r>
            <a:r>
              <a:rPr lang="zh-TW" altLang="en-US" dirty="0" smtClean="0"/>
              <a:t>考試環境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00467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比重</a:t>
            </a:r>
            <a:endParaRPr lang="en-US" altLang="zh-TW" dirty="0"/>
          </a:p>
          <a:p>
            <a:pPr lvl="1"/>
            <a:r>
              <a:rPr lang="en-US" altLang="zh-TW" dirty="0"/>
              <a:t>Homework 1 : </a:t>
            </a:r>
            <a:r>
              <a:rPr lang="en-US" altLang="zh-TW" dirty="0" smtClean="0"/>
              <a:t>25 </a:t>
            </a:r>
            <a:r>
              <a:rPr lang="en-US" altLang="zh-TW" dirty="0"/>
              <a:t>%</a:t>
            </a:r>
          </a:p>
          <a:p>
            <a:pPr lvl="1"/>
            <a:r>
              <a:rPr lang="en-US" altLang="zh-TW" dirty="0"/>
              <a:t>Homework 2 : </a:t>
            </a:r>
            <a:r>
              <a:rPr lang="en-US" altLang="zh-TW" dirty="0" smtClean="0"/>
              <a:t>25 </a:t>
            </a:r>
            <a:r>
              <a:rPr lang="en-US" altLang="zh-TW" dirty="0"/>
              <a:t>%</a:t>
            </a:r>
          </a:p>
          <a:p>
            <a:pPr lvl="1"/>
            <a:r>
              <a:rPr lang="en-US" altLang="zh-TW" dirty="0"/>
              <a:t>Midterm : </a:t>
            </a:r>
            <a:r>
              <a:rPr lang="en-US" altLang="zh-TW" dirty="0" smtClean="0"/>
              <a:t>50</a:t>
            </a:r>
            <a:r>
              <a:rPr lang="en-US" altLang="zh-TW" dirty="0"/>
              <a:t>%</a:t>
            </a:r>
          </a:p>
          <a:p>
            <a:pPr lvl="1"/>
            <a:endParaRPr lang="en-US" altLang="zh-TW" dirty="0"/>
          </a:p>
          <a:p>
            <a:r>
              <a:rPr lang="zh-TW" altLang="en-US" dirty="0"/>
              <a:t>評比</a:t>
            </a:r>
            <a:endParaRPr lang="en-US" altLang="zh-TW" dirty="0"/>
          </a:p>
          <a:p>
            <a:pPr lvl="1"/>
            <a:r>
              <a:rPr lang="en-US" altLang="zh-TW" dirty="0"/>
              <a:t>80 + : A</a:t>
            </a:r>
          </a:p>
          <a:p>
            <a:pPr lvl="1"/>
            <a:r>
              <a:rPr lang="en-US" altLang="zh-TW" dirty="0"/>
              <a:t>70 ~ 79 : B</a:t>
            </a:r>
          </a:p>
          <a:p>
            <a:pPr lvl="1"/>
            <a:r>
              <a:rPr lang="en-US" altLang="zh-TW" dirty="0"/>
              <a:t>60 ~ 69 : C</a:t>
            </a:r>
          </a:p>
          <a:p>
            <a:pPr lvl="1"/>
            <a:r>
              <a:rPr lang="en-US" altLang="zh-TW" dirty="0"/>
              <a:t>60 - : D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Q4: </a:t>
            </a:r>
            <a:r>
              <a:rPr lang="zh-TW" altLang="en-US" dirty="0" smtClean="0"/>
              <a:t>期中</a:t>
            </a:r>
            <a:r>
              <a:rPr lang="zh-TW" altLang="en-US" dirty="0"/>
              <a:t>評量</a:t>
            </a:r>
          </a:p>
        </p:txBody>
      </p:sp>
    </p:spTree>
    <p:extLst>
      <p:ext uri="{BB962C8B-B14F-4D97-AF65-F5344CB8AC3E}">
        <p14:creationId xmlns:p14="http://schemas.microsoft.com/office/powerpoint/2010/main" val="11441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$html </a:t>
            </a:r>
            <a:r>
              <a:rPr lang="zh-TW" altLang="en-US" dirty="0" smtClean="0"/>
              <a:t>內容錯誤</a:t>
            </a:r>
            <a:endParaRPr lang="en-US" altLang="zh-TW" dirty="0" smtClean="0"/>
          </a:p>
          <a:p>
            <a:pPr lvl="1"/>
            <a:r>
              <a:rPr lang="en-US" altLang="zh-TW" dirty="0"/>
              <a:t>EOF;</a:t>
            </a:r>
            <a:r>
              <a:rPr lang="zh-TW" altLang="en-US" dirty="0"/>
              <a:t> 需放在最前面</a:t>
            </a:r>
            <a:r>
              <a:rPr lang="en-US" altLang="zh-TW" dirty="0"/>
              <a:t>, </a:t>
            </a:r>
            <a:r>
              <a:rPr lang="zh-TW" altLang="en-US" dirty="0"/>
              <a:t>後面不能有任何字元</a:t>
            </a:r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en-US" altLang="zh-TW" dirty="0" err="1" smtClean="0"/>
              <a:t>tcpdf</a:t>
            </a:r>
            <a:r>
              <a:rPr lang="zh-TW" altLang="en-US" dirty="0" smtClean="0"/>
              <a:t>資料夾位置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所有檔案需放在</a:t>
            </a:r>
            <a:r>
              <a:rPr lang="en-US" altLang="zh-TW" dirty="0" err="1" smtClean="0"/>
              <a:t>xampp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htdoc</a:t>
            </a:r>
            <a:r>
              <a:rPr lang="zh-TW" altLang="en-US" dirty="0" smtClean="0"/>
              <a:t>資料夾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網址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smtClean="0"/>
              <a:t>http://IP:port/filename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Q5:</a:t>
            </a:r>
            <a:r>
              <a:rPr lang="zh-TW" altLang="en-US" dirty="0" smtClean="0"/>
              <a:t> </a:t>
            </a:r>
            <a:r>
              <a:rPr lang="en-US" altLang="zh-TW" dirty="0" smtClean="0"/>
              <a:t>PDF </a:t>
            </a:r>
            <a:r>
              <a:rPr lang="zh-TW" altLang="en-US" dirty="0" smtClean="0"/>
              <a:t>無法顯示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8193" y="4405007"/>
            <a:ext cx="3248025" cy="207645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4835611" y="340505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4745437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模組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Chapter 1</Template>
  <TotalTime>4864</TotalTime>
  <Words>220</Words>
  <Application>Microsoft Office PowerPoint</Application>
  <PresentationFormat>如螢幕大小 (4:3)</PresentationFormat>
  <Paragraphs>52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9" baseType="lpstr">
      <vt:lpstr>新細明體</vt:lpstr>
      <vt:lpstr>Corbel</vt:lpstr>
      <vt:lpstr>Custom Theme</vt:lpstr>
      <vt:lpstr>Week 7 Q&amp;A</vt:lpstr>
      <vt:lpstr>Q1: 期中考</vt:lpstr>
      <vt:lpstr>Q2 : 考試題型</vt:lpstr>
      <vt:lpstr>Q3 : 考試環境</vt:lpstr>
      <vt:lpstr>Q4: 期中評量</vt:lpstr>
      <vt:lpstr>Q5: PDF 無法顯示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 Q&amp;A</dc:title>
  <dc:creator>tinin</dc:creator>
  <cp:lastModifiedBy>tinin</cp:lastModifiedBy>
  <cp:revision>70</cp:revision>
  <dcterms:created xsi:type="dcterms:W3CDTF">2014-09-18T03:28:03Z</dcterms:created>
  <dcterms:modified xsi:type="dcterms:W3CDTF">2015-11-01T15:23:07Z</dcterms:modified>
</cp:coreProperties>
</file>