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67" r:id="rId4"/>
    <p:sldId id="273" r:id="rId5"/>
    <p:sldId id="271" r:id="rId6"/>
    <p:sldId id="274" r:id="rId7"/>
    <p:sldId id="275" r:id="rId8"/>
    <p:sldId id="279" r:id="rId9"/>
    <p:sldId id="28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bNFQn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2015.11.16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8 &amp; 9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CPE </a:t>
            </a:r>
            <a:r>
              <a:rPr lang="zh-TW" altLang="en-US" dirty="0" smtClean="0"/>
              <a:t>考試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報名時間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2014/12/9 (</a:t>
            </a:r>
            <a:r>
              <a:rPr lang="zh-TW" altLang="en-US" dirty="0"/>
              <a:t>二</a:t>
            </a:r>
            <a:r>
              <a:rPr lang="en-US" altLang="zh-TW" dirty="0"/>
              <a:t>) </a:t>
            </a:r>
            <a:r>
              <a:rPr lang="en-US" altLang="zh-TW" dirty="0" smtClean="0"/>
              <a:t>14:25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/>
              <a:t>2014/12/19 (</a:t>
            </a:r>
            <a:r>
              <a:rPr lang="zh-TW" altLang="en-US" dirty="0"/>
              <a:t>五</a:t>
            </a:r>
            <a:r>
              <a:rPr lang="en-US" altLang="zh-TW" dirty="0"/>
              <a:t>) 18:00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考試時間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2014/12/22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18:40 ~21:40 </a:t>
            </a:r>
            <a:r>
              <a:rPr lang="en-US" altLang="zh-TW" dirty="0" smtClean="0"/>
              <a:t>(17:30</a:t>
            </a:r>
            <a:r>
              <a:rPr lang="zh-TW" altLang="en-US" dirty="0" smtClean="0"/>
              <a:t>報到、</a:t>
            </a:r>
            <a:r>
              <a:rPr lang="en-US" altLang="zh-TW" dirty="0" smtClean="0"/>
              <a:t>18:00 </a:t>
            </a:r>
            <a:r>
              <a:rPr lang="zh-TW" altLang="en-US" dirty="0" smtClean="0"/>
              <a:t>之後不得進場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考試地點</a:t>
            </a:r>
            <a:r>
              <a:rPr lang="en-US" altLang="zh-TW" dirty="0" smtClean="0"/>
              <a:t>:</a:t>
            </a:r>
            <a:r>
              <a:rPr lang="zh-TW" altLang="en-US" dirty="0"/>
              <a:t>元智</a:t>
            </a:r>
            <a:r>
              <a:rPr lang="zh-TW" altLang="en-US" dirty="0" smtClean="0"/>
              <a:t>大學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R1201A</a:t>
            </a:r>
            <a:r>
              <a:rPr lang="zh-TW" altLang="en-US" dirty="0"/>
              <a:t>、</a:t>
            </a:r>
            <a:r>
              <a:rPr lang="en-US" altLang="zh-TW" dirty="0" smtClean="0"/>
              <a:t>R1301B</a:t>
            </a:r>
          </a:p>
          <a:p>
            <a:pPr lvl="2"/>
            <a:r>
              <a:rPr lang="en-US" altLang="zh-TW" dirty="0"/>
              <a:t>R5002</a:t>
            </a:r>
            <a:r>
              <a:rPr lang="zh-TW" altLang="en-US" dirty="0"/>
              <a:t>、</a:t>
            </a:r>
            <a:r>
              <a:rPr lang="en-US" altLang="zh-TW" dirty="0"/>
              <a:t>R5006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Bonus : </a:t>
            </a:r>
          </a:p>
          <a:p>
            <a:pPr lvl="1"/>
            <a:r>
              <a:rPr lang="zh-TW" altLang="en-US" dirty="0" smtClean="0"/>
              <a:t>對一題期末</a:t>
            </a:r>
            <a:r>
              <a:rPr lang="en-US" altLang="zh-TW" dirty="0" smtClean="0"/>
              <a:t>+5</a:t>
            </a:r>
            <a:r>
              <a:rPr lang="zh-TW" altLang="en-US" dirty="0"/>
              <a:t>分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56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Q1 :65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Q2 :37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Q3 :38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Q4 :39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Q5 :62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Q6 :4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</a:t>
            </a:r>
            <a:r>
              <a:rPr lang="zh-TW" altLang="en-US" dirty="0" smtClean="0"/>
              <a:t> </a:t>
            </a:r>
            <a:r>
              <a:rPr lang="zh-TW" altLang="en-US" dirty="0" smtClean="0"/>
              <a:t>期中考 </a:t>
            </a:r>
            <a:r>
              <a:rPr lang="en-US" altLang="zh-TW" dirty="0" smtClean="0"/>
              <a:t>Bonus 2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08056" y="2090754"/>
            <a:ext cx="5274310" cy="38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TW" dirty="0"/>
              <a:t>s1041435 No 1</a:t>
            </a:r>
            <a:r>
              <a:rPr lang="pt-BR" altLang="zh-TW" dirty="0" smtClean="0"/>
              <a:t>.  +10</a:t>
            </a:r>
            <a:r>
              <a:rPr lang="pt-BR" altLang="zh-TW" dirty="0"/>
              <a:t/>
            </a:r>
            <a:br>
              <a:rPr lang="pt-BR" altLang="zh-TW" dirty="0"/>
            </a:br>
            <a:r>
              <a:rPr lang="pt-BR" altLang="zh-TW" dirty="0"/>
              <a:t>s1021461 No 2</a:t>
            </a:r>
            <a:r>
              <a:rPr lang="pt-BR" altLang="zh-TW" dirty="0" smtClean="0"/>
              <a:t>. +8</a:t>
            </a:r>
            <a:r>
              <a:rPr lang="pt-BR" altLang="zh-TW" dirty="0"/>
              <a:t/>
            </a:r>
            <a:br>
              <a:rPr lang="pt-BR" altLang="zh-TW" dirty="0"/>
            </a:br>
            <a:r>
              <a:rPr lang="pt-BR" altLang="zh-TW" dirty="0"/>
              <a:t>s1021408 No 3</a:t>
            </a:r>
            <a:r>
              <a:rPr lang="pt-BR" altLang="zh-TW" dirty="0" smtClean="0"/>
              <a:t>. +6</a:t>
            </a:r>
            <a:r>
              <a:rPr lang="pt-BR" altLang="zh-TW" dirty="0"/>
              <a:t/>
            </a:r>
            <a:br>
              <a:rPr lang="pt-BR" altLang="zh-TW" dirty="0"/>
            </a:br>
            <a:r>
              <a:rPr lang="pt-BR" altLang="zh-TW" dirty="0"/>
              <a:t>s1043319 No 3</a:t>
            </a:r>
            <a:r>
              <a:rPr lang="pt-BR" altLang="zh-TW" dirty="0" smtClean="0"/>
              <a:t>. +6</a:t>
            </a:r>
            <a:r>
              <a:rPr lang="pt-BR" altLang="zh-TW" dirty="0"/>
              <a:t/>
            </a:r>
            <a:br>
              <a:rPr lang="pt-BR" altLang="zh-TW" dirty="0"/>
            </a:br>
            <a:r>
              <a:rPr lang="pt-BR" altLang="zh-TW" dirty="0"/>
              <a:t>s1043324 No 3</a:t>
            </a:r>
            <a:r>
              <a:rPr lang="pt-BR" altLang="zh-TW" dirty="0" smtClean="0"/>
              <a:t>. +6</a:t>
            </a:r>
            <a:r>
              <a:rPr lang="pt-BR" altLang="zh-TW" dirty="0"/>
              <a:t/>
            </a:r>
            <a:br>
              <a:rPr lang="pt-BR" altLang="zh-TW" dirty="0"/>
            </a:br>
            <a:r>
              <a:rPr lang="pt-BR" altLang="zh-TW" dirty="0"/>
              <a:t>s1043307 No 6</a:t>
            </a:r>
            <a:r>
              <a:rPr lang="pt-BR" altLang="zh-TW" dirty="0" smtClean="0"/>
              <a:t>. +2</a:t>
            </a:r>
            <a:r>
              <a:rPr lang="pt-BR" altLang="zh-TW" dirty="0"/>
              <a:t/>
            </a:r>
            <a:br>
              <a:rPr lang="pt-BR" altLang="zh-TW" dirty="0"/>
            </a:br>
            <a:r>
              <a:rPr lang="pt-BR" altLang="zh-TW" dirty="0"/>
              <a:t>s1043332 No 6</a:t>
            </a:r>
            <a:r>
              <a:rPr lang="pt-BR" altLang="zh-TW" dirty="0" smtClean="0"/>
              <a:t>. +2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</a:t>
            </a:r>
            <a:r>
              <a:rPr lang="zh-TW" altLang="en-US" dirty="0" smtClean="0"/>
              <a:t> </a:t>
            </a:r>
            <a:r>
              <a:rPr lang="en-US" altLang="zh-TW" dirty="0" smtClean="0"/>
              <a:t>Homework 2 Bonus (vote)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8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比重</a:t>
            </a:r>
            <a:endParaRPr lang="en-US" altLang="zh-TW" dirty="0"/>
          </a:p>
          <a:p>
            <a:pPr lvl="1"/>
            <a:r>
              <a:rPr lang="en-US" altLang="zh-TW" dirty="0"/>
              <a:t>Homework 1 : </a:t>
            </a:r>
            <a:r>
              <a:rPr lang="en-US" altLang="zh-TW" dirty="0" smtClean="0"/>
              <a:t>25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Homework 2 : </a:t>
            </a:r>
            <a:r>
              <a:rPr lang="en-US" altLang="zh-TW" dirty="0" smtClean="0"/>
              <a:t>25 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Midterm : </a:t>
            </a:r>
            <a:r>
              <a:rPr lang="en-US" altLang="zh-TW" dirty="0" smtClean="0"/>
              <a:t>50</a:t>
            </a:r>
            <a:r>
              <a:rPr lang="en-US" altLang="zh-TW" dirty="0"/>
              <a:t>%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評比</a:t>
            </a:r>
            <a:endParaRPr lang="en-US" altLang="zh-TW" dirty="0"/>
          </a:p>
          <a:p>
            <a:pPr lvl="1"/>
            <a:r>
              <a:rPr lang="en-US" altLang="zh-TW" dirty="0"/>
              <a:t>80 + : A</a:t>
            </a:r>
          </a:p>
          <a:p>
            <a:pPr lvl="1"/>
            <a:r>
              <a:rPr lang="en-US" altLang="zh-TW" dirty="0"/>
              <a:t>70 ~ 79 : B</a:t>
            </a:r>
          </a:p>
          <a:p>
            <a:pPr lvl="1"/>
            <a:r>
              <a:rPr lang="en-US" altLang="zh-TW" dirty="0"/>
              <a:t>60 ~ 69 : C</a:t>
            </a:r>
          </a:p>
          <a:p>
            <a:pPr lvl="1"/>
            <a:r>
              <a:rPr lang="en-US" altLang="zh-TW" dirty="0"/>
              <a:t>60 - : 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Q3: </a:t>
            </a:r>
            <a:r>
              <a:rPr lang="zh-TW" altLang="en-US" dirty="0" smtClean="0"/>
              <a:t>期中</a:t>
            </a:r>
            <a:r>
              <a:rPr lang="zh-TW" altLang="en-US" dirty="0" smtClean="0"/>
              <a:t>評量 </a:t>
            </a:r>
            <a:r>
              <a:rPr lang="en-US" altLang="zh-TW" dirty="0" smtClean="0"/>
              <a:t>(11/23</a:t>
            </a:r>
            <a:r>
              <a:rPr lang="zh-TW" altLang="en-US" dirty="0" smtClean="0"/>
              <a:t>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 : schedule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1625"/>
              </p:ext>
            </p:extLst>
          </p:nvPr>
        </p:nvGraphicFramePr>
        <p:xfrm>
          <a:off x="1781200" y="2209800"/>
          <a:ext cx="5581600" cy="304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842"/>
                <a:gridCol w="3998758"/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11</a:t>
                      </a:r>
                      <a:r>
                        <a:rPr lang="zh-TW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r>
                        <a:rPr lang="zh-TW" altLang="en-US" sz="1600" u="none" strike="noStrike" dirty="0">
                          <a:effectLst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r>
                        <a:rPr lang="zh-TW" alt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zh-TW" alt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Midterm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11</a:t>
                      </a:r>
                      <a:r>
                        <a:rPr lang="zh-TW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</a:rPr>
                        <a:t>16</a:t>
                      </a:r>
                      <a:r>
                        <a:rPr lang="zh-TW" altLang="en-US" sz="1600" u="none" strike="noStrike" dirty="0">
                          <a:effectLst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11</a:t>
                      </a:r>
                      <a:r>
                        <a:rPr lang="zh-TW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</a:rPr>
                        <a:t>23</a:t>
                      </a:r>
                      <a:r>
                        <a:rPr lang="zh-TW" altLang="en-US" sz="1600" u="none" strike="noStrike" dirty="0">
                          <a:effectLst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11</a:t>
                      </a:r>
                      <a:r>
                        <a:rPr lang="zh-TW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TW" sz="1600" u="none" strike="noStrike" dirty="0">
                          <a:effectLst/>
                        </a:rPr>
                        <a:t>30</a:t>
                      </a:r>
                      <a:r>
                        <a:rPr lang="zh-TW" altLang="en-US" sz="1600" u="none" strike="noStrike" dirty="0">
                          <a:effectLst/>
                        </a:rPr>
                        <a:t>日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Javascript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</a:rPr>
                        <a:t>7</a:t>
                      </a:r>
                      <a:r>
                        <a:rPr lang="zh-TW" altLang="en-US" sz="1600" u="none" strike="noStrike"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Mysql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</a:rPr>
                        <a:t>14</a:t>
                      </a:r>
                      <a:r>
                        <a:rPr lang="zh-TW" altLang="en-US" sz="1600" u="none" strike="noStrike"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Mysql</a:t>
                      </a:r>
                      <a:r>
                        <a:rPr lang="en-US" sz="1600" u="none" strike="noStrike" dirty="0">
                          <a:effectLst/>
                        </a:rPr>
                        <a:t> / PHP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</a:rPr>
                        <a:t>21</a:t>
                      </a:r>
                      <a:r>
                        <a:rPr lang="zh-TW" altLang="en-US" sz="1600" u="none" strike="noStrike"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PHP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12</a:t>
                      </a:r>
                      <a:r>
                        <a:rPr lang="zh-TW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</a:rPr>
                        <a:t>28</a:t>
                      </a:r>
                      <a:r>
                        <a:rPr lang="zh-TW" altLang="en-US" sz="1600" u="none" strike="noStrike"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Ajax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r>
                        <a:rPr lang="zh-TW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r>
                        <a:rPr lang="zh-TW" altLang="en-US" sz="1600" u="none" strike="noStrike"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Ajax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zh-TW" alt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r>
                        <a:rPr lang="zh-TW" alt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Final Exam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zh-TW" alt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月</a:t>
                      </a:r>
                      <a:r>
                        <a:rPr lang="en-US" altLang="zh-TW" sz="16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r>
                        <a:rPr lang="zh-TW" altLang="en-US" sz="1600" u="none" strike="noStrike">
                          <a:solidFill>
                            <a:srgbClr val="FF0000"/>
                          </a:solidFill>
                          <a:effectLst/>
                        </a:rPr>
                        <a:t>日</a:t>
                      </a:r>
                      <a:endParaRPr lang="zh-TW" altLang="en-US" sz="16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Final Project Deadline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5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11/24 ~ 12/25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Q5 : </a:t>
            </a:r>
            <a:r>
              <a:rPr lang="zh-TW" altLang="en-US" dirty="0" smtClean="0"/>
              <a:t>期中退選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0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Homework:19%</a:t>
            </a:r>
            <a:r>
              <a:rPr lang="zh-TW" altLang="en-US" dirty="0" smtClean="0"/>
              <a:t> </a:t>
            </a:r>
            <a:r>
              <a:rPr lang="en-US" altLang="zh-TW" dirty="0" smtClean="0"/>
              <a:t>(3</a:t>
            </a:r>
            <a:r>
              <a:rPr lang="zh-TW" altLang="en-US" dirty="0" smtClean="0"/>
              <a:t>次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Max </a:t>
            </a:r>
            <a:r>
              <a:rPr lang="en-US" altLang="zh-TW" dirty="0"/>
              <a:t>* 7% + the others * 6%</a:t>
            </a:r>
          </a:p>
          <a:p>
            <a:endParaRPr lang="en-US" altLang="zh-TW" dirty="0"/>
          </a:p>
          <a:p>
            <a:r>
              <a:rPr lang="en-US" altLang="zh-TW" dirty="0"/>
              <a:t>Exam : </a:t>
            </a:r>
            <a:r>
              <a:rPr lang="en-US" altLang="zh-TW" dirty="0" smtClean="0"/>
              <a:t>30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 smtClean="0"/>
              <a:t>Final * </a:t>
            </a:r>
            <a:r>
              <a:rPr lang="en-US" altLang="zh-TW" dirty="0"/>
              <a:t>30%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Final Project: 20 %</a:t>
            </a:r>
          </a:p>
          <a:p>
            <a:pPr lvl="1"/>
            <a:r>
              <a:rPr lang="en-US" altLang="zh-TW" dirty="0"/>
              <a:t>(Open) Data Virtualization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CEP Bonus </a:t>
            </a:r>
          </a:p>
          <a:p>
            <a:pPr lvl="1"/>
            <a:r>
              <a:rPr lang="en-US" altLang="zh-TW" dirty="0" smtClean="0"/>
              <a:t>35 %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Q6 : Midterm ~ Final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7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 ~ 3</a:t>
            </a:r>
            <a:r>
              <a:rPr lang="zh-TW" altLang="en-US" dirty="0"/>
              <a:t> 人一組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http://goo.gl/bNFQnF</a:t>
            </a:r>
            <a:endParaRPr lang="en-US" altLang="zh-TW" dirty="0"/>
          </a:p>
          <a:p>
            <a:pPr lvl="1"/>
            <a:r>
              <a:rPr lang="zh-TW" altLang="en-US" dirty="0"/>
              <a:t>一組一個分數</a:t>
            </a:r>
            <a:endParaRPr lang="en-US" altLang="zh-TW" dirty="0"/>
          </a:p>
          <a:p>
            <a:r>
              <a:rPr lang="zh-TW" altLang="en-US" dirty="0"/>
              <a:t>題目 </a:t>
            </a:r>
            <a:r>
              <a:rPr lang="en-US" altLang="zh-TW" dirty="0" smtClean="0"/>
              <a:t>: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 smtClean="0"/>
              <a:t>Open) Data Virtualization</a:t>
            </a:r>
            <a:endParaRPr lang="en-US" altLang="zh-TW" dirty="0"/>
          </a:p>
          <a:p>
            <a:pPr lvl="1"/>
            <a:r>
              <a:rPr lang="zh-TW" altLang="en-US" dirty="0"/>
              <a:t>無想法可找我</a:t>
            </a:r>
            <a:r>
              <a:rPr lang="zh-TW" altLang="en-US" dirty="0" smtClean="0"/>
              <a:t>討論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各組題目不可</a:t>
            </a:r>
            <a:r>
              <a:rPr lang="zh-TW" altLang="en-US" dirty="0" smtClean="0"/>
              <a:t>重複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可讓使用者自行</a:t>
            </a:r>
            <a:r>
              <a:rPr lang="zh-TW" altLang="en-US" dirty="0">
                <a:solidFill>
                  <a:srgbClr val="FF0000"/>
                </a:solidFill>
              </a:rPr>
              <a:t>輸</a:t>
            </a:r>
            <a:r>
              <a:rPr lang="zh-TW" altLang="en-US" dirty="0" smtClean="0">
                <a:solidFill>
                  <a:srgbClr val="FF0000"/>
                </a:solidFill>
              </a:rPr>
              <a:t>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要求</a:t>
            </a:r>
            <a:endParaRPr lang="en-US" altLang="zh-TW" dirty="0"/>
          </a:p>
          <a:p>
            <a:pPr lvl="1"/>
            <a:r>
              <a:rPr lang="zh-TW" altLang="en-US" dirty="0"/>
              <a:t>需用到</a:t>
            </a:r>
            <a:r>
              <a:rPr lang="en-US" altLang="zh-TW" dirty="0"/>
              <a:t>html,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javascript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php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mysql</a:t>
            </a:r>
            <a:endParaRPr lang="en-US" altLang="zh-TW" dirty="0"/>
          </a:p>
          <a:p>
            <a:pPr lvl="1"/>
            <a:r>
              <a:rPr lang="zh-TW" altLang="en-US" dirty="0" smtClean="0"/>
              <a:t>需依照使用者輸入</a:t>
            </a:r>
            <a:r>
              <a:rPr lang="zh-TW" altLang="en-US" dirty="0" smtClean="0"/>
              <a:t>改變頁面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至少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自行架設 </a:t>
            </a:r>
            <a:r>
              <a:rPr lang="en-US" altLang="zh-TW" dirty="0"/>
              <a:t>Server 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Q7: Final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9670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4879</TotalTime>
  <Words>273</Words>
  <Application>Microsoft Office PowerPoint</Application>
  <PresentationFormat>如螢幕大小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Corbel</vt:lpstr>
      <vt:lpstr>Wingdings</vt:lpstr>
      <vt:lpstr>Custom Theme</vt:lpstr>
      <vt:lpstr>Week 8 &amp; 9 Q&amp;A</vt:lpstr>
      <vt:lpstr>FYI</vt:lpstr>
      <vt:lpstr>Q1: 期中考 Bonus 2</vt:lpstr>
      <vt:lpstr>Q2 : Homework 2 Bonus (vote)</vt:lpstr>
      <vt:lpstr>Q3: 期中評量 (11/23前)</vt:lpstr>
      <vt:lpstr>Q4 : schedule</vt:lpstr>
      <vt:lpstr>Q5 : 期中退選</vt:lpstr>
      <vt:lpstr>Q6 : Midterm ~ Final</vt:lpstr>
      <vt:lpstr>Q7: 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74</cp:revision>
  <dcterms:created xsi:type="dcterms:W3CDTF">2014-09-18T03:28:03Z</dcterms:created>
  <dcterms:modified xsi:type="dcterms:W3CDTF">2015-11-15T15:23:59Z</dcterms:modified>
</cp:coreProperties>
</file>