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0070205080204" charset="0"/>
      <p:regular r:id="rId9"/>
      <p:bold r:id="rId10"/>
      <p:italic r:id="rId11"/>
      <p:boldItalic r:id="rId12"/>
    </p:embeddedFont>
    <p:embeddedFont>
      <p:font typeface="Raleway" panose="020B060007020508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3964b2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3964b2b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3964b2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3964b2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3964b2b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3964b2b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3964b2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3964b2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3964b2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3964b2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1A1A1A"/>
                </a:solidFill>
              </a:rPr>
              <a:t>Social Media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Akshaya Prasad</a:t>
            </a:r>
            <a:endParaRPr sz="16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Chen Fang, Huang</a:t>
            </a:r>
            <a:endParaRPr sz="16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Heng Yu, Tang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81675" y="55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Diagram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87791E-170F-4684-972E-CF811F05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87" y="1299334"/>
            <a:ext cx="6277851" cy="3620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5532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zh-TW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" y="3370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51903" y="22141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 dirty="0">
                <a:solidFill>
                  <a:srgbClr val="1A1A1A"/>
                </a:solidFill>
              </a:rPr>
              <a:t>Class Diagram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804"/>
            <a:ext cx="8820778" cy="440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如螢幕大小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Raleway</vt:lpstr>
      <vt:lpstr>Lato</vt:lpstr>
      <vt:lpstr>Arial</vt:lpstr>
      <vt:lpstr>Times New Roman</vt:lpstr>
      <vt:lpstr>Streamline</vt:lpstr>
      <vt:lpstr>Social Media</vt:lpstr>
      <vt:lpstr>Module Diagram</vt:lpstr>
      <vt:lpstr>Sequence Diagram</vt:lpstr>
      <vt:lpstr>PowerPoint 簡報</vt:lpstr>
      <vt:lpstr>Class Diagram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cp:lastModifiedBy>Heng-Yu Tang</cp:lastModifiedBy>
  <cp:revision>6</cp:revision>
  <dcterms:modified xsi:type="dcterms:W3CDTF">2018-10-09T02:15:33Z</dcterms:modified>
</cp:coreProperties>
</file>