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notesMasterIdLst>
    <p:notesMasterId r:id="rId15"/>
  </p:notesMasterIdLst>
  <p:sldIdLst>
    <p:sldId id="256" r:id="rId2"/>
    <p:sldId id="267" r:id="rId3"/>
    <p:sldId id="257" r:id="rId4"/>
    <p:sldId id="258" r:id="rId5"/>
    <p:sldId id="264" r:id="rId6"/>
    <p:sldId id="265" r:id="rId7"/>
    <p:sldId id="266" r:id="rId8"/>
    <p:sldId id="263" r:id="rId9"/>
    <p:sldId id="269" r:id="rId10"/>
    <p:sldId id="261" r:id="rId11"/>
    <p:sldId id="268" r:id="rId12"/>
    <p:sldId id="259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9600"/>
    <a:srgbClr val="EA2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8"/>
    <p:restoredTop sz="94694"/>
  </p:normalViewPr>
  <p:slideViewPr>
    <p:cSldViewPr snapToGrid="0" snapToObjects="1">
      <p:cViewPr>
        <p:scale>
          <a:sx n="50" d="100"/>
          <a:sy n="50" d="100"/>
        </p:scale>
        <p:origin x="2256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08CAE-8135-B343-B4F7-B5FEE61B2E35}" type="datetimeFigureOut">
              <a:rPr kumimoji="1" lang="zh-TW" altLang="en-US" smtClean="0"/>
              <a:t>2017/7/23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CBBB-741A-DA42-A007-3B7BC51241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855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5CBBB-741A-DA42-A007-3B7BC5124134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2809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5CBBB-741A-DA42-A007-3B7BC5124134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3765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5CBBB-741A-DA42-A007-3B7BC5124134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4108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5CBBB-741A-DA42-A007-3B7BC5124134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3969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5CBBB-741A-DA42-A007-3B7BC5124134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944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5CBBB-741A-DA42-A007-3B7BC5124134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2145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7/23/17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AD347D-5ACD-4C99-B74B-A9C85AD731AF}" type="datetimeFigureOut">
              <a:rPr lang="en-US" smtClean="0"/>
              <a:t>7/23/17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AD347D-5ACD-4C99-B74B-A9C85AD731AF}" type="datetimeFigureOut">
              <a:rPr lang="en-US" smtClean="0"/>
              <a:t>7/23/17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AD347D-5ACD-4C99-B74B-A9C85AD731AF}" type="datetimeFigureOut">
              <a:rPr lang="en-US" smtClean="0"/>
              <a:t>7/23/17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09A250-FF31-4206-8172-F9D3106AACB1}" type="datetimeFigureOut">
              <a:rPr lang="en-US" smtClean="0"/>
              <a:t>7/23/17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96027F-7875-4030-9381-8BD8C4F21935}" type="datetimeFigureOut">
              <a:rPr lang="en-US" smtClean="0"/>
              <a:t>7/23/17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zh-TW" dirty="0">
                <a:latin typeface="Helvetica Neue" charset="0"/>
                <a:ea typeface="Helvetica Neue" charset="0"/>
                <a:cs typeface="Helvetica Neue" charset="0"/>
              </a:rPr>
              <a:t>Freestyle</a:t>
            </a:r>
            <a:r>
              <a:rPr kumimoji="1" lang="zh-TW" altLang="en-US" dirty="0">
                <a:latin typeface="Helvetica Neue" charset="0"/>
                <a:ea typeface="Helvetica Neue" charset="0"/>
                <a:cs typeface="Helvetica Neue" charset="0"/>
              </a:rPr>
              <a:t> 小幫手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600199"/>
          </a:xfrm>
        </p:spPr>
        <p:txBody>
          <a:bodyPr/>
          <a:lstStyle/>
          <a:p>
            <a:pPr algn="ctr"/>
            <a:endParaRPr kumimoji="1" lang="en-US" altLang="zh-TW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600200" y="1799705"/>
            <a:ext cx="1587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800" b="1" dirty="0" smtClean="0"/>
              <a:t>#120</a:t>
            </a:r>
            <a:endParaRPr kumimoji="1"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07574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Helvetica Neue" charset="0"/>
                <a:ea typeface="Helvetica Neue" charset="0"/>
                <a:cs typeface="Helvetica Neue" charset="0"/>
              </a:rPr>
              <a:t>How?</a:t>
            </a:r>
            <a:endParaRPr kumimoji="1" lang="zh-TW" alt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3200" dirty="0">
                <a:latin typeface="Microsoft JhengHei" charset="-120"/>
                <a:ea typeface="Microsoft JhengHei" charset="-120"/>
                <a:cs typeface="Microsoft JhengHei" charset="-120"/>
              </a:rPr>
              <a:t>LINE BOT</a:t>
            </a:r>
          </a:p>
          <a:p>
            <a:endParaRPr kumimoji="1" lang="en-US" altLang="zh-TW" sz="32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en-US" altLang="zh-TW" sz="3200" dirty="0" err="1">
                <a:latin typeface="Microsoft JhengHei" charset="-120"/>
                <a:ea typeface="Microsoft JhengHei" charset="-120"/>
                <a:cs typeface="Microsoft JhengHei" charset="-120"/>
              </a:rPr>
              <a:t>Emotibot</a:t>
            </a:r>
            <a:r>
              <a:rPr kumimoji="1" lang="en-US" altLang="zh-TW" sz="3200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mr-IN" altLang="zh-TW" sz="3200" dirty="0">
                <a:latin typeface="Microsoft JhengHei" charset="-120"/>
                <a:ea typeface="Microsoft JhengHei" charset="-120"/>
                <a:cs typeface="Microsoft JhengHei" charset="-120"/>
              </a:rPr>
              <a:t>–</a:t>
            </a:r>
            <a:r>
              <a:rPr kumimoji="1" lang="zh-TW" altLang="en-US" sz="3200" dirty="0">
                <a:latin typeface="Microsoft JhengHei" charset="-120"/>
                <a:ea typeface="Microsoft JhengHei" charset="-120"/>
                <a:cs typeface="Microsoft JhengHei" charset="-120"/>
              </a:rPr>
              <a:t> 服裝偵測</a:t>
            </a:r>
            <a:r>
              <a:rPr kumimoji="1" lang="en-US" altLang="zh-TW" sz="3200" dirty="0">
                <a:latin typeface="Microsoft JhengHei" charset="-120"/>
                <a:ea typeface="Microsoft JhengHei" charset="-120"/>
                <a:cs typeface="Microsoft JhengHei" charset="-120"/>
              </a:rPr>
              <a:t>API</a:t>
            </a:r>
          </a:p>
          <a:p>
            <a:endParaRPr kumimoji="1" lang="en-US" altLang="zh-TW" sz="32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en-US" altLang="zh-TW" sz="3200" dirty="0">
                <a:latin typeface="Microsoft JhengHei" charset="-120"/>
                <a:ea typeface="Microsoft JhengHei" charset="-120"/>
                <a:cs typeface="Microsoft JhengHei" charset="-120"/>
              </a:rPr>
              <a:t>Yahoo</a:t>
            </a:r>
            <a:r>
              <a:rPr kumimoji="1" lang="zh-TW" altLang="en-US" sz="3200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mr-IN" altLang="zh-TW" sz="3200" dirty="0">
                <a:latin typeface="Microsoft JhengHei" charset="-120"/>
                <a:ea typeface="Microsoft JhengHei" charset="-120"/>
                <a:cs typeface="Microsoft JhengHei" charset="-120"/>
              </a:rPr>
              <a:t>–</a:t>
            </a:r>
            <a:r>
              <a:rPr kumimoji="1" lang="en-US" altLang="zh-TW" sz="3200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zh-TW" altLang="en-US" sz="3200" dirty="0">
                <a:latin typeface="Microsoft JhengHei" charset="-120"/>
                <a:ea typeface="Microsoft JhengHei" charset="-120"/>
                <a:cs typeface="Microsoft JhengHei" charset="-120"/>
              </a:rPr>
              <a:t>商品推薦</a:t>
            </a:r>
            <a:r>
              <a:rPr kumimoji="1" lang="en-US" altLang="zh-TW" sz="3200" dirty="0">
                <a:latin typeface="Microsoft JhengHei" charset="-120"/>
                <a:ea typeface="Microsoft JhengHei" charset="-120"/>
                <a:cs typeface="Microsoft JhengHei" charset="-120"/>
              </a:rPr>
              <a:t>API</a:t>
            </a:r>
          </a:p>
          <a:p>
            <a:endParaRPr kumimoji="1" lang="en-US" altLang="zh-TW" sz="32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en-US" altLang="zh-TW" sz="3200" dirty="0">
                <a:latin typeface="Microsoft JhengHei" charset="-120"/>
                <a:ea typeface="Microsoft JhengHei" charset="-120"/>
                <a:cs typeface="Microsoft JhengHei" charset="-120"/>
              </a:rPr>
              <a:t>Microsoft </a:t>
            </a:r>
            <a:r>
              <a:rPr kumimoji="1" lang="mr-IN" altLang="zh-TW" sz="3200" dirty="0">
                <a:latin typeface="Microsoft JhengHei" charset="-120"/>
                <a:ea typeface="Microsoft JhengHei" charset="-120"/>
                <a:cs typeface="Microsoft JhengHei" charset="-120"/>
              </a:rPr>
              <a:t>–</a:t>
            </a:r>
            <a:r>
              <a:rPr kumimoji="1" lang="en-US" altLang="zh-TW" sz="3200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zh-TW" altLang="en-US" sz="3200" dirty="0">
                <a:latin typeface="Microsoft JhengHei" charset="-120"/>
                <a:ea typeface="Microsoft JhengHei" charset="-120"/>
                <a:cs typeface="Microsoft JhengHei" charset="-120"/>
              </a:rPr>
              <a:t>人臉辨識</a:t>
            </a:r>
            <a:endParaRPr kumimoji="1" lang="en-US" altLang="zh-TW" sz="32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kumimoji="1" lang="en-US" altLang="zh-TW" sz="32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6869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27"/>
          <p:cNvCxnSpPr>
            <a:endCxn id="19" idx="3"/>
          </p:cNvCxnSpPr>
          <p:nvPr/>
        </p:nvCxnSpPr>
        <p:spPr>
          <a:xfrm flipH="1" flipV="1">
            <a:off x="9611798" y="3137268"/>
            <a:ext cx="752577" cy="125192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39"/>
          <p:cNvCxnSpPr/>
          <p:nvPr/>
        </p:nvCxnSpPr>
        <p:spPr>
          <a:xfrm>
            <a:off x="1729740" y="2371052"/>
            <a:ext cx="1882140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39"/>
          <p:cNvCxnSpPr/>
          <p:nvPr/>
        </p:nvCxnSpPr>
        <p:spPr>
          <a:xfrm>
            <a:off x="5608297" y="2398307"/>
            <a:ext cx="1882140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7"/>
          <p:cNvCxnSpPr/>
          <p:nvPr/>
        </p:nvCxnSpPr>
        <p:spPr>
          <a:xfrm flipV="1">
            <a:off x="7005982" y="3173989"/>
            <a:ext cx="891316" cy="125192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Helvetica Neue" charset="0"/>
                <a:ea typeface="Helvetica Neue" charset="0"/>
                <a:cs typeface="Helvetica Neue" charset="0"/>
              </a:rPr>
              <a:t>How?</a:t>
            </a:r>
            <a:endParaRPr kumimoji="1" lang="zh-TW" alt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320040" y="1647399"/>
            <a:ext cx="1749156" cy="1726010"/>
            <a:chOff x="320040" y="1647399"/>
            <a:chExt cx="1749156" cy="1726010"/>
          </a:xfrm>
        </p:grpSpPr>
        <p:pic>
          <p:nvPicPr>
            <p:cNvPr id="5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" y="1647399"/>
              <a:ext cx="1749156" cy="1311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文字方塊 6"/>
            <p:cNvSpPr txBox="1"/>
            <p:nvPr/>
          </p:nvSpPr>
          <p:spPr>
            <a:xfrm>
              <a:off x="354696" y="3034855"/>
              <a:ext cx="1714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/>
                <a:t>LINE</a:t>
              </a:r>
              <a:r>
                <a:rPr lang="zh-TW" altLang="en-US" sz="1600" b="1" dirty="0"/>
                <a:t> </a:t>
              </a:r>
              <a:r>
                <a:rPr lang="en-US" altLang="zh-TW" sz="1600" b="1" dirty="0"/>
                <a:t>Application</a:t>
              </a:r>
              <a:endParaRPr lang="zh-TW" altLang="en-US" sz="1600" b="1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3693574" y="1391356"/>
            <a:ext cx="1782633" cy="1951910"/>
            <a:chOff x="3625842" y="1391356"/>
            <a:chExt cx="1782633" cy="1951910"/>
          </a:xfrm>
        </p:grpSpPr>
        <p:grpSp>
          <p:nvGrpSpPr>
            <p:cNvPr id="8" name="群組 7"/>
            <p:cNvGrpSpPr/>
            <p:nvPr/>
          </p:nvGrpSpPr>
          <p:grpSpPr>
            <a:xfrm>
              <a:off x="3625842" y="1391356"/>
              <a:ext cx="1782633" cy="1782633"/>
              <a:chOff x="6086826" y="3216442"/>
              <a:chExt cx="1943100" cy="1943100"/>
            </a:xfrm>
          </p:grpSpPr>
          <p:pic>
            <p:nvPicPr>
              <p:cNvPr id="9" name="Picture 10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6826" y="3216442"/>
                <a:ext cx="1943100" cy="1943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0432" y="3862279"/>
                <a:ext cx="755888" cy="755888"/>
              </a:xfrm>
              <a:prstGeom prst="rect">
                <a:avLst/>
              </a:prstGeom>
            </p:spPr>
          </p:pic>
        </p:grpSp>
        <p:sp>
          <p:nvSpPr>
            <p:cNvPr id="11" name="文字方塊 10"/>
            <p:cNvSpPr txBox="1"/>
            <p:nvPr/>
          </p:nvSpPr>
          <p:spPr>
            <a:xfrm>
              <a:off x="3659908" y="3004712"/>
              <a:ext cx="1714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/>
                <a:t>LINE</a:t>
              </a:r>
              <a:r>
                <a:rPr lang="zh-TW" altLang="en-US" sz="1600" b="1" dirty="0"/>
                <a:t> </a:t>
              </a:r>
              <a:r>
                <a:rPr lang="en-US" altLang="zh-TW" sz="1600" b="1" dirty="0"/>
                <a:t>Server</a:t>
              </a:r>
              <a:endParaRPr lang="zh-TW" altLang="en-US" sz="1600" b="1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7817835" y="1354635"/>
            <a:ext cx="1793963" cy="1951910"/>
            <a:chOff x="6293835" y="1391356"/>
            <a:chExt cx="1793963" cy="1951910"/>
          </a:xfrm>
        </p:grpSpPr>
        <p:pic>
          <p:nvPicPr>
            <p:cNvPr id="14" name="Picture 1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3835" y="1391356"/>
              <a:ext cx="1782633" cy="1782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8" name="群組 17"/>
            <p:cNvGrpSpPr/>
            <p:nvPr/>
          </p:nvGrpSpPr>
          <p:grpSpPr>
            <a:xfrm>
              <a:off x="6854167" y="1990919"/>
              <a:ext cx="693465" cy="693465"/>
              <a:chOff x="6554129" y="2265801"/>
              <a:chExt cx="693465" cy="693465"/>
            </a:xfrm>
          </p:grpSpPr>
          <p:sp>
            <p:nvSpPr>
              <p:cNvPr id="16" name="橢圓 15"/>
              <p:cNvSpPr/>
              <p:nvPr/>
            </p:nvSpPr>
            <p:spPr>
              <a:xfrm>
                <a:off x="6554129" y="2265801"/>
                <a:ext cx="646771" cy="69346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4129" y="2431439"/>
                <a:ext cx="693465" cy="480091"/>
              </a:xfrm>
              <a:prstGeom prst="rect">
                <a:avLst/>
              </a:prstGeom>
            </p:spPr>
          </p:pic>
        </p:grpSp>
        <p:sp>
          <p:nvSpPr>
            <p:cNvPr id="19" name="文字方塊 18"/>
            <p:cNvSpPr txBox="1"/>
            <p:nvPr/>
          </p:nvSpPr>
          <p:spPr>
            <a:xfrm>
              <a:off x="6373298" y="3004712"/>
              <a:ext cx="1714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/>
                <a:t>BOT</a:t>
              </a:r>
              <a:r>
                <a:rPr lang="zh-TW" altLang="en-US" sz="1600" b="1" dirty="0"/>
                <a:t> </a:t>
              </a:r>
              <a:r>
                <a:rPr lang="en-US" altLang="zh-TW" sz="1600" b="1" dirty="0"/>
                <a:t>Server</a:t>
              </a:r>
              <a:endParaRPr lang="zh-TW" altLang="en-US" sz="1600" b="1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6114665" y="4389191"/>
            <a:ext cx="1782633" cy="1782633"/>
            <a:chOff x="3625842" y="1391356"/>
            <a:chExt cx="1782633" cy="1782633"/>
          </a:xfrm>
        </p:grpSpPr>
        <p:pic>
          <p:nvPicPr>
            <p:cNvPr id="29" name="Picture 1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5842" y="1391356"/>
              <a:ext cx="1782633" cy="1782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文字方塊 27"/>
            <p:cNvSpPr txBox="1"/>
            <p:nvPr/>
          </p:nvSpPr>
          <p:spPr>
            <a:xfrm>
              <a:off x="3659908" y="2031148"/>
              <a:ext cx="1714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b="1" dirty="0"/>
                <a:t>API</a:t>
              </a:r>
              <a:endParaRPr lang="zh-TW" altLang="en-US" sz="3200" b="1" dirty="0"/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9791700" y="4558468"/>
            <a:ext cx="1714500" cy="1342693"/>
            <a:chOff x="3659908" y="1768103"/>
            <a:chExt cx="1714500" cy="1342693"/>
          </a:xfrm>
        </p:grpSpPr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9232" y="1768103"/>
              <a:ext cx="695851" cy="964786"/>
            </a:xfrm>
            <a:prstGeom prst="rect">
              <a:avLst/>
            </a:prstGeom>
          </p:spPr>
        </p:pic>
        <p:sp>
          <p:nvSpPr>
            <p:cNvPr id="33" name="文字方塊 32"/>
            <p:cNvSpPr txBox="1"/>
            <p:nvPr/>
          </p:nvSpPr>
          <p:spPr>
            <a:xfrm>
              <a:off x="3659908" y="2772242"/>
              <a:ext cx="1714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/>
                <a:t>DB</a:t>
              </a:r>
              <a:endParaRPr lang="zh-TW" altLang="en-US" sz="1600" b="1" dirty="0"/>
            </a:p>
          </p:txBody>
        </p:sp>
      </p:grpSp>
      <p:pic>
        <p:nvPicPr>
          <p:cNvPr id="27" name="圖片 26">
            <a:extLst>
              <a:ext uri="{FF2B5EF4-FFF2-40B4-BE49-F238E27FC236}">
                <a16:creationId xmlns:a16="http://schemas.microsoft.com/office/drawing/2014/main" xmlns="" id="{DB747A4D-1283-4C70-8BEB-B59D073261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623" y="-1127401"/>
            <a:ext cx="944463" cy="94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52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" presetClass="emph" presetSubtype="0" repeatCount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zh-TW" sz="40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 algn="ctr">
              <a:buNone/>
            </a:pPr>
            <a:endParaRPr kumimoji="1" lang="en-US" altLang="zh-TW" sz="40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 algn="ctr">
              <a:buNone/>
            </a:pPr>
            <a:r>
              <a:rPr kumimoji="1" lang="en-US" altLang="zh-TW" sz="4000" dirty="0">
                <a:latin typeface="Helvetica" charset="0"/>
                <a:ea typeface="Helvetica" charset="0"/>
                <a:cs typeface="Helvetica" charset="0"/>
              </a:rPr>
              <a:t>Demo</a:t>
            </a:r>
            <a:endParaRPr kumimoji="1" lang="zh-TW" altLang="en-US" sz="40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968" y="2665669"/>
            <a:ext cx="1540954" cy="154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24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6538" y="764372"/>
            <a:ext cx="10959662" cy="556285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8000" dirty="0">
                <a:latin typeface="Helvetica Neue" charset="0"/>
                <a:ea typeface="Helvetica Neue" charset="0"/>
                <a:cs typeface="Helvetica Neue" charset="0"/>
              </a:rPr>
              <a:t>Q &amp; a</a:t>
            </a:r>
            <a:endParaRPr kumimoji="1" lang="zh-TW" altLang="en-US" sz="8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67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Helvetica Neue" charset="0"/>
                <a:ea typeface="Helvetica Neue" charset="0"/>
                <a:cs typeface="Helvetica Neue" charset="0"/>
              </a:rPr>
              <a:t>TEAM profile</a:t>
            </a:r>
            <a:endParaRPr kumimoji="1" lang="zh-TW" alt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410817" y="7792279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/>
              <a:t>直接</a:t>
            </a:r>
          </a:p>
        </p:txBody>
      </p:sp>
      <p:sp>
        <p:nvSpPr>
          <p:cNvPr id="7" name="橢圓 6"/>
          <p:cNvSpPr/>
          <p:nvPr/>
        </p:nvSpPr>
        <p:spPr>
          <a:xfrm>
            <a:off x="437321" y="9004853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快速</a:t>
            </a:r>
          </a:p>
        </p:txBody>
      </p:sp>
      <p:sp>
        <p:nvSpPr>
          <p:cNvPr id="8" name="橢圓 7"/>
          <p:cNvSpPr/>
          <p:nvPr/>
        </p:nvSpPr>
        <p:spPr>
          <a:xfrm>
            <a:off x="437321" y="10369827"/>
            <a:ext cx="914400" cy="914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方便</a:t>
            </a:r>
          </a:p>
        </p:txBody>
      </p:sp>
      <p:grpSp>
        <p:nvGrpSpPr>
          <p:cNvPr id="21" name="群組 20"/>
          <p:cNvGrpSpPr/>
          <p:nvPr/>
        </p:nvGrpSpPr>
        <p:grpSpPr>
          <a:xfrm>
            <a:off x="278647" y="1488874"/>
            <a:ext cx="3532175" cy="2255852"/>
            <a:chOff x="932732" y="2367280"/>
            <a:chExt cx="3532175" cy="2255852"/>
          </a:xfrm>
        </p:grpSpPr>
        <p:pic>
          <p:nvPicPr>
            <p:cNvPr id="22" name="圖片 2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38" b="19997"/>
            <a:stretch/>
          </p:blipFill>
          <p:spPr>
            <a:xfrm>
              <a:off x="932732" y="2367280"/>
              <a:ext cx="1843672" cy="1810837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4" name="文字方塊 23"/>
            <p:cNvSpPr txBox="1"/>
            <p:nvPr/>
          </p:nvSpPr>
          <p:spPr>
            <a:xfrm>
              <a:off x="2359844" y="3976801"/>
              <a:ext cx="21050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Microsoft JhengHei" charset="-120"/>
                  <a:ea typeface="Microsoft JhengHei" charset="-120"/>
                  <a:cs typeface="Microsoft JhengHei" charset="-120"/>
                </a:rPr>
                <a:t>Art Design &amp;</a:t>
              </a:r>
            </a:p>
            <a:p>
              <a:r>
                <a:rPr lang="en-US" altLang="zh-TW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Microsoft JhengHei" charset="-120"/>
                  <a:ea typeface="Microsoft JhengHei" charset="-120"/>
                  <a:cs typeface="Microsoft JhengHei" charset="-120"/>
                </a:rPr>
                <a:t>Web Application </a:t>
              </a:r>
              <a:endParaRPr lang="zh-TW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1200483" y="4126260"/>
            <a:ext cx="3254004" cy="1928645"/>
            <a:chOff x="3375854" y="2367280"/>
            <a:chExt cx="3254004" cy="1928645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6779" y="2367280"/>
              <a:ext cx="1733079" cy="174397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8" name="文字方塊 27"/>
            <p:cNvSpPr txBox="1"/>
            <p:nvPr/>
          </p:nvSpPr>
          <p:spPr>
            <a:xfrm>
              <a:off x="3375854" y="3926593"/>
              <a:ext cx="1596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Microsoft JhengHei" charset="-120"/>
                  <a:ea typeface="Microsoft JhengHei" charset="-120"/>
                  <a:cs typeface="Microsoft JhengHei" charset="-120"/>
                </a:rPr>
                <a:t>Presentation</a:t>
              </a: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4500965" y="2053930"/>
            <a:ext cx="3082259" cy="1918087"/>
            <a:chOff x="8351520" y="2046099"/>
            <a:chExt cx="3082259" cy="1918087"/>
          </a:xfrm>
        </p:grpSpPr>
        <p:pic>
          <p:nvPicPr>
            <p:cNvPr id="30" name="圖片 2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81" t="-2370" r="5111" b="27851"/>
            <a:stretch/>
          </p:blipFill>
          <p:spPr>
            <a:xfrm>
              <a:off x="8351520" y="2046099"/>
              <a:ext cx="1800622" cy="173342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32" name="文字方塊 31"/>
            <p:cNvSpPr txBox="1"/>
            <p:nvPr/>
          </p:nvSpPr>
          <p:spPr>
            <a:xfrm>
              <a:off x="9354364" y="3594854"/>
              <a:ext cx="2079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Microsoft JhengHei" charset="-120"/>
                  <a:ea typeface="Microsoft JhengHei" charset="-120"/>
                  <a:cs typeface="Microsoft JhengHei" charset="-120"/>
                </a:rPr>
                <a:t>Web Application</a:t>
              </a: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8254279" y="1814427"/>
            <a:ext cx="3570649" cy="2026304"/>
            <a:chOff x="932731" y="2596828"/>
            <a:chExt cx="3570649" cy="2026304"/>
          </a:xfrm>
        </p:grpSpPr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731" y="2596828"/>
              <a:ext cx="1937863" cy="137891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39" name="文字方塊 38"/>
            <p:cNvSpPr txBox="1"/>
            <p:nvPr/>
          </p:nvSpPr>
          <p:spPr>
            <a:xfrm>
              <a:off x="2359844" y="3976801"/>
              <a:ext cx="21435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Microsoft JhengHei" charset="-120"/>
                  <a:ea typeface="Microsoft JhengHei" charset="-120"/>
                  <a:cs typeface="Microsoft JhengHei" charset="-120"/>
                </a:rPr>
                <a:t>Art Design &amp; </a:t>
              </a:r>
            </a:p>
            <a:p>
              <a:r>
                <a:rPr lang="en-US" altLang="zh-TW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Microsoft JhengHei" charset="-120"/>
                  <a:ea typeface="Microsoft JhengHei" charset="-120"/>
                  <a:cs typeface="Microsoft JhengHei" charset="-120"/>
                </a:rPr>
                <a:t>Web Application </a:t>
              </a:r>
              <a:endParaRPr lang="zh-TW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5769909" y="4566634"/>
            <a:ext cx="3254004" cy="1544084"/>
            <a:chOff x="3375854" y="2751841"/>
            <a:chExt cx="3254004" cy="1544084"/>
          </a:xfrm>
        </p:grpSpPr>
        <p:pic>
          <p:nvPicPr>
            <p:cNvPr id="43" name="圖片 4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6779" y="2751841"/>
              <a:ext cx="1733079" cy="141766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45" name="文字方塊 44"/>
            <p:cNvSpPr txBox="1"/>
            <p:nvPr/>
          </p:nvSpPr>
          <p:spPr>
            <a:xfrm>
              <a:off x="3375854" y="3926593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Microsoft JhengHei" charset="-120"/>
                  <a:ea typeface="Microsoft JhengHei" charset="-120"/>
                  <a:cs typeface="Microsoft JhengHei" charset="-120"/>
                </a:rPr>
                <a:t>Art Design</a:t>
              </a:r>
            </a:p>
          </p:txBody>
        </p:sp>
      </p:grpSp>
      <p:sp>
        <p:nvSpPr>
          <p:cNvPr id="46" name="文字方塊 45"/>
          <p:cNvSpPr txBox="1"/>
          <p:nvPr/>
        </p:nvSpPr>
        <p:spPr>
          <a:xfrm>
            <a:off x="544795" y="3745788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尤昭詠 </a:t>
            </a:r>
            <a:r>
              <a:rPr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Johnny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4993895" y="4142860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王君騏 </a:t>
            </a:r>
            <a:r>
              <a:rPr lang="en-US" altLang="zh-TW" dirty="0" err="1">
                <a:latin typeface="Microsoft JhengHei" charset="-120"/>
                <a:ea typeface="Microsoft JhengHei" charset="-120"/>
                <a:cs typeface="Microsoft JhengHei" charset="-120"/>
              </a:rPr>
              <a:t>JunQi</a:t>
            </a:r>
            <a:endParaRPr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8520428" y="3841793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施浩宇 </a:t>
            </a:r>
            <a:r>
              <a:rPr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Kevin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7611385" y="628156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吳品垣 </a:t>
            </a:r>
            <a:r>
              <a:rPr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John</a:t>
            </a:r>
          </a:p>
        </p:txBody>
      </p:sp>
      <p:sp>
        <p:nvSpPr>
          <p:cNvPr id="50" name="文字方塊 49"/>
          <p:cNvSpPr txBox="1"/>
          <p:nvPr/>
        </p:nvSpPr>
        <p:spPr>
          <a:xfrm>
            <a:off x="3041959" y="6225748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李忠哲 </a:t>
            </a:r>
            <a:r>
              <a:rPr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Jay</a:t>
            </a:r>
          </a:p>
        </p:txBody>
      </p:sp>
    </p:spTree>
    <p:extLst>
      <p:ext uri="{BB962C8B-B14F-4D97-AF65-F5344CB8AC3E}">
        <p14:creationId xmlns:p14="http://schemas.microsoft.com/office/powerpoint/2010/main" val="62621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Helvetica Neue" charset="0"/>
                <a:ea typeface="Helvetica Neue" charset="0"/>
                <a:cs typeface="Helvetica Neue" charset="0"/>
              </a:rPr>
              <a:t>Why?</a:t>
            </a:r>
            <a:endParaRPr kumimoji="1" lang="zh-TW" alt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3200" dirty="0">
                <a:latin typeface="Microsoft JhengHei" charset="-120"/>
                <a:ea typeface="Microsoft JhengHei" charset="-120"/>
                <a:cs typeface="Microsoft JhengHei" charset="-120"/>
              </a:rPr>
              <a:t>目前市面上的智能推薦是透過使用者點擊、觀看紀錄等等來推薦商品，此方法必須經過一段時間，才能將商品推薦範圍縮小，達到更精確的推薦。</a:t>
            </a:r>
            <a:endParaRPr kumimoji="1" lang="en-US" altLang="zh-TW" sz="32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kumimoji="1" lang="en-US" altLang="zh-TW" sz="32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kumimoji="1" lang="en-US" altLang="zh-TW" sz="32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kumimoji="1" lang="en-US" altLang="zh-TW" sz="32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410817" y="7792279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/>
              <a:t>直接</a:t>
            </a:r>
          </a:p>
        </p:txBody>
      </p:sp>
      <p:sp>
        <p:nvSpPr>
          <p:cNvPr id="7" name="橢圓 6"/>
          <p:cNvSpPr/>
          <p:nvPr/>
        </p:nvSpPr>
        <p:spPr>
          <a:xfrm>
            <a:off x="437321" y="9004853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快速</a:t>
            </a:r>
          </a:p>
        </p:txBody>
      </p:sp>
      <p:sp>
        <p:nvSpPr>
          <p:cNvPr id="8" name="橢圓 7"/>
          <p:cNvSpPr/>
          <p:nvPr/>
        </p:nvSpPr>
        <p:spPr>
          <a:xfrm>
            <a:off x="437321" y="10369827"/>
            <a:ext cx="914400" cy="914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方便</a:t>
            </a:r>
          </a:p>
        </p:txBody>
      </p:sp>
    </p:spTree>
    <p:extLst>
      <p:ext uri="{BB962C8B-B14F-4D97-AF65-F5344CB8AC3E}">
        <p14:creationId xmlns:p14="http://schemas.microsoft.com/office/powerpoint/2010/main" val="450114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-7160935" y="2010177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傳送一張照片後，系統將會推薦商品。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Helvetica Neue" charset="0"/>
                <a:ea typeface="Helvetica Neue" charset="0"/>
                <a:cs typeface="Helvetica Neue" charset="0"/>
              </a:rPr>
              <a:t>focus</a:t>
            </a:r>
            <a:endParaRPr kumimoji="1" lang="zh-TW" alt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562100"/>
            <a:ext cx="1550504" cy="445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0" y="1562100"/>
            <a:ext cx="2117558" cy="445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橢圓 2"/>
          <p:cNvSpPr/>
          <p:nvPr/>
        </p:nvSpPr>
        <p:spPr>
          <a:xfrm>
            <a:off x="609600" y="1961322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>
                <a:latin typeface="Microsoft JhengHei" charset="-120"/>
                <a:ea typeface="Microsoft JhengHei" charset="-120"/>
                <a:cs typeface="Microsoft JhengHei" charset="-120"/>
              </a:rPr>
              <a:t>直接</a:t>
            </a:r>
          </a:p>
        </p:txBody>
      </p:sp>
      <p:sp>
        <p:nvSpPr>
          <p:cNvPr id="6" name="橢圓 5"/>
          <p:cNvSpPr/>
          <p:nvPr/>
        </p:nvSpPr>
        <p:spPr>
          <a:xfrm>
            <a:off x="636104" y="3226904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快速</a:t>
            </a:r>
          </a:p>
        </p:txBody>
      </p:sp>
      <p:sp>
        <p:nvSpPr>
          <p:cNvPr id="7" name="橢圓 6"/>
          <p:cNvSpPr/>
          <p:nvPr/>
        </p:nvSpPr>
        <p:spPr>
          <a:xfrm>
            <a:off x="636104" y="4538870"/>
            <a:ext cx="914400" cy="914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方便</a:t>
            </a:r>
          </a:p>
        </p:txBody>
      </p:sp>
    </p:spTree>
    <p:extLst>
      <p:ext uri="{BB962C8B-B14F-4D97-AF65-F5344CB8AC3E}">
        <p14:creationId xmlns:p14="http://schemas.microsoft.com/office/powerpoint/2010/main" val="1640862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2312504" y="2010177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>
                <a:latin typeface="Microsoft JhengHei" charset="-120"/>
                <a:ea typeface="Microsoft JhengHei" charset="-120"/>
                <a:cs typeface="Microsoft JhengHei" charset="-120"/>
              </a:rPr>
              <a:t>傳送一張照片後，系統將會推薦商品。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Helvetica Neue" charset="0"/>
                <a:ea typeface="Helvetica Neue" charset="0"/>
                <a:cs typeface="Helvetica Neue" charset="0"/>
              </a:rPr>
              <a:t>focus</a:t>
            </a:r>
            <a:endParaRPr kumimoji="1" lang="zh-TW" alt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-3877985" y="3599857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縮短尋找商品時間。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1562100"/>
            <a:ext cx="2069432" cy="445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6104" y="3465443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快速</a:t>
            </a:r>
          </a:p>
        </p:txBody>
      </p:sp>
      <p:sp>
        <p:nvSpPr>
          <p:cNvPr id="7" name="橢圓 6"/>
          <p:cNvSpPr/>
          <p:nvPr/>
        </p:nvSpPr>
        <p:spPr>
          <a:xfrm>
            <a:off x="636104" y="4830417"/>
            <a:ext cx="914400" cy="914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方便</a:t>
            </a:r>
          </a:p>
        </p:txBody>
      </p:sp>
      <p:sp>
        <p:nvSpPr>
          <p:cNvPr id="3" name="橢圓 2"/>
          <p:cNvSpPr/>
          <p:nvPr/>
        </p:nvSpPr>
        <p:spPr>
          <a:xfrm>
            <a:off x="443947" y="1656522"/>
            <a:ext cx="1292087" cy="12920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800" dirty="0">
                <a:latin typeface="Microsoft JhengHei" charset="-120"/>
                <a:ea typeface="Microsoft JhengHei" charset="-120"/>
                <a:cs typeface="Microsoft JhengHei" charset="-120"/>
              </a:rPr>
              <a:t>直接</a:t>
            </a:r>
          </a:p>
        </p:txBody>
      </p:sp>
    </p:spTree>
    <p:extLst>
      <p:ext uri="{BB962C8B-B14F-4D97-AF65-F5344CB8AC3E}">
        <p14:creationId xmlns:p14="http://schemas.microsoft.com/office/powerpoint/2010/main" val="1998088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/>
          <p:cNvSpPr txBox="1"/>
          <p:nvPr/>
        </p:nvSpPr>
        <p:spPr>
          <a:xfrm>
            <a:off x="-7160935" y="2126134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傳送一張照片後，系統將會推薦商品。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Helvetica Neue" charset="0"/>
                <a:ea typeface="Helvetica Neue" charset="0"/>
                <a:cs typeface="Helvetica Neue" charset="0"/>
              </a:rPr>
              <a:t>focus</a:t>
            </a:r>
            <a:endParaRPr kumimoji="1" lang="zh-TW" alt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272747" y="3650132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>
                <a:latin typeface="Microsoft JhengHei" charset="-120"/>
                <a:ea typeface="Microsoft JhengHei" charset="-120"/>
                <a:cs typeface="Microsoft JhengHei" charset="-120"/>
              </a:rPr>
              <a:t>縮短尋找商品時間。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-6296917" y="5180761"/>
            <a:ext cx="6296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不須下載</a:t>
            </a:r>
            <a:r>
              <a:rPr kumimoji="1" lang="en-US" altLang="zh-TW" sz="32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APP</a:t>
            </a:r>
            <a:r>
              <a:rPr kumimoji="1" lang="zh-TW" altLang="en-US" sz="32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，只需要加個好友。</a:t>
            </a:r>
          </a:p>
        </p:txBody>
      </p:sp>
      <p:sp>
        <p:nvSpPr>
          <p:cNvPr id="10" name="矩形 9"/>
          <p:cNvSpPr/>
          <p:nvPr/>
        </p:nvSpPr>
        <p:spPr>
          <a:xfrm>
            <a:off x="-1" y="1562100"/>
            <a:ext cx="1709529" cy="445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橢圓 2"/>
          <p:cNvSpPr/>
          <p:nvPr/>
        </p:nvSpPr>
        <p:spPr>
          <a:xfrm>
            <a:off x="609600" y="1961322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>
                <a:latin typeface="Microsoft JhengHei" charset="-120"/>
                <a:ea typeface="Microsoft JhengHei" charset="-120"/>
                <a:cs typeface="Microsoft JhengHei" charset="-120"/>
              </a:rPr>
              <a:t>直接</a:t>
            </a:r>
          </a:p>
        </p:txBody>
      </p:sp>
      <p:sp>
        <p:nvSpPr>
          <p:cNvPr id="6" name="橢圓 5"/>
          <p:cNvSpPr/>
          <p:nvPr/>
        </p:nvSpPr>
        <p:spPr>
          <a:xfrm>
            <a:off x="410816" y="3293164"/>
            <a:ext cx="1298713" cy="129871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800" dirty="0">
                <a:latin typeface="Microsoft JhengHei" charset="-120"/>
                <a:ea typeface="Microsoft JhengHei" charset="-120"/>
                <a:cs typeface="Microsoft JhengHei" charset="-120"/>
              </a:rPr>
              <a:t>快速</a:t>
            </a:r>
          </a:p>
        </p:txBody>
      </p:sp>
      <p:sp>
        <p:nvSpPr>
          <p:cNvPr id="7" name="橢圓 6"/>
          <p:cNvSpPr/>
          <p:nvPr/>
        </p:nvSpPr>
        <p:spPr>
          <a:xfrm>
            <a:off x="636104" y="5015949"/>
            <a:ext cx="914400" cy="914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方便</a:t>
            </a:r>
          </a:p>
        </p:txBody>
      </p:sp>
    </p:spTree>
    <p:extLst>
      <p:ext uri="{BB962C8B-B14F-4D97-AF65-F5344CB8AC3E}">
        <p14:creationId xmlns:p14="http://schemas.microsoft.com/office/powerpoint/2010/main" val="600489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Helvetica Neue" charset="0"/>
                <a:ea typeface="Helvetica Neue" charset="0"/>
                <a:cs typeface="Helvetica Neue" charset="0"/>
              </a:rPr>
              <a:t>focus</a:t>
            </a:r>
            <a:endParaRPr kumimoji="1" lang="zh-TW" alt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405270" y="5008482"/>
            <a:ext cx="6296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>
                <a:latin typeface="Microsoft JhengHei" charset="-120"/>
                <a:ea typeface="Microsoft JhengHei" charset="-120"/>
                <a:cs typeface="Microsoft JhengHei" charset="-120"/>
              </a:rPr>
              <a:t>不須下載</a:t>
            </a:r>
            <a:r>
              <a:rPr kumimoji="1" lang="en-US" altLang="zh-TW" sz="3200" dirty="0">
                <a:latin typeface="Microsoft JhengHei" charset="-120"/>
                <a:ea typeface="Microsoft JhengHei" charset="-120"/>
                <a:cs typeface="Microsoft JhengHei" charset="-120"/>
              </a:rPr>
              <a:t>APP</a:t>
            </a:r>
            <a:r>
              <a:rPr kumimoji="1" lang="zh-TW" altLang="en-US" sz="3200" dirty="0">
                <a:latin typeface="Microsoft JhengHei" charset="-120"/>
                <a:ea typeface="Microsoft JhengHei" charset="-120"/>
                <a:cs typeface="Microsoft JhengHei" charset="-120"/>
              </a:rPr>
              <a:t>，只需要加個好友。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-3877985" y="3599857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縮短尋找商品時間。</a:t>
            </a:r>
          </a:p>
        </p:txBody>
      </p:sp>
      <p:sp>
        <p:nvSpPr>
          <p:cNvPr id="9" name="矩形 8"/>
          <p:cNvSpPr/>
          <p:nvPr/>
        </p:nvSpPr>
        <p:spPr>
          <a:xfrm>
            <a:off x="-1" y="4386470"/>
            <a:ext cx="1749287" cy="163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橢圓 2"/>
          <p:cNvSpPr/>
          <p:nvPr/>
        </p:nvSpPr>
        <p:spPr>
          <a:xfrm>
            <a:off x="609600" y="1961322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>
                <a:latin typeface="Microsoft JhengHei" charset="-120"/>
                <a:ea typeface="Microsoft JhengHei" charset="-120"/>
                <a:cs typeface="Microsoft JhengHei" charset="-120"/>
              </a:rPr>
              <a:t>直接</a:t>
            </a:r>
          </a:p>
        </p:txBody>
      </p:sp>
      <p:sp>
        <p:nvSpPr>
          <p:cNvPr id="6" name="橢圓 5"/>
          <p:cNvSpPr/>
          <p:nvPr/>
        </p:nvSpPr>
        <p:spPr>
          <a:xfrm>
            <a:off x="636104" y="3173896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快速</a:t>
            </a:r>
          </a:p>
        </p:txBody>
      </p:sp>
      <p:sp>
        <p:nvSpPr>
          <p:cNvPr id="7" name="橢圓 6"/>
          <p:cNvSpPr/>
          <p:nvPr/>
        </p:nvSpPr>
        <p:spPr>
          <a:xfrm>
            <a:off x="437321" y="4644887"/>
            <a:ext cx="1311966" cy="131196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800" dirty="0">
                <a:latin typeface="Microsoft JhengHei" charset="-120"/>
                <a:ea typeface="Microsoft JhengHei" charset="-120"/>
                <a:cs typeface="Microsoft JhengHei" charset="-120"/>
              </a:rPr>
              <a:t>方便</a:t>
            </a:r>
          </a:p>
        </p:txBody>
      </p:sp>
    </p:spTree>
    <p:extLst>
      <p:ext uri="{BB962C8B-B14F-4D97-AF65-F5344CB8AC3E}">
        <p14:creationId xmlns:p14="http://schemas.microsoft.com/office/powerpoint/2010/main" val="158603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Helvetica Neue" charset="0"/>
                <a:ea typeface="Helvetica Neue" charset="0"/>
                <a:cs typeface="Helvetica Neue" charset="0"/>
              </a:rPr>
              <a:t>focus</a:t>
            </a:r>
            <a:endParaRPr kumimoji="1" lang="zh-TW" alt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4688786" y="1659835"/>
            <a:ext cx="2650434" cy="2650434"/>
          </a:xfrm>
          <a:prstGeom prst="ellipse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4000" dirty="0">
                <a:latin typeface="Microsoft JhengHei" charset="-120"/>
                <a:ea typeface="Microsoft JhengHei" charset="-120"/>
                <a:cs typeface="Microsoft JhengHei" charset="-120"/>
              </a:rPr>
              <a:t>直接</a:t>
            </a:r>
          </a:p>
        </p:txBody>
      </p:sp>
      <p:sp>
        <p:nvSpPr>
          <p:cNvPr id="7" name="橢圓 6"/>
          <p:cNvSpPr/>
          <p:nvPr/>
        </p:nvSpPr>
        <p:spPr>
          <a:xfrm>
            <a:off x="3667667" y="3246783"/>
            <a:ext cx="2643809" cy="2643809"/>
          </a:xfrm>
          <a:prstGeom prst="ellipse">
            <a:avLst/>
          </a:prstGeom>
          <a:solidFill>
            <a:schemeClr val="accent4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4000" dirty="0">
                <a:latin typeface="Microsoft JhengHei" charset="-120"/>
                <a:ea typeface="Microsoft JhengHei" charset="-120"/>
                <a:cs typeface="Microsoft JhengHei" charset="-120"/>
              </a:rPr>
              <a:t>快速</a:t>
            </a:r>
          </a:p>
        </p:txBody>
      </p:sp>
      <p:sp>
        <p:nvSpPr>
          <p:cNvPr id="8" name="橢圓 7"/>
          <p:cNvSpPr/>
          <p:nvPr/>
        </p:nvSpPr>
        <p:spPr>
          <a:xfrm>
            <a:off x="5688496" y="3246783"/>
            <a:ext cx="2643808" cy="2643808"/>
          </a:xfrm>
          <a:prstGeom prst="ellipse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4000" dirty="0">
                <a:latin typeface="Microsoft JhengHei" charset="-120"/>
                <a:ea typeface="Microsoft JhengHei" charset="-120"/>
                <a:cs typeface="Microsoft JhengHei" charset="-120"/>
              </a:rPr>
              <a:t>方便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-6296917" y="5180761"/>
            <a:ext cx="6296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不須下載</a:t>
            </a:r>
            <a:r>
              <a:rPr kumimoji="1" lang="en-US" altLang="zh-TW" sz="32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APP</a:t>
            </a:r>
            <a:r>
              <a:rPr kumimoji="1" lang="zh-TW" altLang="en-US" sz="32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，只需要加個好友。</a:t>
            </a:r>
          </a:p>
        </p:txBody>
      </p:sp>
      <p:sp>
        <p:nvSpPr>
          <p:cNvPr id="10" name="矩形 9"/>
          <p:cNvSpPr/>
          <p:nvPr/>
        </p:nvSpPr>
        <p:spPr>
          <a:xfrm>
            <a:off x="-1" y="3828080"/>
            <a:ext cx="2042615" cy="2191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771" y="3549226"/>
            <a:ext cx="944463" cy="94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71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0E7DE18-826A-4E56-A3A5-803EE370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Helvetica Neue" charset="0"/>
                <a:ea typeface="Helvetica Neue" charset="0"/>
                <a:cs typeface="Helvetica Neue" charset="0"/>
              </a:rPr>
              <a:t>Features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669C0E4-9E6B-4B65-B967-A952F6424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sz="3200" dirty="0">
                <a:solidFill>
                  <a:srgbClr val="FF0000"/>
                </a:solidFill>
                <a:latin typeface="Microsoft JhengHei" charset="-120"/>
                <a:ea typeface="Microsoft JhengHei" charset="-120"/>
              </a:rPr>
              <a:t>照片辨識推薦商品</a:t>
            </a:r>
            <a:endParaRPr kumimoji="1" lang="en-US" altLang="zh-TW" sz="3200" dirty="0">
              <a:solidFill>
                <a:srgbClr val="FF0000"/>
              </a:solidFill>
              <a:latin typeface="Microsoft JhengHei" charset="-120"/>
              <a:ea typeface="Microsoft JhengHei" charset="-120"/>
            </a:endParaRPr>
          </a:p>
          <a:p>
            <a:endParaRPr kumimoji="1" lang="en-US" altLang="zh-TW" sz="3200" dirty="0">
              <a:latin typeface="Microsoft JhengHei" charset="-120"/>
              <a:ea typeface="Microsoft JhengHei" charset="-120"/>
            </a:endParaRPr>
          </a:p>
          <a:p>
            <a:r>
              <a:rPr kumimoji="1" lang="zh-TW" altLang="en-US" sz="3200" dirty="0">
                <a:latin typeface="Microsoft JhengHei" charset="-120"/>
                <a:ea typeface="Microsoft JhengHei" charset="-120"/>
              </a:rPr>
              <a:t>風格記憶與辨識</a:t>
            </a:r>
            <a:endParaRPr kumimoji="1" lang="en-US" altLang="zh-TW" sz="3200" dirty="0">
              <a:latin typeface="Microsoft JhengHei" charset="-120"/>
              <a:ea typeface="Microsoft JhengHei" charset="-120"/>
            </a:endParaRPr>
          </a:p>
          <a:p>
            <a:endParaRPr kumimoji="1" lang="en-US" altLang="zh-TW" sz="3200" dirty="0">
              <a:latin typeface="Microsoft JhengHei" charset="-120"/>
              <a:ea typeface="Microsoft JhengHei" charset="-120"/>
            </a:endParaRPr>
          </a:p>
          <a:p>
            <a:r>
              <a:rPr kumimoji="1" lang="zh-TW" altLang="en-US" sz="3200" dirty="0">
                <a:latin typeface="Microsoft JhengHei" charset="-120"/>
                <a:ea typeface="Microsoft JhengHei" charset="-120"/>
              </a:rPr>
              <a:t>關鍵字搜尋</a:t>
            </a:r>
            <a:endParaRPr kumimoji="1" lang="en-US" altLang="zh-TW" sz="3200" dirty="0">
              <a:latin typeface="Microsoft JhengHei" charset="-120"/>
              <a:ea typeface="Microsoft JhengHei" charset="-120"/>
            </a:endParaRPr>
          </a:p>
          <a:p>
            <a:endParaRPr kumimoji="1" lang="en-US" altLang="zh-TW" sz="3200" dirty="0">
              <a:latin typeface="Microsoft JhengHei" charset="-120"/>
              <a:ea typeface="Microsoft JhengHei" charset="-120"/>
            </a:endParaRPr>
          </a:p>
          <a:p>
            <a:r>
              <a:rPr kumimoji="1" lang="zh-TW" altLang="en-US" sz="3200" dirty="0">
                <a:latin typeface="Microsoft JhengHei" charset="-120"/>
                <a:ea typeface="Microsoft JhengHei" charset="-120"/>
              </a:rPr>
              <a:t>依天氣變化主動推薦商品</a:t>
            </a:r>
            <a:endParaRPr kumimoji="1" lang="en-US" altLang="zh-TW" sz="3200" dirty="0">
              <a:latin typeface="Microsoft JhengHei" charset="-120"/>
              <a:ea typeface="Microsoft JhengHei" charset="-12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69EFBD25-EBB7-4F4C-AB10-674342981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579" y="2184573"/>
            <a:ext cx="2383802" cy="4239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D88273D3-2250-4266-BFF6-916A2FCD5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452" y="2189686"/>
            <a:ext cx="2382748" cy="4238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14AE18FA-DB5D-456C-A81D-477D9E3873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31" y="699299"/>
            <a:ext cx="944463" cy="94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98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飛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1156</TotalTime>
  <Words>239</Words>
  <Application>Microsoft Macintosh PowerPoint</Application>
  <PresentationFormat>寬螢幕</PresentationFormat>
  <Paragraphs>85</Paragraphs>
  <Slides>13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Calibri</vt:lpstr>
      <vt:lpstr>Century Gothic</vt:lpstr>
      <vt:lpstr>Helvetica</vt:lpstr>
      <vt:lpstr>Helvetica Neue</vt:lpstr>
      <vt:lpstr>Microsoft JhengHei</vt:lpstr>
      <vt:lpstr>新細明體</vt:lpstr>
      <vt:lpstr>Arial</vt:lpstr>
      <vt:lpstr>飛機雲</vt:lpstr>
      <vt:lpstr>Freestyle 小幫手</vt:lpstr>
      <vt:lpstr>TEAM profile</vt:lpstr>
      <vt:lpstr>Why?</vt:lpstr>
      <vt:lpstr>focus</vt:lpstr>
      <vt:lpstr>focus</vt:lpstr>
      <vt:lpstr>focus</vt:lpstr>
      <vt:lpstr>focus</vt:lpstr>
      <vt:lpstr>focus</vt:lpstr>
      <vt:lpstr>Features</vt:lpstr>
      <vt:lpstr>How?</vt:lpstr>
      <vt:lpstr>How?</vt:lpstr>
      <vt:lpstr>PowerPoint 簡報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Freestyle 小幫手</dc:title>
  <dc:creator>施浩宇</dc:creator>
  <cp:lastModifiedBy>尤昭詠</cp:lastModifiedBy>
  <cp:revision>70</cp:revision>
  <dcterms:created xsi:type="dcterms:W3CDTF">2017-07-22T00:43:46Z</dcterms:created>
  <dcterms:modified xsi:type="dcterms:W3CDTF">2017-07-23T05:52:37Z</dcterms:modified>
</cp:coreProperties>
</file>