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Vollkorn"/>
      <p:regular r:id="rId67"/>
      <p:bold r:id="rId68"/>
      <p:italic r:id="rId69"/>
      <p:boldItalic r:id="rId70"/>
    </p:embeddedFont>
    <p:embeddedFont>
      <p:font typeface="Nuni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821512-3177-4A0A-9E12-6194EE4655AA}">
  <a:tblStyle styleId="{57821512-3177-4A0A-9E12-6194EE4655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21" Type="http://schemas.openxmlformats.org/officeDocument/2006/relationships/slide" Target="slides/slide15.xml"/><Relationship Id="rId68" Type="http://schemas.openxmlformats.org/officeDocument/2006/relationships/font" Target="fonts/Vollkorn-bold.fntdata"/><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74" Type="http://schemas.openxmlformats.org/officeDocument/2006/relationships/font" Target="fonts/Nunito-boldItalic.fntdata"/><Relationship Id="rId32" Type="http://schemas.openxmlformats.org/officeDocument/2006/relationships/slide" Target="slides/slide26.xml"/><Relationship Id="rId37" Type="http://schemas.openxmlformats.org/officeDocument/2006/relationships/slide" Target="slides/slide31.xml"/><Relationship Id="rId66" Type="http://schemas.openxmlformats.org/officeDocument/2006/relationships/slide" Target="slides/slide60.xml"/><Relationship Id="rId24" Type="http://schemas.openxmlformats.org/officeDocument/2006/relationships/slide" Target="slides/slide18.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slide" Target="slides/slide58.xml"/><Relationship Id="rId22" Type="http://schemas.openxmlformats.org/officeDocument/2006/relationships/slide" Target="slides/slide16.xml"/><Relationship Id="rId69" Type="http://schemas.openxmlformats.org/officeDocument/2006/relationships/font" Target="fonts/Vollkorn-italic.fntdata"/><Relationship Id="rId27" Type="http://schemas.openxmlformats.org/officeDocument/2006/relationships/slide" Target="slides/slide21.xml"/><Relationship Id="rId56" Type="http://schemas.openxmlformats.org/officeDocument/2006/relationships/slide" Target="slides/slide50.xml"/><Relationship Id="rId14" Type="http://schemas.openxmlformats.org/officeDocument/2006/relationships/slide" Target="slides/slide8.xml"/><Relationship Id="rId77" Type="http://schemas.openxmlformats.org/officeDocument/2006/relationships/customXml" Target="../customXml/item3.xml"/><Relationship Id="rId8" Type="http://schemas.openxmlformats.org/officeDocument/2006/relationships/slide" Target="slides/slide2.xml"/><Relationship Id="rId72" Type="http://schemas.openxmlformats.org/officeDocument/2006/relationships/font" Target="fonts/Nunito-bold.fntdata"/><Relationship Id="rId51" Type="http://schemas.openxmlformats.org/officeDocument/2006/relationships/slide" Target="slides/slide45.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font" Target="fonts/Vollkorn-regular.fntdata"/><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41" Type="http://schemas.openxmlformats.org/officeDocument/2006/relationships/slide" Target="slides/slide35.xml"/><Relationship Id="rId70" Type="http://schemas.openxmlformats.org/officeDocument/2006/relationships/font" Target="fonts/Vollkorn-boldItalic.fntdata"/><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75"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44" Type="http://schemas.openxmlformats.org/officeDocument/2006/relationships/slide" Target="slides/slide38.xml"/><Relationship Id="rId73" Type="http://schemas.openxmlformats.org/officeDocument/2006/relationships/font" Target="fonts/Nunito-italic.fntdata"/><Relationship Id="rId31" Type="http://schemas.openxmlformats.org/officeDocument/2006/relationships/slide" Target="slides/slide25.xml"/><Relationship Id="rId65" Type="http://schemas.openxmlformats.org/officeDocument/2006/relationships/slide" Target="slides/slide59.xml"/><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4" Type="http://schemas.openxmlformats.org/officeDocument/2006/relationships/tableStyles" Target="tableStyles.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customXml" Target="../customXml/item2.xml"/><Relationship Id="rId7" Type="http://schemas.openxmlformats.org/officeDocument/2006/relationships/slide" Target="slides/slide1.xml"/><Relationship Id="rId71" Type="http://schemas.openxmlformats.org/officeDocument/2006/relationships/font" Target="fonts/Nunito-regular.fntdata"/><Relationship Id="rId2" Type="http://schemas.openxmlformats.org/officeDocument/2006/relationships/viewProps" Target="viewProps.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ff0106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ff0106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2941ad5a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a2941ad5a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2941ad5a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2941ad5a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7592e4ce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7592e4ce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7592e4c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7592e4c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a2941ad5a3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a2941ad5a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a2941ad5a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a2941ad5a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a21a6349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a21a6349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a7592e4ce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a7592e4ce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7592e4c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7592e4c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a7592e4ce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a7592e4ce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9fede59f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9fede59f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9ff0106e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9ff0106e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2941ad5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a2941ad5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9ff0106e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9ff0106e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a8a8aecd1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a8a8aecd1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9d50968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9d50968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a9d50968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a9d50968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9d50968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9d50968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a9d50968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a9d50968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9fede59f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9fede59f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a7592e4ce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a7592e4ce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a2928d96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a2928d96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9fede59fd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9fede59fd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9fede59f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9fede59f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9fede59fd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9fede59fd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9fede59fd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9fede59f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9fede59f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9fede59f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9fede59fd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9fede59f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9fede59fd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9fede59fd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9fede59fd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9fede59fd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a9d50968e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a9d50968e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a7592e4ce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a7592e4ce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a9d50968e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a9d50968e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a9d50968e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a9d50968e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a9d50968e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a9d50968e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a9d50968e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a9d50968e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a9d50968e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a9d50968e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a9d8eb9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a9d8eb9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a9d50968e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a9d50968e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a9d50968e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a9d50968e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a9d8eb9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a9d8eb98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a9d8eb98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a9d8eb98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7592e4ce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7592e4ce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a9d8eb98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a9d8eb98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a21a6349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a21a6349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a21a6349d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a21a6349d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a21a6349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a21a6349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a21a6349d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a21a6349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a21a6349d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a21a6349d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a21a6349d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a21a6349d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a21a6349dc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a21a6349dc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a21a6349d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a21a6349d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a21a6349dc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a21a6349dc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a2941ad5a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a2941ad5a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6c1899dd7a_0_24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6c1899dd7a_0_24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6bd85ec74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6bd85ec74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01ec226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01ec226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75ce3757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75ce3757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864825" y="1767850"/>
            <a:ext cx="3296700" cy="1004400"/>
          </a:xfrm>
          <a:prstGeom prst="rect">
            <a:avLst/>
          </a:prstGeom>
        </p:spPr>
        <p:txBody>
          <a:bodyPr anchorCtr="0" anchor="ctr" bIns="91425" lIns="91425" spcFirstLastPara="1" rIns="91425" wrap="square" tIns="91425">
            <a:noAutofit/>
          </a:bodyPr>
          <a:lstStyle>
            <a:lvl1pPr lvl="0" algn="r">
              <a:lnSpc>
                <a:spcPct val="70000"/>
              </a:lnSpc>
              <a:spcBef>
                <a:spcPts val="0"/>
              </a:spcBef>
              <a:spcAft>
                <a:spcPts val="0"/>
              </a:spcAft>
              <a:buClr>
                <a:srgbClr val="FFFFFF"/>
              </a:buClr>
              <a:buSzPts val="5200"/>
              <a:buNone/>
              <a:defRPr sz="5000">
                <a:solidFill>
                  <a:schemeClr val="accent1"/>
                </a:solidFill>
              </a:defRPr>
            </a:lvl1pPr>
            <a:lvl2pPr lvl="1" algn="ctr">
              <a:lnSpc>
                <a:spcPct val="80000"/>
              </a:lnSpc>
              <a:spcBef>
                <a:spcPts val="0"/>
              </a:spcBef>
              <a:spcAft>
                <a:spcPts val="0"/>
              </a:spcAft>
              <a:buClr>
                <a:schemeClr val="lt1"/>
              </a:buClr>
              <a:buSzPts val="5200"/>
              <a:buNone/>
              <a:defRPr sz="5200">
                <a:solidFill>
                  <a:schemeClr val="lt1"/>
                </a:solidFill>
              </a:defRPr>
            </a:lvl2pPr>
            <a:lvl3pPr lvl="2" algn="ctr">
              <a:lnSpc>
                <a:spcPct val="80000"/>
              </a:lnSpc>
              <a:spcBef>
                <a:spcPts val="0"/>
              </a:spcBef>
              <a:spcAft>
                <a:spcPts val="0"/>
              </a:spcAft>
              <a:buClr>
                <a:schemeClr val="lt1"/>
              </a:buClr>
              <a:buSzPts val="5200"/>
              <a:buNone/>
              <a:defRPr sz="5200">
                <a:solidFill>
                  <a:schemeClr val="lt1"/>
                </a:solidFill>
              </a:defRPr>
            </a:lvl3pPr>
            <a:lvl4pPr lvl="3" algn="ctr">
              <a:lnSpc>
                <a:spcPct val="80000"/>
              </a:lnSpc>
              <a:spcBef>
                <a:spcPts val="0"/>
              </a:spcBef>
              <a:spcAft>
                <a:spcPts val="0"/>
              </a:spcAft>
              <a:buClr>
                <a:schemeClr val="lt1"/>
              </a:buClr>
              <a:buSzPts val="5200"/>
              <a:buNone/>
              <a:defRPr sz="5200">
                <a:solidFill>
                  <a:schemeClr val="lt1"/>
                </a:solidFill>
              </a:defRPr>
            </a:lvl4pPr>
            <a:lvl5pPr lvl="4" algn="ctr">
              <a:lnSpc>
                <a:spcPct val="80000"/>
              </a:lnSpc>
              <a:spcBef>
                <a:spcPts val="0"/>
              </a:spcBef>
              <a:spcAft>
                <a:spcPts val="0"/>
              </a:spcAft>
              <a:buClr>
                <a:schemeClr val="lt1"/>
              </a:buClr>
              <a:buSzPts val="5200"/>
              <a:buNone/>
              <a:defRPr sz="5200">
                <a:solidFill>
                  <a:schemeClr val="lt1"/>
                </a:solidFill>
              </a:defRPr>
            </a:lvl5pPr>
            <a:lvl6pPr lvl="5" algn="ctr">
              <a:lnSpc>
                <a:spcPct val="80000"/>
              </a:lnSpc>
              <a:spcBef>
                <a:spcPts val="0"/>
              </a:spcBef>
              <a:spcAft>
                <a:spcPts val="0"/>
              </a:spcAft>
              <a:buClr>
                <a:schemeClr val="lt1"/>
              </a:buClr>
              <a:buSzPts val="5200"/>
              <a:buNone/>
              <a:defRPr sz="5200">
                <a:solidFill>
                  <a:schemeClr val="lt1"/>
                </a:solidFill>
              </a:defRPr>
            </a:lvl6pPr>
            <a:lvl7pPr lvl="6" algn="ctr">
              <a:lnSpc>
                <a:spcPct val="80000"/>
              </a:lnSpc>
              <a:spcBef>
                <a:spcPts val="0"/>
              </a:spcBef>
              <a:spcAft>
                <a:spcPts val="0"/>
              </a:spcAft>
              <a:buClr>
                <a:schemeClr val="lt1"/>
              </a:buClr>
              <a:buSzPts val="5200"/>
              <a:buNone/>
              <a:defRPr sz="5200">
                <a:solidFill>
                  <a:schemeClr val="lt1"/>
                </a:solidFill>
              </a:defRPr>
            </a:lvl7pPr>
            <a:lvl8pPr lvl="7" algn="ctr">
              <a:lnSpc>
                <a:spcPct val="80000"/>
              </a:lnSpc>
              <a:spcBef>
                <a:spcPts val="0"/>
              </a:spcBef>
              <a:spcAft>
                <a:spcPts val="0"/>
              </a:spcAft>
              <a:buClr>
                <a:schemeClr val="lt1"/>
              </a:buClr>
              <a:buSzPts val="5200"/>
              <a:buNone/>
              <a:defRPr sz="5200">
                <a:solidFill>
                  <a:schemeClr val="lt1"/>
                </a:solidFill>
              </a:defRPr>
            </a:lvl8pPr>
            <a:lvl9pPr lvl="8" algn="ctr">
              <a:lnSpc>
                <a:spcPct val="80000"/>
              </a:lnSpc>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5248825" y="2728656"/>
            <a:ext cx="2912700" cy="380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400"/>
              <a:buNone/>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grpSp>
        <p:nvGrpSpPr>
          <p:cNvPr id="11" name="Google Shape;11;p2"/>
          <p:cNvGrpSpPr/>
          <p:nvPr/>
        </p:nvGrpSpPr>
        <p:grpSpPr>
          <a:xfrm>
            <a:off x="3" y="-1792"/>
            <a:ext cx="3890501" cy="5147091"/>
            <a:chOff x="502375" y="762350"/>
            <a:chExt cx="1285181" cy="1700225"/>
          </a:xfrm>
        </p:grpSpPr>
        <p:sp>
          <p:nvSpPr>
            <p:cNvPr id="12" name="Google Shape;12;p2"/>
            <p:cNvSpPr/>
            <p:nvPr/>
          </p:nvSpPr>
          <p:spPr>
            <a:xfrm>
              <a:off x="857675" y="1703600"/>
              <a:ext cx="130525" cy="135050"/>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597175" y="2401475"/>
              <a:ext cx="62000" cy="61100"/>
            </a:xfrm>
            <a:custGeom>
              <a:rect b="b" l="l" r="r" t="t"/>
              <a:pathLst>
                <a:path extrusionOk="0" h="2444" w="2480">
                  <a:moveTo>
                    <a:pt x="982" y="517"/>
                  </a:moveTo>
                  <a:lnTo>
                    <a:pt x="1513" y="1448"/>
                  </a:lnTo>
                  <a:lnTo>
                    <a:pt x="699" y="1549"/>
                  </a:lnTo>
                  <a:lnTo>
                    <a:pt x="982" y="517"/>
                  </a:lnTo>
                  <a:close/>
                  <a:moveTo>
                    <a:pt x="1164" y="1"/>
                  </a:moveTo>
                  <a:lnTo>
                    <a:pt x="699" y="59"/>
                  </a:lnTo>
                  <a:lnTo>
                    <a:pt x="1" y="2444"/>
                  </a:lnTo>
                  <a:lnTo>
                    <a:pt x="452" y="2444"/>
                  </a:lnTo>
                  <a:lnTo>
                    <a:pt x="582" y="1956"/>
                  </a:lnTo>
                  <a:lnTo>
                    <a:pt x="1731" y="1804"/>
                  </a:lnTo>
                  <a:lnTo>
                    <a:pt x="2000" y="2276"/>
                  </a:lnTo>
                  <a:lnTo>
                    <a:pt x="2480" y="2211"/>
                  </a:lnTo>
                  <a:lnTo>
                    <a:pt x="1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35950" y="858950"/>
              <a:ext cx="229925" cy="224575"/>
            </a:xfrm>
            <a:custGeom>
              <a:rect b="b" l="l" r="r" t="t"/>
              <a:pathLst>
                <a:path extrusionOk="0" h="8983" w="9197">
                  <a:moveTo>
                    <a:pt x="4331" y="1457"/>
                  </a:moveTo>
                  <a:cubicBezTo>
                    <a:pt x="4606" y="1457"/>
                    <a:pt x="4843" y="1581"/>
                    <a:pt x="5016" y="1829"/>
                  </a:cubicBezTo>
                  <a:cubicBezTo>
                    <a:pt x="5358" y="2331"/>
                    <a:pt x="5184" y="2883"/>
                    <a:pt x="4558" y="3319"/>
                  </a:cubicBezTo>
                  <a:lnTo>
                    <a:pt x="3025" y="4388"/>
                  </a:lnTo>
                  <a:lnTo>
                    <a:pt x="1949" y="2854"/>
                  </a:lnTo>
                  <a:lnTo>
                    <a:pt x="3490" y="1778"/>
                  </a:lnTo>
                  <a:cubicBezTo>
                    <a:pt x="3788" y="1564"/>
                    <a:pt x="4076" y="1457"/>
                    <a:pt x="4331" y="1457"/>
                  </a:cubicBezTo>
                  <a:close/>
                  <a:moveTo>
                    <a:pt x="6342" y="3927"/>
                  </a:moveTo>
                  <a:cubicBezTo>
                    <a:pt x="6647" y="3927"/>
                    <a:pt x="6902" y="4054"/>
                    <a:pt x="7081" y="4308"/>
                  </a:cubicBezTo>
                  <a:lnTo>
                    <a:pt x="7074" y="4308"/>
                  </a:lnTo>
                  <a:cubicBezTo>
                    <a:pt x="7452" y="4853"/>
                    <a:pt x="7212" y="5486"/>
                    <a:pt x="6434" y="6016"/>
                  </a:cubicBezTo>
                  <a:lnTo>
                    <a:pt x="4900" y="7085"/>
                  </a:lnTo>
                  <a:lnTo>
                    <a:pt x="3730" y="5413"/>
                  </a:lnTo>
                  <a:lnTo>
                    <a:pt x="5271" y="4337"/>
                  </a:lnTo>
                  <a:cubicBezTo>
                    <a:pt x="5659" y="4063"/>
                    <a:pt x="6027" y="3927"/>
                    <a:pt x="6342" y="3927"/>
                  </a:cubicBezTo>
                  <a:close/>
                  <a:moveTo>
                    <a:pt x="4672" y="0"/>
                  </a:moveTo>
                  <a:cubicBezTo>
                    <a:pt x="4115" y="0"/>
                    <a:pt x="3478" y="229"/>
                    <a:pt x="2821" y="688"/>
                  </a:cubicBezTo>
                  <a:lnTo>
                    <a:pt x="0" y="2643"/>
                  </a:lnTo>
                  <a:lnTo>
                    <a:pt x="4413" y="8982"/>
                  </a:lnTo>
                  <a:lnTo>
                    <a:pt x="7314" y="6969"/>
                  </a:lnTo>
                  <a:cubicBezTo>
                    <a:pt x="8760" y="5958"/>
                    <a:pt x="9197" y="4671"/>
                    <a:pt x="8440" y="3588"/>
                  </a:cubicBezTo>
                  <a:cubicBezTo>
                    <a:pt x="8042" y="3018"/>
                    <a:pt x="7487" y="2717"/>
                    <a:pt x="6878" y="2717"/>
                  </a:cubicBezTo>
                  <a:cubicBezTo>
                    <a:pt x="6586" y="2717"/>
                    <a:pt x="6282" y="2786"/>
                    <a:pt x="5976" y="2927"/>
                  </a:cubicBezTo>
                  <a:cubicBezTo>
                    <a:pt x="6543" y="2272"/>
                    <a:pt x="6587" y="1451"/>
                    <a:pt x="6100" y="753"/>
                  </a:cubicBezTo>
                  <a:cubicBezTo>
                    <a:pt x="5754" y="251"/>
                    <a:pt x="5256" y="0"/>
                    <a:pt x="46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423075" y="2201400"/>
              <a:ext cx="69625" cy="70625"/>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05050" y="1165200"/>
              <a:ext cx="197400" cy="186200"/>
            </a:xfrm>
            <a:custGeom>
              <a:rect b="b" l="l" r="r" t="t"/>
              <a:pathLst>
                <a:path extrusionOk="0" h="7448" w="7896">
                  <a:moveTo>
                    <a:pt x="3991" y="0"/>
                  </a:moveTo>
                  <a:cubicBezTo>
                    <a:pt x="3074" y="0"/>
                    <a:pt x="2172" y="351"/>
                    <a:pt x="1469" y="1058"/>
                  </a:cubicBezTo>
                  <a:cubicBezTo>
                    <a:pt x="1" y="2534"/>
                    <a:pt x="37" y="4823"/>
                    <a:pt x="1542" y="6314"/>
                  </a:cubicBezTo>
                  <a:cubicBezTo>
                    <a:pt x="2269" y="7042"/>
                    <a:pt x="3354" y="7448"/>
                    <a:pt x="4400" y="7448"/>
                  </a:cubicBezTo>
                  <a:cubicBezTo>
                    <a:pt x="4409" y="7448"/>
                    <a:pt x="4419" y="7448"/>
                    <a:pt x="4428" y="7448"/>
                  </a:cubicBezTo>
                  <a:lnTo>
                    <a:pt x="4486" y="6226"/>
                  </a:lnTo>
                  <a:cubicBezTo>
                    <a:pt x="3737" y="6226"/>
                    <a:pt x="2996" y="5936"/>
                    <a:pt x="2509" y="5449"/>
                  </a:cubicBezTo>
                  <a:cubicBezTo>
                    <a:pt x="1542" y="4518"/>
                    <a:pt x="1534" y="2984"/>
                    <a:pt x="2487" y="2039"/>
                  </a:cubicBezTo>
                  <a:cubicBezTo>
                    <a:pt x="2954" y="1568"/>
                    <a:pt x="3560" y="1332"/>
                    <a:pt x="4169" y="1332"/>
                  </a:cubicBezTo>
                  <a:cubicBezTo>
                    <a:pt x="4783" y="1332"/>
                    <a:pt x="5400" y="1572"/>
                    <a:pt x="5882" y="2054"/>
                  </a:cubicBezTo>
                  <a:cubicBezTo>
                    <a:pt x="6391" y="2555"/>
                    <a:pt x="6652" y="3326"/>
                    <a:pt x="6609" y="4096"/>
                  </a:cubicBezTo>
                  <a:lnTo>
                    <a:pt x="7895" y="3951"/>
                  </a:lnTo>
                  <a:cubicBezTo>
                    <a:pt x="7881" y="2912"/>
                    <a:pt x="7466" y="1908"/>
                    <a:pt x="6732" y="1174"/>
                  </a:cubicBezTo>
                  <a:cubicBezTo>
                    <a:pt x="5947" y="393"/>
                    <a:pt x="4961" y="0"/>
                    <a:pt x="3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45850" y="2261125"/>
              <a:ext cx="76175" cy="72175"/>
            </a:xfrm>
            <a:custGeom>
              <a:rect b="b" l="l" r="r" t="t"/>
              <a:pathLst>
                <a:path extrusionOk="0" h="2887" w="3047">
                  <a:moveTo>
                    <a:pt x="1718" y="1"/>
                  </a:moveTo>
                  <a:cubicBezTo>
                    <a:pt x="1538" y="1"/>
                    <a:pt x="1358" y="32"/>
                    <a:pt x="1186" y="97"/>
                  </a:cubicBezTo>
                  <a:cubicBezTo>
                    <a:pt x="393" y="388"/>
                    <a:pt x="1" y="1195"/>
                    <a:pt x="277" y="1951"/>
                  </a:cubicBezTo>
                  <a:cubicBezTo>
                    <a:pt x="490" y="2532"/>
                    <a:pt x="1033" y="2886"/>
                    <a:pt x="1627" y="2886"/>
                  </a:cubicBezTo>
                  <a:cubicBezTo>
                    <a:pt x="1805" y="2886"/>
                    <a:pt x="1988" y="2854"/>
                    <a:pt x="2167" y="2787"/>
                  </a:cubicBezTo>
                  <a:cubicBezTo>
                    <a:pt x="2560" y="2634"/>
                    <a:pt x="2872" y="2329"/>
                    <a:pt x="3047" y="1951"/>
                  </a:cubicBezTo>
                  <a:lnTo>
                    <a:pt x="2618" y="1726"/>
                  </a:lnTo>
                  <a:cubicBezTo>
                    <a:pt x="2502" y="1987"/>
                    <a:pt x="2284" y="2191"/>
                    <a:pt x="2015" y="2300"/>
                  </a:cubicBezTo>
                  <a:cubicBezTo>
                    <a:pt x="1906" y="2340"/>
                    <a:pt x="1795" y="2360"/>
                    <a:pt x="1686" y="2360"/>
                  </a:cubicBezTo>
                  <a:cubicBezTo>
                    <a:pt x="1305" y="2360"/>
                    <a:pt x="949" y="2126"/>
                    <a:pt x="808" y="1747"/>
                  </a:cubicBezTo>
                  <a:cubicBezTo>
                    <a:pt x="626" y="1260"/>
                    <a:pt x="873" y="722"/>
                    <a:pt x="1360" y="541"/>
                  </a:cubicBezTo>
                  <a:cubicBezTo>
                    <a:pt x="1470" y="504"/>
                    <a:pt x="1583" y="486"/>
                    <a:pt x="1695" y="486"/>
                  </a:cubicBezTo>
                  <a:cubicBezTo>
                    <a:pt x="1873" y="486"/>
                    <a:pt x="2050" y="531"/>
                    <a:pt x="2211" y="621"/>
                  </a:cubicBezTo>
                  <a:lnTo>
                    <a:pt x="2371" y="141"/>
                  </a:lnTo>
                  <a:cubicBezTo>
                    <a:pt x="2162" y="49"/>
                    <a:pt x="1940" y="1"/>
                    <a:pt x="1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87271" y="1170025"/>
              <a:ext cx="81800" cy="75950"/>
            </a:xfrm>
            <a:custGeom>
              <a:rect b="b" l="l" r="r" t="t"/>
              <a:pathLst>
                <a:path extrusionOk="0" h="3038" w="3272">
                  <a:moveTo>
                    <a:pt x="1841" y="0"/>
                  </a:moveTo>
                  <a:cubicBezTo>
                    <a:pt x="1538" y="0"/>
                    <a:pt x="1237" y="87"/>
                    <a:pt x="975" y="250"/>
                  </a:cubicBezTo>
                  <a:cubicBezTo>
                    <a:pt x="233" y="715"/>
                    <a:pt x="1" y="1624"/>
                    <a:pt x="451" y="2336"/>
                  </a:cubicBezTo>
                  <a:cubicBezTo>
                    <a:pt x="743" y="2790"/>
                    <a:pt x="1220" y="3037"/>
                    <a:pt x="1717" y="3037"/>
                  </a:cubicBezTo>
                  <a:cubicBezTo>
                    <a:pt x="2002" y="3037"/>
                    <a:pt x="2293" y="2956"/>
                    <a:pt x="2560" y="2787"/>
                  </a:cubicBezTo>
                  <a:cubicBezTo>
                    <a:pt x="2923" y="2540"/>
                    <a:pt x="3185" y="2162"/>
                    <a:pt x="3272" y="1733"/>
                  </a:cubicBezTo>
                  <a:lnTo>
                    <a:pt x="2792" y="1602"/>
                  </a:lnTo>
                  <a:cubicBezTo>
                    <a:pt x="2727" y="1893"/>
                    <a:pt x="2552" y="2155"/>
                    <a:pt x="2298" y="2322"/>
                  </a:cubicBezTo>
                  <a:cubicBezTo>
                    <a:pt x="2129" y="2437"/>
                    <a:pt x="1938" y="2492"/>
                    <a:pt x="1749" y="2492"/>
                  </a:cubicBezTo>
                  <a:cubicBezTo>
                    <a:pt x="1425" y="2492"/>
                    <a:pt x="1108" y="2330"/>
                    <a:pt x="924" y="2031"/>
                  </a:cubicBezTo>
                  <a:cubicBezTo>
                    <a:pt x="626" y="1566"/>
                    <a:pt x="771" y="948"/>
                    <a:pt x="1251" y="664"/>
                  </a:cubicBezTo>
                  <a:cubicBezTo>
                    <a:pt x="1424" y="566"/>
                    <a:pt x="1618" y="516"/>
                    <a:pt x="1812" y="516"/>
                  </a:cubicBezTo>
                  <a:cubicBezTo>
                    <a:pt x="1920" y="516"/>
                    <a:pt x="2027" y="531"/>
                    <a:pt x="2131" y="563"/>
                  </a:cubicBezTo>
                  <a:lnTo>
                    <a:pt x="2189" y="39"/>
                  </a:lnTo>
                  <a:cubicBezTo>
                    <a:pt x="2074" y="13"/>
                    <a:pt x="1957" y="0"/>
                    <a:pt x="18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133925" y="1885525"/>
              <a:ext cx="128325" cy="126525"/>
            </a:xfrm>
            <a:custGeom>
              <a:rect b="b" l="l" r="r" t="t"/>
              <a:pathLst>
                <a:path extrusionOk="0" h="5061" w="5133">
                  <a:moveTo>
                    <a:pt x="2477" y="793"/>
                  </a:moveTo>
                  <a:cubicBezTo>
                    <a:pt x="3138" y="793"/>
                    <a:pt x="3713" y="1221"/>
                    <a:pt x="3911" y="1941"/>
                  </a:cubicBezTo>
                  <a:cubicBezTo>
                    <a:pt x="4151" y="2799"/>
                    <a:pt x="3701" y="3577"/>
                    <a:pt x="2886" y="3795"/>
                  </a:cubicBezTo>
                  <a:lnTo>
                    <a:pt x="1869" y="4071"/>
                  </a:lnTo>
                  <a:lnTo>
                    <a:pt x="1062" y="1127"/>
                  </a:lnTo>
                  <a:lnTo>
                    <a:pt x="2050" y="851"/>
                  </a:lnTo>
                  <a:cubicBezTo>
                    <a:pt x="2195" y="812"/>
                    <a:pt x="2338" y="793"/>
                    <a:pt x="2477" y="793"/>
                  </a:cubicBezTo>
                  <a:close/>
                  <a:moveTo>
                    <a:pt x="2584" y="0"/>
                  </a:moveTo>
                  <a:cubicBezTo>
                    <a:pt x="2348" y="0"/>
                    <a:pt x="2103" y="33"/>
                    <a:pt x="1854" y="102"/>
                  </a:cubicBezTo>
                  <a:lnTo>
                    <a:pt x="0" y="604"/>
                  </a:lnTo>
                  <a:lnTo>
                    <a:pt x="1222" y="5060"/>
                  </a:lnTo>
                  <a:lnTo>
                    <a:pt x="3039" y="4558"/>
                  </a:lnTo>
                  <a:cubicBezTo>
                    <a:pt x="4406" y="4188"/>
                    <a:pt x="5133" y="2995"/>
                    <a:pt x="4777" y="1694"/>
                  </a:cubicBezTo>
                  <a:cubicBezTo>
                    <a:pt x="4492" y="640"/>
                    <a:pt x="3624" y="0"/>
                    <a:pt x="2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88175" y="1059150"/>
              <a:ext cx="124325" cy="118500"/>
            </a:xfrm>
            <a:custGeom>
              <a:rect b="b" l="l" r="r" t="t"/>
              <a:pathLst>
                <a:path extrusionOk="0" h="4740" w="4973">
                  <a:moveTo>
                    <a:pt x="2952" y="1032"/>
                  </a:moveTo>
                  <a:lnTo>
                    <a:pt x="3584" y="1672"/>
                  </a:lnTo>
                  <a:cubicBezTo>
                    <a:pt x="4122" y="2210"/>
                    <a:pt x="4129" y="3010"/>
                    <a:pt x="3569" y="3577"/>
                  </a:cubicBezTo>
                  <a:cubicBezTo>
                    <a:pt x="3286" y="3857"/>
                    <a:pt x="2948" y="3993"/>
                    <a:pt x="2615" y="3993"/>
                  </a:cubicBezTo>
                  <a:cubicBezTo>
                    <a:pt x="2283" y="3993"/>
                    <a:pt x="1956" y="3857"/>
                    <a:pt x="1694" y="3591"/>
                  </a:cubicBezTo>
                  <a:lnTo>
                    <a:pt x="1040" y="2937"/>
                  </a:lnTo>
                  <a:lnTo>
                    <a:pt x="2952" y="1032"/>
                  </a:lnTo>
                  <a:close/>
                  <a:moveTo>
                    <a:pt x="2886" y="0"/>
                  </a:moveTo>
                  <a:lnTo>
                    <a:pt x="0" y="2864"/>
                  </a:lnTo>
                  <a:lnTo>
                    <a:pt x="1170" y="4049"/>
                  </a:lnTo>
                  <a:cubicBezTo>
                    <a:pt x="1630" y="4509"/>
                    <a:pt x="2181" y="4740"/>
                    <a:pt x="2722" y="4740"/>
                  </a:cubicBezTo>
                  <a:cubicBezTo>
                    <a:pt x="3227" y="4740"/>
                    <a:pt x="3723" y="4540"/>
                    <a:pt x="4129" y="4137"/>
                  </a:cubicBezTo>
                  <a:cubicBezTo>
                    <a:pt x="4973" y="3301"/>
                    <a:pt x="4951" y="2072"/>
                    <a:pt x="4078" y="1200"/>
                  </a:cubicBezTo>
                  <a:lnTo>
                    <a:pt x="28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11350" y="1471875"/>
              <a:ext cx="140500" cy="142500"/>
            </a:xfrm>
            <a:custGeom>
              <a:rect b="b" l="l" r="r" t="t"/>
              <a:pathLst>
                <a:path extrusionOk="0" h="5700" w="5620">
                  <a:moveTo>
                    <a:pt x="2574" y="1"/>
                  </a:moveTo>
                  <a:lnTo>
                    <a:pt x="0" y="2189"/>
                  </a:lnTo>
                  <a:lnTo>
                    <a:pt x="2988" y="5700"/>
                  </a:lnTo>
                  <a:lnTo>
                    <a:pt x="5620" y="3461"/>
                  </a:lnTo>
                  <a:lnTo>
                    <a:pt x="5125" y="2872"/>
                  </a:lnTo>
                  <a:lnTo>
                    <a:pt x="3155" y="4544"/>
                  </a:lnTo>
                  <a:lnTo>
                    <a:pt x="2407" y="3657"/>
                  </a:lnTo>
                  <a:lnTo>
                    <a:pt x="4115" y="2211"/>
                  </a:lnTo>
                  <a:lnTo>
                    <a:pt x="3613" y="1622"/>
                  </a:lnTo>
                  <a:lnTo>
                    <a:pt x="1905" y="3068"/>
                  </a:lnTo>
                  <a:lnTo>
                    <a:pt x="1171" y="2203"/>
                  </a:lnTo>
                  <a:lnTo>
                    <a:pt x="3075" y="582"/>
                  </a:lnTo>
                  <a:lnTo>
                    <a:pt x="25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46500" y="2047450"/>
              <a:ext cx="86900" cy="65275"/>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52050" y="1145650"/>
              <a:ext cx="122350" cy="124700"/>
            </a:xfrm>
            <a:custGeom>
              <a:rect b="b" l="l" r="r" t="t"/>
              <a:pathLst>
                <a:path extrusionOk="0" h="4988" w="4894">
                  <a:moveTo>
                    <a:pt x="1673" y="1"/>
                  </a:moveTo>
                  <a:lnTo>
                    <a:pt x="1" y="4668"/>
                  </a:lnTo>
                  <a:lnTo>
                    <a:pt x="895" y="4988"/>
                  </a:lnTo>
                  <a:lnTo>
                    <a:pt x="1556" y="3141"/>
                  </a:lnTo>
                  <a:lnTo>
                    <a:pt x="3672" y="3897"/>
                  </a:lnTo>
                  <a:lnTo>
                    <a:pt x="3948" y="3119"/>
                  </a:lnTo>
                  <a:lnTo>
                    <a:pt x="1833" y="2363"/>
                  </a:lnTo>
                  <a:lnTo>
                    <a:pt x="2283" y="1098"/>
                  </a:lnTo>
                  <a:lnTo>
                    <a:pt x="4610" y="1927"/>
                  </a:lnTo>
                  <a:lnTo>
                    <a:pt x="4893" y="1149"/>
                  </a:lnTo>
                  <a:lnTo>
                    <a:pt x="16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12450" y="1489925"/>
              <a:ext cx="119800" cy="117675"/>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02375" y="1597275"/>
              <a:ext cx="154850" cy="203025"/>
            </a:xfrm>
            <a:custGeom>
              <a:rect b="b" l="l" r="r" t="t"/>
              <a:pathLst>
                <a:path extrusionOk="0" h="8121" w="6194">
                  <a:moveTo>
                    <a:pt x="5045" y="1"/>
                  </a:moveTo>
                  <a:lnTo>
                    <a:pt x="3686" y="219"/>
                  </a:lnTo>
                  <a:lnTo>
                    <a:pt x="4173" y="3265"/>
                  </a:lnTo>
                  <a:lnTo>
                    <a:pt x="625" y="3832"/>
                  </a:lnTo>
                  <a:lnTo>
                    <a:pt x="138" y="793"/>
                  </a:lnTo>
                  <a:lnTo>
                    <a:pt x="0" y="815"/>
                  </a:lnTo>
                  <a:lnTo>
                    <a:pt x="0" y="8121"/>
                  </a:lnTo>
                  <a:lnTo>
                    <a:pt x="1287" y="7910"/>
                  </a:lnTo>
                  <a:lnTo>
                    <a:pt x="822" y="5024"/>
                  </a:lnTo>
                  <a:lnTo>
                    <a:pt x="4369" y="4450"/>
                  </a:lnTo>
                  <a:lnTo>
                    <a:pt x="4834" y="7336"/>
                  </a:lnTo>
                  <a:lnTo>
                    <a:pt x="6194" y="7118"/>
                  </a:lnTo>
                  <a:lnTo>
                    <a:pt x="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696306" y="1351399"/>
              <a:ext cx="91250" cy="95075"/>
            </a:xfrm>
            <a:custGeom>
              <a:rect b="b" l="l" r="r" t="t"/>
              <a:pathLst>
                <a:path extrusionOk="0" h="3803" w="3650">
                  <a:moveTo>
                    <a:pt x="1324" y="1"/>
                  </a:moveTo>
                  <a:lnTo>
                    <a:pt x="0" y="2647"/>
                  </a:lnTo>
                  <a:lnTo>
                    <a:pt x="509" y="2894"/>
                  </a:lnTo>
                  <a:lnTo>
                    <a:pt x="1047" y="1826"/>
                  </a:lnTo>
                  <a:lnTo>
                    <a:pt x="2363" y="2480"/>
                  </a:lnTo>
                  <a:lnTo>
                    <a:pt x="1825" y="3556"/>
                  </a:lnTo>
                  <a:lnTo>
                    <a:pt x="2334" y="3803"/>
                  </a:lnTo>
                  <a:lnTo>
                    <a:pt x="3650" y="1164"/>
                  </a:lnTo>
                  <a:lnTo>
                    <a:pt x="3141" y="910"/>
                  </a:lnTo>
                  <a:lnTo>
                    <a:pt x="2581" y="2036"/>
                  </a:lnTo>
                  <a:lnTo>
                    <a:pt x="1265" y="1382"/>
                  </a:lnTo>
                  <a:lnTo>
                    <a:pt x="1825" y="255"/>
                  </a:lnTo>
                  <a:lnTo>
                    <a:pt x="13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14850" y="2268825"/>
              <a:ext cx="69450" cy="72525"/>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53400" y="1844450"/>
              <a:ext cx="70175" cy="113425"/>
            </a:xfrm>
            <a:custGeom>
              <a:rect b="b" l="l" r="r" t="t"/>
              <a:pathLst>
                <a:path extrusionOk="0" h="4537" w="2807">
                  <a:moveTo>
                    <a:pt x="2014" y="0"/>
                  </a:moveTo>
                  <a:lnTo>
                    <a:pt x="0" y="4151"/>
                  </a:lnTo>
                  <a:lnTo>
                    <a:pt x="793" y="4537"/>
                  </a:lnTo>
                  <a:lnTo>
                    <a:pt x="2806" y="386"/>
                  </a:lnTo>
                  <a:lnTo>
                    <a:pt x="20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04350" y="1572550"/>
              <a:ext cx="116150" cy="59100"/>
            </a:xfrm>
            <a:custGeom>
              <a:rect b="b" l="l" r="r" t="t"/>
              <a:pathLst>
                <a:path extrusionOk="0" h="2364" w="4646">
                  <a:moveTo>
                    <a:pt x="4355" y="1"/>
                  </a:moveTo>
                  <a:lnTo>
                    <a:pt x="0" y="1528"/>
                  </a:lnTo>
                  <a:lnTo>
                    <a:pt x="291" y="2364"/>
                  </a:lnTo>
                  <a:lnTo>
                    <a:pt x="4645" y="837"/>
                  </a:lnTo>
                  <a:lnTo>
                    <a:pt x="43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74700" y="1614371"/>
              <a:ext cx="38375" cy="74350"/>
            </a:xfrm>
            <a:custGeom>
              <a:rect b="b" l="l" r="r" t="t"/>
              <a:pathLst>
                <a:path extrusionOk="0" h="2974" w="1535">
                  <a:moveTo>
                    <a:pt x="539" y="0"/>
                  </a:moveTo>
                  <a:lnTo>
                    <a:pt x="1" y="197"/>
                  </a:lnTo>
                  <a:lnTo>
                    <a:pt x="1004" y="2974"/>
                  </a:lnTo>
                  <a:lnTo>
                    <a:pt x="1534" y="2777"/>
                  </a:lnTo>
                  <a:lnTo>
                    <a:pt x="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681325" y="2242650"/>
              <a:ext cx="42375" cy="55275"/>
            </a:xfrm>
            <a:custGeom>
              <a:rect b="b" l="l" r="r" t="t"/>
              <a:pathLst>
                <a:path extrusionOk="0" h="2211" w="1695">
                  <a:moveTo>
                    <a:pt x="371" y="0"/>
                  </a:moveTo>
                  <a:lnTo>
                    <a:pt x="1" y="255"/>
                  </a:lnTo>
                  <a:lnTo>
                    <a:pt x="1324" y="2210"/>
                  </a:lnTo>
                  <a:lnTo>
                    <a:pt x="1695" y="1956"/>
                  </a:lnTo>
                  <a:lnTo>
                    <a:pt x="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2625" y="1999825"/>
              <a:ext cx="118525" cy="116250"/>
            </a:xfrm>
            <a:custGeom>
              <a:rect b="b" l="l" r="r" t="t"/>
              <a:pathLst>
                <a:path extrusionOk="0" h="4650" w="4741">
                  <a:moveTo>
                    <a:pt x="2792" y="1"/>
                  </a:moveTo>
                  <a:lnTo>
                    <a:pt x="2305" y="619"/>
                  </a:lnTo>
                  <a:lnTo>
                    <a:pt x="3555" y="1608"/>
                  </a:lnTo>
                  <a:lnTo>
                    <a:pt x="2087" y="3461"/>
                  </a:lnTo>
                  <a:cubicBezTo>
                    <a:pt x="1926" y="3656"/>
                    <a:pt x="1750" y="3753"/>
                    <a:pt x="1570" y="3753"/>
                  </a:cubicBezTo>
                  <a:cubicBezTo>
                    <a:pt x="1442" y="3753"/>
                    <a:pt x="1312" y="3704"/>
                    <a:pt x="1185" y="3607"/>
                  </a:cubicBezTo>
                  <a:cubicBezTo>
                    <a:pt x="953" y="3418"/>
                    <a:pt x="771" y="3047"/>
                    <a:pt x="742" y="2589"/>
                  </a:cubicBezTo>
                  <a:lnTo>
                    <a:pt x="0" y="2851"/>
                  </a:lnTo>
                  <a:cubicBezTo>
                    <a:pt x="0" y="3403"/>
                    <a:pt x="248" y="3934"/>
                    <a:pt x="691" y="4276"/>
                  </a:cubicBezTo>
                  <a:cubicBezTo>
                    <a:pt x="1004" y="4524"/>
                    <a:pt x="1329" y="4650"/>
                    <a:pt x="1645" y="4650"/>
                  </a:cubicBezTo>
                  <a:cubicBezTo>
                    <a:pt x="2050" y="4650"/>
                    <a:pt x="2440" y="4444"/>
                    <a:pt x="2770" y="4028"/>
                  </a:cubicBezTo>
                  <a:lnTo>
                    <a:pt x="4740" y="1549"/>
                  </a:lnTo>
                  <a:lnTo>
                    <a:pt x="27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93975" y="1274875"/>
              <a:ext cx="148325" cy="153775"/>
            </a:xfrm>
            <a:custGeom>
              <a:rect b="b" l="l" r="r" t="t"/>
              <a:pathLst>
                <a:path extrusionOk="0" h="6151" w="5933">
                  <a:moveTo>
                    <a:pt x="2676" y="0"/>
                  </a:moveTo>
                  <a:lnTo>
                    <a:pt x="1" y="3759"/>
                  </a:lnTo>
                  <a:lnTo>
                    <a:pt x="720" y="4275"/>
                  </a:lnTo>
                  <a:lnTo>
                    <a:pt x="1396" y="3323"/>
                  </a:lnTo>
                  <a:lnTo>
                    <a:pt x="2465" y="3090"/>
                  </a:lnTo>
                  <a:lnTo>
                    <a:pt x="2494" y="5532"/>
                  </a:lnTo>
                  <a:lnTo>
                    <a:pt x="3367" y="6150"/>
                  </a:lnTo>
                  <a:lnTo>
                    <a:pt x="3374" y="2886"/>
                  </a:lnTo>
                  <a:lnTo>
                    <a:pt x="5933" y="2319"/>
                  </a:lnTo>
                  <a:lnTo>
                    <a:pt x="5097" y="1723"/>
                  </a:lnTo>
                  <a:lnTo>
                    <a:pt x="2087" y="2348"/>
                  </a:lnTo>
                  <a:lnTo>
                    <a:pt x="2087" y="2348"/>
                  </a:lnTo>
                  <a:lnTo>
                    <a:pt x="3396" y="509"/>
                  </a:lnTo>
                  <a:lnTo>
                    <a:pt x="2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02375" y="2008025"/>
              <a:ext cx="35275" cy="30725"/>
            </a:xfrm>
            <a:custGeom>
              <a:rect b="b" l="l" r="r" t="t"/>
              <a:pathLst>
                <a:path extrusionOk="0" h="1229" w="1411">
                  <a:moveTo>
                    <a:pt x="1156" y="0"/>
                  </a:moveTo>
                  <a:lnTo>
                    <a:pt x="0" y="385"/>
                  </a:lnTo>
                  <a:lnTo>
                    <a:pt x="0" y="1229"/>
                  </a:lnTo>
                  <a:lnTo>
                    <a:pt x="1410" y="756"/>
                  </a:lnTo>
                  <a:lnTo>
                    <a:pt x="1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344550" y="1981300"/>
              <a:ext cx="93825" cy="89975"/>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02375" y="838700"/>
              <a:ext cx="53800" cy="184475"/>
            </a:xfrm>
            <a:custGeom>
              <a:rect b="b" l="l" r="r" t="t"/>
              <a:pathLst>
                <a:path extrusionOk="0" h="7379" w="2152">
                  <a:moveTo>
                    <a:pt x="611" y="0"/>
                  </a:moveTo>
                  <a:lnTo>
                    <a:pt x="0" y="749"/>
                  </a:lnTo>
                  <a:lnTo>
                    <a:pt x="0" y="2653"/>
                  </a:lnTo>
                  <a:lnTo>
                    <a:pt x="458" y="2079"/>
                  </a:lnTo>
                  <a:lnTo>
                    <a:pt x="0" y="4107"/>
                  </a:lnTo>
                  <a:lnTo>
                    <a:pt x="0" y="7255"/>
                  </a:lnTo>
                  <a:lnTo>
                    <a:pt x="553" y="7379"/>
                  </a:lnTo>
                  <a:lnTo>
                    <a:pt x="2152" y="349"/>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288775" y="843950"/>
              <a:ext cx="260625" cy="262825"/>
            </a:xfrm>
            <a:custGeom>
              <a:rect b="b" l="l" r="r" t="t"/>
              <a:pathLst>
                <a:path extrusionOk="0" h="10513" w="10425">
                  <a:moveTo>
                    <a:pt x="4755" y="1"/>
                  </a:moveTo>
                  <a:lnTo>
                    <a:pt x="3780" y="1244"/>
                  </a:lnTo>
                  <a:lnTo>
                    <a:pt x="6019" y="5875"/>
                  </a:lnTo>
                  <a:lnTo>
                    <a:pt x="982" y="4799"/>
                  </a:lnTo>
                  <a:lnTo>
                    <a:pt x="0" y="6057"/>
                  </a:lnTo>
                  <a:lnTo>
                    <a:pt x="5663" y="10513"/>
                  </a:lnTo>
                  <a:lnTo>
                    <a:pt x="6456" y="9502"/>
                  </a:lnTo>
                  <a:lnTo>
                    <a:pt x="2406" y="6325"/>
                  </a:lnTo>
                  <a:lnTo>
                    <a:pt x="2406" y="6325"/>
                  </a:lnTo>
                  <a:lnTo>
                    <a:pt x="7190" y="7372"/>
                  </a:lnTo>
                  <a:lnTo>
                    <a:pt x="7742" y="6667"/>
                  </a:lnTo>
                  <a:lnTo>
                    <a:pt x="5591" y="2269"/>
                  </a:lnTo>
                  <a:lnTo>
                    <a:pt x="9647" y="5439"/>
                  </a:lnTo>
                  <a:lnTo>
                    <a:pt x="10425" y="4450"/>
                  </a:lnTo>
                  <a:lnTo>
                    <a:pt x="47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313475" y="1671725"/>
              <a:ext cx="130700" cy="117200"/>
            </a:xfrm>
            <a:custGeom>
              <a:rect b="b" l="l" r="r" t="t"/>
              <a:pathLst>
                <a:path extrusionOk="0" h="4688" w="5228">
                  <a:moveTo>
                    <a:pt x="2620" y="780"/>
                  </a:moveTo>
                  <a:cubicBezTo>
                    <a:pt x="2936" y="780"/>
                    <a:pt x="3262" y="879"/>
                    <a:pt x="3556" y="1101"/>
                  </a:cubicBezTo>
                  <a:cubicBezTo>
                    <a:pt x="4653" y="1937"/>
                    <a:pt x="4203" y="3682"/>
                    <a:pt x="2829" y="3878"/>
                  </a:cubicBezTo>
                  <a:cubicBezTo>
                    <a:pt x="2757" y="3888"/>
                    <a:pt x="2687" y="3892"/>
                    <a:pt x="2616" y="3892"/>
                  </a:cubicBezTo>
                  <a:cubicBezTo>
                    <a:pt x="1851" y="3892"/>
                    <a:pt x="1183" y="3326"/>
                    <a:pt x="1069" y="2540"/>
                  </a:cubicBezTo>
                  <a:cubicBezTo>
                    <a:pt x="936" y="1537"/>
                    <a:pt x="1744" y="780"/>
                    <a:pt x="2620" y="780"/>
                  </a:cubicBezTo>
                  <a:close/>
                  <a:moveTo>
                    <a:pt x="2672" y="1"/>
                  </a:moveTo>
                  <a:cubicBezTo>
                    <a:pt x="2551" y="1"/>
                    <a:pt x="2429" y="9"/>
                    <a:pt x="2305" y="25"/>
                  </a:cubicBezTo>
                  <a:cubicBezTo>
                    <a:pt x="924" y="207"/>
                    <a:pt x="1" y="1341"/>
                    <a:pt x="175" y="2664"/>
                  </a:cubicBezTo>
                  <a:cubicBezTo>
                    <a:pt x="334" y="3863"/>
                    <a:pt x="1338" y="4687"/>
                    <a:pt x="2559" y="4687"/>
                  </a:cubicBezTo>
                  <a:cubicBezTo>
                    <a:pt x="2679" y="4687"/>
                    <a:pt x="2800" y="4679"/>
                    <a:pt x="2923" y="4663"/>
                  </a:cubicBezTo>
                  <a:cubicBezTo>
                    <a:pt x="4304" y="4481"/>
                    <a:pt x="5228" y="3325"/>
                    <a:pt x="5046" y="2017"/>
                  </a:cubicBezTo>
                  <a:cubicBezTo>
                    <a:pt x="4894" y="819"/>
                    <a:pt x="3892" y="1"/>
                    <a:pt x="26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51250" y="2321025"/>
              <a:ext cx="71275" cy="63875"/>
            </a:xfrm>
            <a:custGeom>
              <a:rect b="b" l="l" r="r" t="t"/>
              <a:pathLst>
                <a:path extrusionOk="0" h="2555" w="2851">
                  <a:moveTo>
                    <a:pt x="1425" y="425"/>
                  </a:moveTo>
                  <a:cubicBezTo>
                    <a:pt x="1598" y="425"/>
                    <a:pt x="1776" y="480"/>
                    <a:pt x="1934" y="602"/>
                  </a:cubicBezTo>
                  <a:cubicBezTo>
                    <a:pt x="2538" y="1060"/>
                    <a:pt x="2291" y="2012"/>
                    <a:pt x="1542" y="2114"/>
                  </a:cubicBezTo>
                  <a:cubicBezTo>
                    <a:pt x="1502" y="2120"/>
                    <a:pt x="1462" y="2122"/>
                    <a:pt x="1423" y="2122"/>
                  </a:cubicBezTo>
                  <a:cubicBezTo>
                    <a:pt x="1006" y="2122"/>
                    <a:pt x="642" y="1812"/>
                    <a:pt x="582" y="1387"/>
                  </a:cubicBezTo>
                  <a:cubicBezTo>
                    <a:pt x="508" y="838"/>
                    <a:pt x="949" y="425"/>
                    <a:pt x="1425" y="425"/>
                  </a:cubicBezTo>
                  <a:close/>
                  <a:moveTo>
                    <a:pt x="1450" y="1"/>
                  </a:moveTo>
                  <a:cubicBezTo>
                    <a:pt x="1387" y="1"/>
                    <a:pt x="1323" y="5"/>
                    <a:pt x="1258" y="13"/>
                  </a:cubicBezTo>
                  <a:cubicBezTo>
                    <a:pt x="502" y="107"/>
                    <a:pt x="1" y="733"/>
                    <a:pt x="95" y="1452"/>
                  </a:cubicBezTo>
                  <a:cubicBezTo>
                    <a:pt x="182" y="2104"/>
                    <a:pt x="730" y="2555"/>
                    <a:pt x="1402" y="2555"/>
                  </a:cubicBezTo>
                  <a:cubicBezTo>
                    <a:pt x="1464" y="2555"/>
                    <a:pt x="1528" y="2551"/>
                    <a:pt x="1593" y="2543"/>
                  </a:cubicBezTo>
                  <a:cubicBezTo>
                    <a:pt x="2342" y="2441"/>
                    <a:pt x="2850" y="1816"/>
                    <a:pt x="2756" y="1096"/>
                  </a:cubicBezTo>
                  <a:cubicBezTo>
                    <a:pt x="2663" y="445"/>
                    <a:pt x="2115" y="1"/>
                    <a:pt x="14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410725" y="1384300"/>
              <a:ext cx="134150" cy="148800"/>
            </a:xfrm>
            <a:custGeom>
              <a:rect b="b" l="l" r="r" t="t"/>
              <a:pathLst>
                <a:path extrusionOk="0" h="5952" w="5366">
                  <a:moveTo>
                    <a:pt x="2675" y="814"/>
                  </a:moveTo>
                  <a:cubicBezTo>
                    <a:pt x="2786" y="814"/>
                    <a:pt x="2898" y="826"/>
                    <a:pt x="3010" y="850"/>
                  </a:cubicBezTo>
                  <a:cubicBezTo>
                    <a:pt x="3838" y="1032"/>
                    <a:pt x="4376" y="1846"/>
                    <a:pt x="4209" y="2675"/>
                  </a:cubicBezTo>
                  <a:lnTo>
                    <a:pt x="4202" y="2675"/>
                  </a:lnTo>
                  <a:cubicBezTo>
                    <a:pt x="4050" y="3401"/>
                    <a:pt x="3405" y="3902"/>
                    <a:pt x="2690" y="3902"/>
                  </a:cubicBezTo>
                  <a:cubicBezTo>
                    <a:pt x="2582" y="3902"/>
                    <a:pt x="2473" y="3891"/>
                    <a:pt x="2363" y="3867"/>
                  </a:cubicBezTo>
                  <a:cubicBezTo>
                    <a:pt x="1527" y="3685"/>
                    <a:pt x="989" y="2857"/>
                    <a:pt x="1171" y="2013"/>
                  </a:cubicBezTo>
                  <a:cubicBezTo>
                    <a:pt x="1334" y="1297"/>
                    <a:pt x="1970" y="814"/>
                    <a:pt x="2675" y="814"/>
                  </a:cubicBezTo>
                  <a:close/>
                  <a:moveTo>
                    <a:pt x="2589" y="0"/>
                  </a:moveTo>
                  <a:cubicBezTo>
                    <a:pt x="1470" y="0"/>
                    <a:pt x="518" y="714"/>
                    <a:pt x="276" y="1824"/>
                  </a:cubicBezTo>
                  <a:cubicBezTo>
                    <a:pt x="0" y="3126"/>
                    <a:pt x="814" y="4325"/>
                    <a:pt x="2159" y="4630"/>
                  </a:cubicBezTo>
                  <a:cubicBezTo>
                    <a:pt x="2363" y="5321"/>
                    <a:pt x="2799" y="5794"/>
                    <a:pt x="3380" y="5917"/>
                  </a:cubicBezTo>
                  <a:cubicBezTo>
                    <a:pt x="3503" y="5940"/>
                    <a:pt x="3627" y="5952"/>
                    <a:pt x="3750" y="5952"/>
                  </a:cubicBezTo>
                  <a:cubicBezTo>
                    <a:pt x="4094" y="5952"/>
                    <a:pt x="4435" y="5863"/>
                    <a:pt x="4740" y="5692"/>
                  </a:cubicBezTo>
                  <a:lnTo>
                    <a:pt x="4529" y="5037"/>
                  </a:lnTo>
                  <a:cubicBezTo>
                    <a:pt x="4260" y="5163"/>
                    <a:pt x="4009" y="5235"/>
                    <a:pt x="3801" y="5235"/>
                  </a:cubicBezTo>
                  <a:cubicBezTo>
                    <a:pt x="3745" y="5235"/>
                    <a:pt x="3692" y="5230"/>
                    <a:pt x="3642" y="5219"/>
                  </a:cubicBezTo>
                  <a:cubicBezTo>
                    <a:pt x="3395" y="5161"/>
                    <a:pt x="3191" y="4972"/>
                    <a:pt x="3032" y="4689"/>
                  </a:cubicBezTo>
                  <a:cubicBezTo>
                    <a:pt x="4042" y="4594"/>
                    <a:pt x="4871" y="3860"/>
                    <a:pt x="5089" y="2871"/>
                  </a:cubicBezTo>
                  <a:cubicBezTo>
                    <a:pt x="5365" y="1577"/>
                    <a:pt x="4544" y="363"/>
                    <a:pt x="3177" y="65"/>
                  </a:cubicBezTo>
                  <a:cubicBezTo>
                    <a:pt x="2978" y="21"/>
                    <a:pt x="2781" y="0"/>
                    <a:pt x="2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523943" y="1838648"/>
              <a:ext cx="64000" cy="65125"/>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587943" y="1993401"/>
              <a:ext cx="49825" cy="59975"/>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275675" y="2427600"/>
              <a:ext cx="44750" cy="34800"/>
            </a:xfrm>
            <a:custGeom>
              <a:rect b="b" l="l" r="r" t="t"/>
              <a:pathLst>
                <a:path extrusionOk="0" h="1392" w="1790">
                  <a:moveTo>
                    <a:pt x="869" y="0"/>
                  </a:moveTo>
                  <a:cubicBezTo>
                    <a:pt x="390" y="0"/>
                    <a:pt x="57" y="236"/>
                    <a:pt x="30" y="621"/>
                  </a:cubicBezTo>
                  <a:cubicBezTo>
                    <a:pt x="1" y="1137"/>
                    <a:pt x="473" y="1260"/>
                    <a:pt x="837" y="1391"/>
                  </a:cubicBezTo>
                  <a:lnTo>
                    <a:pt x="1644" y="1391"/>
                  </a:lnTo>
                  <a:cubicBezTo>
                    <a:pt x="1367" y="955"/>
                    <a:pt x="502" y="1006"/>
                    <a:pt x="531" y="613"/>
                  </a:cubicBezTo>
                  <a:cubicBezTo>
                    <a:pt x="538" y="475"/>
                    <a:pt x="670" y="409"/>
                    <a:pt x="864" y="409"/>
                  </a:cubicBezTo>
                  <a:cubicBezTo>
                    <a:pt x="874" y="409"/>
                    <a:pt x="884" y="409"/>
                    <a:pt x="895" y="410"/>
                  </a:cubicBezTo>
                  <a:cubicBezTo>
                    <a:pt x="1142" y="446"/>
                    <a:pt x="1382" y="541"/>
                    <a:pt x="1585" y="686"/>
                  </a:cubicBezTo>
                  <a:lnTo>
                    <a:pt x="1789" y="308"/>
                  </a:lnTo>
                  <a:cubicBezTo>
                    <a:pt x="1549" y="126"/>
                    <a:pt x="1258" y="25"/>
                    <a:pt x="953" y="3"/>
                  </a:cubicBezTo>
                  <a:cubicBezTo>
                    <a:pt x="924" y="1"/>
                    <a:pt x="896" y="0"/>
                    <a:pt x="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02375" y="1217800"/>
              <a:ext cx="52900" cy="59650"/>
            </a:xfrm>
            <a:custGeom>
              <a:rect b="b" l="l" r="r" t="t"/>
              <a:pathLst>
                <a:path extrusionOk="0" h="2386" w="2116">
                  <a:moveTo>
                    <a:pt x="0" y="1"/>
                  </a:moveTo>
                  <a:lnTo>
                    <a:pt x="0" y="1455"/>
                  </a:lnTo>
                  <a:lnTo>
                    <a:pt x="1454" y="2385"/>
                  </a:lnTo>
                  <a:lnTo>
                    <a:pt x="2116" y="135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065400" y="762350"/>
              <a:ext cx="182325" cy="215225"/>
            </a:xfrm>
            <a:custGeom>
              <a:rect b="b" l="l" r="r" t="t"/>
              <a:pathLst>
                <a:path extrusionOk="0" h="8609" w="7293">
                  <a:moveTo>
                    <a:pt x="2516" y="1"/>
                  </a:moveTo>
                  <a:lnTo>
                    <a:pt x="1" y="430"/>
                  </a:lnTo>
                  <a:lnTo>
                    <a:pt x="248" y="1898"/>
                  </a:lnTo>
                  <a:lnTo>
                    <a:pt x="2938" y="1440"/>
                  </a:lnTo>
                  <a:lnTo>
                    <a:pt x="4159" y="8608"/>
                  </a:lnTo>
                  <a:lnTo>
                    <a:pt x="5824" y="8325"/>
                  </a:lnTo>
                  <a:lnTo>
                    <a:pt x="4602" y="1157"/>
                  </a:lnTo>
                  <a:lnTo>
                    <a:pt x="7292" y="699"/>
                  </a:lnTo>
                  <a:lnTo>
                    <a:pt x="71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283" name="Shape 283"/>
        <p:cNvGrpSpPr/>
        <p:nvPr/>
      </p:nvGrpSpPr>
      <p:grpSpPr>
        <a:xfrm>
          <a:off x="0" y="0"/>
          <a:ext cx="0" cy="0"/>
          <a:chOff x="0" y="0"/>
          <a:chExt cx="0" cy="0"/>
        </a:xfrm>
      </p:grpSpPr>
      <p:sp>
        <p:nvSpPr>
          <p:cNvPr id="284" name="Google Shape;284;p11"/>
          <p:cNvSpPr txBox="1"/>
          <p:nvPr>
            <p:ph hasCustomPrompt="1" type="title"/>
          </p:nvPr>
        </p:nvSpPr>
        <p:spPr>
          <a:xfrm>
            <a:off x="311700" y="1258525"/>
            <a:ext cx="8520600" cy="1963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85" name="Google Shape;285;p11"/>
          <p:cNvSpPr txBox="1"/>
          <p:nvPr>
            <p:ph idx="1" type="subTitle"/>
          </p:nvPr>
        </p:nvSpPr>
        <p:spPr>
          <a:xfrm>
            <a:off x="1317325" y="3055875"/>
            <a:ext cx="6509400" cy="39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1800"/>
            </a:lvl1pPr>
            <a:lvl2pPr lvl="1" rtl="0" algn="ctr">
              <a:lnSpc>
                <a:spcPct val="100000"/>
              </a:lnSpc>
              <a:spcBef>
                <a:spcPts val="160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grpSp>
        <p:nvGrpSpPr>
          <p:cNvPr id="286" name="Google Shape;286;p11"/>
          <p:cNvGrpSpPr/>
          <p:nvPr/>
        </p:nvGrpSpPr>
        <p:grpSpPr>
          <a:xfrm>
            <a:off x="183126" y="4622751"/>
            <a:ext cx="8902893" cy="999657"/>
            <a:chOff x="183126" y="4546551"/>
            <a:chExt cx="8902893" cy="999657"/>
          </a:xfrm>
        </p:grpSpPr>
        <p:sp>
          <p:nvSpPr>
            <p:cNvPr id="287" name="Google Shape;287;p11"/>
            <p:cNvSpPr/>
            <p:nvPr/>
          </p:nvSpPr>
          <p:spPr>
            <a:xfrm>
              <a:off x="2860911" y="4560840"/>
              <a:ext cx="429087" cy="414633"/>
            </a:xfrm>
            <a:custGeom>
              <a:rect b="b" l="l" r="r" t="t"/>
              <a:pathLst>
                <a:path extrusionOk="0" h="12622" w="13062">
                  <a:moveTo>
                    <a:pt x="9097" y="1"/>
                  </a:moveTo>
                  <a:lnTo>
                    <a:pt x="6739" y="1132"/>
                  </a:lnTo>
                  <a:lnTo>
                    <a:pt x="6870" y="7001"/>
                  </a:lnTo>
                  <a:lnTo>
                    <a:pt x="2358" y="3239"/>
                  </a:lnTo>
                  <a:lnTo>
                    <a:pt x="0" y="4370"/>
                  </a:lnTo>
                  <a:lnTo>
                    <a:pt x="3977" y="12621"/>
                  </a:lnTo>
                  <a:lnTo>
                    <a:pt x="5894" y="11692"/>
                  </a:lnTo>
                  <a:lnTo>
                    <a:pt x="3382" y="6478"/>
                  </a:lnTo>
                  <a:lnTo>
                    <a:pt x="3382" y="6478"/>
                  </a:lnTo>
                  <a:lnTo>
                    <a:pt x="7418" y="9954"/>
                  </a:lnTo>
                  <a:lnTo>
                    <a:pt x="8823" y="9275"/>
                  </a:lnTo>
                  <a:lnTo>
                    <a:pt x="8632" y="3941"/>
                  </a:lnTo>
                  <a:lnTo>
                    <a:pt x="11157" y="9168"/>
                  </a:lnTo>
                  <a:lnTo>
                    <a:pt x="13062" y="8252"/>
                  </a:lnTo>
                  <a:lnTo>
                    <a:pt x="90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1719998" y="4667286"/>
              <a:ext cx="416965" cy="412268"/>
            </a:xfrm>
            <a:custGeom>
              <a:rect b="b" l="l" r="r" t="t"/>
              <a:pathLst>
                <a:path extrusionOk="0" h="12550" w="12693">
                  <a:moveTo>
                    <a:pt x="6228" y="1"/>
                  </a:moveTo>
                  <a:lnTo>
                    <a:pt x="4228" y="1906"/>
                  </a:lnTo>
                  <a:lnTo>
                    <a:pt x="4382" y="7049"/>
                  </a:lnTo>
                  <a:lnTo>
                    <a:pt x="1739" y="4275"/>
                  </a:lnTo>
                  <a:lnTo>
                    <a:pt x="1" y="5918"/>
                  </a:lnTo>
                  <a:lnTo>
                    <a:pt x="6311" y="12550"/>
                  </a:lnTo>
                  <a:lnTo>
                    <a:pt x="8038" y="10907"/>
                  </a:lnTo>
                  <a:lnTo>
                    <a:pt x="6502" y="9288"/>
                  </a:lnTo>
                  <a:lnTo>
                    <a:pt x="6454" y="7525"/>
                  </a:lnTo>
                  <a:lnTo>
                    <a:pt x="10621" y="8454"/>
                  </a:lnTo>
                  <a:lnTo>
                    <a:pt x="12693" y="6478"/>
                  </a:lnTo>
                  <a:lnTo>
                    <a:pt x="6371" y="5085"/>
                  </a:lnTo>
                  <a:lnTo>
                    <a:pt x="6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5306594" y="4623620"/>
              <a:ext cx="339899" cy="342264"/>
            </a:xfrm>
            <a:custGeom>
              <a:rect b="b" l="l" r="r" t="t"/>
              <a:pathLst>
                <a:path extrusionOk="0" h="10419" w="10347">
                  <a:moveTo>
                    <a:pt x="5096" y="1"/>
                  </a:moveTo>
                  <a:cubicBezTo>
                    <a:pt x="3834" y="310"/>
                    <a:pt x="2691" y="965"/>
                    <a:pt x="1786" y="1882"/>
                  </a:cubicBezTo>
                  <a:cubicBezTo>
                    <a:pt x="250" y="3465"/>
                    <a:pt x="0" y="5251"/>
                    <a:pt x="1227" y="6454"/>
                  </a:cubicBezTo>
                  <a:cubicBezTo>
                    <a:pt x="1744" y="6963"/>
                    <a:pt x="2281" y="7153"/>
                    <a:pt x="2815" y="7153"/>
                  </a:cubicBezTo>
                  <a:cubicBezTo>
                    <a:pt x="4379" y="7153"/>
                    <a:pt x="5919" y="5530"/>
                    <a:pt x="6878" y="5530"/>
                  </a:cubicBezTo>
                  <a:cubicBezTo>
                    <a:pt x="7055" y="5530"/>
                    <a:pt x="7212" y="5585"/>
                    <a:pt x="7346" y="5716"/>
                  </a:cubicBezTo>
                  <a:cubicBezTo>
                    <a:pt x="7692" y="6049"/>
                    <a:pt x="7573" y="6549"/>
                    <a:pt x="7073" y="7061"/>
                  </a:cubicBezTo>
                  <a:cubicBezTo>
                    <a:pt x="6406" y="7740"/>
                    <a:pt x="5001" y="8347"/>
                    <a:pt x="3763" y="8454"/>
                  </a:cubicBezTo>
                  <a:lnTo>
                    <a:pt x="4441" y="10419"/>
                  </a:lnTo>
                  <a:cubicBezTo>
                    <a:pt x="5846" y="10276"/>
                    <a:pt x="7370" y="9526"/>
                    <a:pt x="8442" y="8442"/>
                  </a:cubicBezTo>
                  <a:cubicBezTo>
                    <a:pt x="9870" y="6990"/>
                    <a:pt x="10347" y="5144"/>
                    <a:pt x="9013" y="3835"/>
                  </a:cubicBezTo>
                  <a:cubicBezTo>
                    <a:pt x="8476" y="3306"/>
                    <a:pt x="7917" y="3110"/>
                    <a:pt x="7362" y="3110"/>
                  </a:cubicBezTo>
                  <a:cubicBezTo>
                    <a:pt x="5785" y="3110"/>
                    <a:pt x="4234" y="4686"/>
                    <a:pt x="3286" y="4686"/>
                  </a:cubicBezTo>
                  <a:cubicBezTo>
                    <a:pt x="3109" y="4686"/>
                    <a:pt x="2953" y="4631"/>
                    <a:pt x="2822" y="4501"/>
                  </a:cubicBezTo>
                  <a:cubicBezTo>
                    <a:pt x="2524" y="4216"/>
                    <a:pt x="2643" y="3799"/>
                    <a:pt x="3036" y="3382"/>
                  </a:cubicBezTo>
                  <a:cubicBezTo>
                    <a:pt x="3572" y="2846"/>
                    <a:pt x="4739" y="2275"/>
                    <a:pt x="5810" y="1977"/>
                  </a:cubicBezTo>
                  <a:lnTo>
                    <a:pt x="50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1193169" y="4905687"/>
              <a:ext cx="470149" cy="518242"/>
            </a:xfrm>
            <a:custGeom>
              <a:rect b="b" l="l" r="r" t="t"/>
              <a:pathLst>
                <a:path extrusionOk="0" h="15776" w="14312">
                  <a:moveTo>
                    <a:pt x="9668" y="0"/>
                  </a:moveTo>
                  <a:lnTo>
                    <a:pt x="1" y="3536"/>
                  </a:lnTo>
                  <a:lnTo>
                    <a:pt x="4477" y="15776"/>
                  </a:lnTo>
                  <a:lnTo>
                    <a:pt x="14312" y="12180"/>
                  </a:lnTo>
                  <a:lnTo>
                    <a:pt x="13383" y="9632"/>
                  </a:lnTo>
                  <a:lnTo>
                    <a:pt x="6739" y="12061"/>
                  </a:lnTo>
                  <a:lnTo>
                    <a:pt x="5906" y="9751"/>
                  </a:lnTo>
                  <a:lnTo>
                    <a:pt x="11728" y="7608"/>
                  </a:lnTo>
                  <a:lnTo>
                    <a:pt x="10800" y="5072"/>
                  </a:lnTo>
                  <a:lnTo>
                    <a:pt x="4965" y="7203"/>
                  </a:lnTo>
                  <a:lnTo>
                    <a:pt x="4132" y="4917"/>
                  </a:lnTo>
                  <a:lnTo>
                    <a:pt x="10597" y="2560"/>
                  </a:lnTo>
                  <a:lnTo>
                    <a:pt x="9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8911947" y="4639844"/>
              <a:ext cx="174072" cy="309808"/>
            </a:xfrm>
            <a:custGeom>
              <a:rect b="b" l="l" r="r" t="t"/>
              <a:pathLst>
                <a:path extrusionOk="0" h="9431" w="5299">
                  <a:moveTo>
                    <a:pt x="2250" y="1"/>
                  </a:moveTo>
                  <a:lnTo>
                    <a:pt x="0" y="798"/>
                  </a:lnTo>
                  <a:lnTo>
                    <a:pt x="3048" y="9430"/>
                  </a:lnTo>
                  <a:lnTo>
                    <a:pt x="5298" y="8633"/>
                  </a:lnTo>
                  <a:lnTo>
                    <a:pt x="22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5123159" y="5142843"/>
              <a:ext cx="264804" cy="339111"/>
            </a:xfrm>
            <a:custGeom>
              <a:rect b="b" l="l" r="r" t="t"/>
              <a:pathLst>
                <a:path extrusionOk="0" h="10323" w="8061">
                  <a:moveTo>
                    <a:pt x="7406" y="0"/>
                  </a:moveTo>
                  <a:lnTo>
                    <a:pt x="0" y="2572"/>
                  </a:lnTo>
                  <a:lnTo>
                    <a:pt x="643" y="4441"/>
                  </a:lnTo>
                  <a:lnTo>
                    <a:pt x="3215" y="3548"/>
                  </a:lnTo>
                  <a:lnTo>
                    <a:pt x="5572" y="10323"/>
                  </a:lnTo>
                  <a:lnTo>
                    <a:pt x="7834" y="9537"/>
                  </a:lnTo>
                  <a:lnTo>
                    <a:pt x="5465" y="2762"/>
                  </a:lnTo>
                  <a:lnTo>
                    <a:pt x="8061" y="1857"/>
                  </a:lnTo>
                  <a:lnTo>
                    <a:pt x="7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672970" y="4632103"/>
              <a:ext cx="373964" cy="385659"/>
            </a:xfrm>
            <a:custGeom>
              <a:rect b="b" l="l" r="r" t="t"/>
              <a:pathLst>
                <a:path extrusionOk="0" h="11740" w="11384">
                  <a:moveTo>
                    <a:pt x="3573" y="0"/>
                  </a:moveTo>
                  <a:lnTo>
                    <a:pt x="1" y="8430"/>
                  </a:lnTo>
                  <a:lnTo>
                    <a:pt x="2204" y="9358"/>
                  </a:lnTo>
                  <a:lnTo>
                    <a:pt x="3573" y="6120"/>
                  </a:lnTo>
                  <a:lnTo>
                    <a:pt x="6978" y="7573"/>
                  </a:lnTo>
                  <a:lnTo>
                    <a:pt x="5609" y="10799"/>
                  </a:lnTo>
                  <a:lnTo>
                    <a:pt x="7811" y="11740"/>
                  </a:lnTo>
                  <a:lnTo>
                    <a:pt x="11383" y="3310"/>
                  </a:lnTo>
                  <a:lnTo>
                    <a:pt x="9181" y="2381"/>
                  </a:lnTo>
                  <a:lnTo>
                    <a:pt x="7728" y="5810"/>
                  </a:lnTo>
                  <a:lnTo>
                    <a:pt x="4323" y="4370"/>
                  </a:lnTo>
                  <a:lnTo>
                    <a:pt x="5775" y="929"/>
                  </a:lnTo>
                  <a:lnTo>
                    <a:pt x="35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7102208" y="4821411"/>
              <a:ext cx="484636" cy="490483"/>
            </a:xfrm>
            <a:custGeom>
              <a:rect b="b" l="l" r="r" t="t"/>
              <a:pathLst>
                <a:path extrusionOk="0" h="14931" w="14753">
                  <a:moveTo>
                    <a:pt x="8240" y="0"/>
                  </a:moveTo>
                  <a:lnTo>
                    <a:pt x="5918" y="1703"/>
                  </a:lnTo>
                  <a:lnTo>
                    <a:pt x="8585" y="5322"/>
                  </a:lnTo>
                  <a:lnTo>
                    <a:pt x="4990" y="7965"/>
                  </a:lnTo>
                  <a:lnTo>
                    <a:pt x="2334" y="4334"/>
                  </a:lnTo>
                  <a:lnTo>
                    <a:pt x="1" y="6037"/>
                  </a:lnTo>
                  <a:lnTo>
                    <a:pt x="6525" y="14931"/>
                  </a:lnTo>
                  <a:lnTo>
                    <a:pt x="8847" y="13228"/>
                  </a:lnTo>
                  <a:lnTo>
                    <a:pt x="6347" y="9811"/>
                  </a:lnTo>
                  <a:lnTo>
                    <a:pt x="9931" y="7180"/>
                  </a:lnTo>
                  <a:lnTo>
                    <a:pt x="12443" y="10585"/>
                  </a:lnTo>
                  <a:lnTo>
                    <a:pt x="14753" y="8882"/>
                  </a:lnTo>
                  <a:lnTo>
                    <a:pt x="82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4631526" y="4814355"/>
              <a:ext cx="165860" cy="169375"/>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5897565" y="4843296"/>
              <a:ext cx="446694" cy="446694"/>
            </a:xfrm>
            <a:custGeom>
              <a:rect b="b" l="l" r="r" t="t"/>
              <a:pathLst>
                <a:path extrusionOk="0" h="13598" w="13598">
                  <a:moveTo>
                    <a:pt x="6358" y="1"/>
                  </a:moveTo>
                  <a:lnTo>
                    <a:pt x="1" y="6585"/>
                  </a:lnTo>
                  <a:lnTo>
                    <a:pt x="1536" y="8061"/>
                  </a:lnTo>
                  <a:lnTo>
                    <a:pt x="5549" y="3894"/>
                  </a:lnTo>
                  <a:lnTo>
                    <a:pt x="3691" y="8895"/>
                  </a:lnTo>
                  <a:lnTo>
                    <a:pt x="4823" y="9978"/>
                  </a:lnTo>
                  <a:lnTo>
                    <a:pt x="9740" y="7942"/>
                  </a:lnTo>
                  <a:lnTo>
                    <a:pt x="5727" y="12121"/>
                  </a:lnTo>
                  <a:lnTo>
                    <a:pt x="7251" y="13597"/>
                  </a:lnTo>
                  <a:lnTo>
                    <a:pt x="13597" y="7001"/>
                  </a:lnTo>
                  <a:lnTo>
                    <a:pt x="11716" y="5192"/>
                  </a:lnTo>
                  <a:lnTo>
                    <a:pt x="6263" y="7347"/>
                  </a:lnTo>
                  <a:lnTo>
                    <a:pt x="8228" y="1822"/>
                  </a:lnTo>
                  <a:lnTo>
                    <a:pt x="6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695958" y="4591752"/>
              <a:ext cx="530002" cy="551486"/>
            </a:xfrm>
            <a:custGeom>
              <a:rect b="b" l="l" r="r" t="t"/>
              <a:pathLst>
                <a:path extrusionOk="0" h="16788" w="16134">
                  <a:moveTo>
                    <a:pt x="3929" y="0"/>
                  </a:moveTo>
                  <a:lnTo>
                    <a:pt x="0" y="13002"/>
                  </a:lnTo>
                  <a:lnTo>
                    <a:pt x="3394" y="14038"/>
                  </a:lnTo>
                  <a:lnTo>
                    <a:pt x="4358" y="10859"/>
                  </a:lnTo>
                  <a:lnTo>
                    <a:pt x="6584" y="9513"/>
                  </a:lnTo>
                  <a:lnTo>
                    <a:pt x="8442" y="15562"/>
                  </a:lnTo>
                  <a:lnTo>
                    <a:pt x="12502" y="16788"/>
                  </a:lnTo>
                  <a:lnTo>
                    <a:pt x="9680" y="7620"/>
                  </a:lnTo>
                  <a:lnTo>
                    <a:pt x="16133" y="3691"/>
                  </a:lnTo>
                  <a:lnTo>
                    <a:pt x="12204" y="2500"/>
                  </a:lnTo>
                  <a:lnTo>
                    <a:pt x="5680" y="6477"/>
                  </a:lnTo>
                  <a:lnTo>
                    <a:pt x="7323" y="1024"/>
                  </a:lnTo>
                  <a:lnTo>
                    <a:pt x="39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2569137" y="5055277"/>
              <a:ext cx="221015" cy="219077"/>
            </a:xfrm>
            <a:custGeom>
              <a:rect b="b" l="l" r="r" t="t"/>
              <a:pathLst>
                <a:path extrusionOk="0" h="6669" w="6728">
                  <a:moveTo>
                    <a:pt x="2739" y="1"/>
                  </a:moveTo>
                  <a:cubicBezTo>
                    <a:pt x="1822" y="417"/>
                    <a:pt x="1072" y="1132"/>
                    <a:pt x="619" y="2025"/>
                  </a:cubicBezTo>
                  <a:cubicBezTo>
                    <a:pt x="0" y="3215"/>
                    <a:pt x="60" y="4466"/>
                    <a:pt x="1155" y="5025"/>
                  </a:cubicBezTo>
                  <a:cubicBezTo>
                    <a:pt x="1424" y="5163"/>
                    <a:pt x="1674" y="5222"/>
                    <a:pt x="1908" y="5222"/>
                  </a:cubicBezTo>
                  <a:cubicBezTo>
                    <a:pt x="3227" y="5222"/>
                    <a:pt x="4011" y="3346"/>
                    <a:pt x="4717" y="3346"/>
                  </a:cubicBezTo>
                  <a:cubicBezTo>
                    <a:pt x="4781" y="3346"/>
                    <a:pt x="4843" y="3361"/>
                    <a:pt x="4906" y="3394"/>
                  </a:cubicBezTo>
                  <a:cubicBezTo>
                    <a:pt x="5156" y="3513"/>
                    <a:pt x="5156" y="3799"/>
                    <a:pt x="4989" y="4132"/>
                  </a:cubicBezTo>
                  <a:cubicBezTo>
                    <a:pt x="4763" y="4573"/>
                    <a:pt x="4144" y="5168"/>
                    <a:pt x="3525" y="5573"/>
                  </a:cubicBezTo>
                  <a:lnTo>
                    <a:pt x="4370" y="6668"/>
                  </a:lnTo>
                  <a:cubicBezTo>
                    <a:pt x="5084" y="6228"/>
                    <a:pt x="5680" y="5597"/>
                    <a:pt x="6073" y="4835"/>
                  </a:cubicBezTo>
                  <a:cubicBezTo>
                    <a:pt x="6727" y="3549"/>
                    <a:pt x="6537" y="2370"/>
                    <a:pt x="5537" y="1858"/>
                  </a:cubicBezTo>
                  <a:cubicBezTo>
                    <a:pt x="5277" y="1724"/>
                    <a:pt x="5036" y="1667"/>
                    <a:pt x="4811" y="1667"/>
                  </a:cubicBezTo>
                  <a:cubicBezTo>
                    <a:pt x="3513" y="1667"/>
                    <a:pt x="2749" y="3563"/>
                    <a:pt x="2030" y="3563"/>
                  </a:cubicBezTo>
                  <a:cubicBezTo>
                    <a:pt x="1964" y="3563"/>
                    <a:pt x="1899" y="3547"/>
                    <a:pt x="1834" y="3513"/>
                  </a:cubicBezTo>
                  <a:cubicBezTo>
                    <a:pt x="1548" y="3370"/>
                    <a:pt x="1536" y="3037"/>
                    <a:pt x="1739" y="2620"/>
                  </a:cubicBezTo>
                  <a:cubicBezTo>
                    <a:pt x="2024" y="2072"/>
                    <a:pt x="2798" y="1406"/>
                    <a:pt x="3548" y="1108"/>
                  </a:cubicBez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8059538" y="4867495"/>
              <a:ext cx="601582" cy="550697"/>
            </a:xfrm>
            <a:custGeom>
              <a:rect b="b" l="l" r="r" t="t"/>
              <a:pathLst>
                <a:path extrusionOk="0" h="16764" w="18313">
                  <a:moveTo>
                    <a:pt x="703" y="0"/>
                  </a:moveTo>
                  <a:lnTo>
                    <a:pt x="1" y="15990"/>
                  </a:lnTo>
                  <a:lnTo>
                    <a:pt x="3715" y="16145"/>
                  </a:lnTo>
                  <a:lnTo>
                    <a:pt x="4168" y="6025"/>
                  </a:lnTo>
                  <a:lnTo>
                    <a:pt x="7502" y="14728"/>
                  </a:lnTo>
                  <a:lnTo>
                    <a:pt x="10240" y="14847"/>
                  </a:lnTo>
                  <a:lnTo>
                    <a:pt x="14336" y="6477"/>
                  </a:lnTo>
                  <a:lnTo>
                    <a:pt x="13907" y="16597"/>
                  </a:lnTo>
                  <a:lnTo>
                    <a:pt x="17598" y="16764"/>
                  </a:lnTo>
                  <a:lnTo>
                    <a:pt x="18312" y="774"/>
                  </a:lnTo>
                  <a:lnTo>
                    <a:pt x="13752" y="572"/>
                  </a:lnTo>
                  <a:lnTo>
                    <a:pt x="9097" y="9716"/>
                  </a:lnTo>
                  <a:lnTo>
                    <a:pt x="5263" y="202"/>
                  </a:lnTo>
                  <a:lnTo>
                    <a:pt x="7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3999459" y="5290241"/>
              <a:ext cx="316444" cy="255967"/>
            </a:xfrm>
            <a:custGeom>
              <a:rect b="b" l="l" r="r" t="t"/>
              <a:pathLst>
                <a:path extrusionOk="0" h="7792" w="9633">
                  <a:moveTo>
                    <a:pt x="6581" y="0"/>
                  </a:moveTo>
                  <a:cubicBezTo>
                    <a:pt x="6458" y="0"/>
                    <a:pt x="6332" y="8"/>
                    <a:pt x="6204" y="25"/>
                  </a:cubicBezTo>
                  <a:cubicBezTo>
                    <a:pt x="3001" y="454"/>
                    <a:pt x="4561" y="5109"/>
                    <a:pt x="3025" y="5312"/>
                  </a:cubicBezTo>
                  <a:cubicBezTo>
                    <a:pt x="2993" y="5316"/>
                    <a:pt x="2962" y="5318"/>
                    <a:pt x="2932" y="5318"/>
                  </a:cubicBezTo>
                  <a:cubicBezTo>
                    <a:pt x="2497" y="5318"/>
                    <a:pt x="2221" y="4921"/>
                    <a:pt x="2132" y="4264"/>
                  </a:cubicBezTo>
                  <a:cubicBezTo>
                    <a:pt x="2001" y="3324"/>
                    <a:pt x="2382" y="1835"/>
                    <a:pt x="3072" y="799"/>
                  </a:cubicBezTo>
                  <a:lnTo>
                    <a:pt x="1096" y="121"/>
                  </a:lnTo>
                  <a:cubicBezTo>
                    <a:pt x="322" y="1442"/>
                    <a:pt x="1" y="2978"/>
                    <a:pt x="203" y="4490"/>
                  </a:cubicBezTo>
                  <a:cubicBezTo>
                    <a:pt x="446" y="6366"/>
                    <a:pt x="1455" y="7792"/>
                    <a:pt x="3080" y="7792"/>
                  </a:cubicBezTo>
                  <a:cubicBezTo>
                    <a:pt x="3209" y="7792"/>
                    <a:pt x="3341" y="7783"/>
                    <a:pt x="3477" y="7765"/>
                  </a:cubicBezTo>
                  <a:cubicBezTo>
                    <a:pt x="6739" y="7336"/>
                    <a:pt x="5251" y="2669"/>
                    <a:pt x="6751" y="2478"/>
                  </a:cubicBezTo>
                  <a:cubicBezTo>
                    <a:pt x="6782" y="2474"/>
                    <a:pt x="6811" y="2472"/>
                    <a:pt x="6840" y="2472"/>
                  </a:cubicBezTo>
                  <a:cubicBezTo>
                    <a:pt x="7194" y="2472"/>
                    <a:pt x="7423" y="2807"/>
                    <a:pt x="7490" y="3335"/>
                  </a:cubicBezTo>
                  <a:cubicBezTo>
                    <a:pt x="7597" y="4086"/>
                    <a:pt x="7323" y="5359"/>
                    <a:pt x="6918" y="6395"/>
                  </a:cubicBezTo>
                  <a:lnTo>
                    <a:pt x="8918" y="7038"/>
                  </a:lnTo>
                  <a:cubicBezTo>
                    <a:pt x="9442" y="5860"/>
                    <a:pt x="9633" y="4562"/>
                    <a:pt x="9466" y="3276"/>
                  </a:cubicBezTo>
                  <a:cubicBezTo>
                    <a:pt x="9191" y="1261"/>
                    <a:pt x="8091" y="0"/>
                    <a:pt x="6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183126" y="4788730"/>
              <a:ext cx="165860" cy="169375"/>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rot="1316639">
              <a:off x="6724689" y="4770957"/>
              <a:ext cx="256664" cy="260344"/>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rot="2395361">
              <a:off x="7622198" y="4583255"/>
              <a:ext cx="177846" cy="174699"/>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1"/>
          <p:cNvGrpSpPr/>
          <p:nvPr/>
        </p:nvGrpSpPr>
        <p:grpSpPr>
          <a:xfrm>
            <a:off x="183137" y="-464205"/>
            <a:ext cx="8807057" cy="1027084"/>
            <a:chOff x="183137" y="-388005"/>
            <a:chExt cx="8807057" cy="1027084"/>
          </a:xfrm>
        </p:grpSpPr>
        <p:sp>
          <p:nvSpPr>
            <p:cNvPr id="305" name="Google Shape;305;p11"/>
            <p:cNvSpPr/>
            <p:nvPr/>
          </p:nvSpPr>
          <p:spPr>
            <a:xfrm>
              <a:off x="1719998" y="-195964"/>
              <a:ext cx="416965" cy="412268"/>
            </a:xfrm>
            <a:custGeom>
              <a:rect b="b" l="l" r="r" t="t"/>
              <a:pathLst>
                <a:path extrusionOk="0" h="12550" w="12693">
                  <a:moveTo>
                    <a:pt x="6228" y="1"/>
                  </a:moveTo>
                  <a:lnTo>
                    <a:pt x="4228" y="1906"/>
                  </a:lnTo>
                  <a:lnTo>
                    <a:pt x="4382" y="7049"/>
                  </a:lnTo>
                  <a:lnTo>
                    <a:pt x="1739" y="4275"/>
                  </a:lnTo>
                  <a:lnTo>
                    <a:pt x="1" y="5918"/>
                  </a:lnTo>
                  <a:lnTo>
                    <a:pt x="6311" y="12550"/>
                  </a:lnTo>
                  <a:lnTo>
                    <a:pt x="8038" y="10907"/>
                  </a:lnTo>
                  <a:lnTo>
                    <a:pt x="6502" y="9288"/>
                  </a:lnTo>
                  <a:lnTo>
                    <a:pt x="6454" y="7525"/>
                  </a:lnTo>
                  <a:lnTo>
                    <a:pt x="10621" y="8454"/>
                  </a:lnTo>
                  <a:lnTo>
                    <a:pt x="12693" y="6478"/>
                  </a:lnTo>
                  <a:lnTo>
                    <a:pt x="6371" y="5085"/>
                  </a:lnTo>
                  <a:lnTo>
                    <a:pt x="6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5306594" y="-388005"/>
              <a:ext cx="339899" cy="342264"/>
            </a:xfrm>
            <a:custGeom>
              <a:rect b="b" l="l" r="r" t="t"/>
              <a:pathLst>
                <a:path extrusionOk="0" h="10419" w="10347">
                  <a:moveTo>
                    <a:pt x="5096" y="1"/>
                  </a:moveTo>
                  <a:cubicBezTo>
                    <a:pt x="3834" y="310"/>
                    <a:pt x="2691" y="965"/>
                    <a:pt x="1786" y="1882"/>
                  </a:cubicBezTo>
                  <a:cubicBezTo>
                    <a:pt x="250" y="3465"/>
                    <a:pt x="0" y="5251"/>
                    <a:pt x="1227" y="6454"/>
                  </a:cubicBezTo>
                  <a:cubicBezTo>
                    <a:pt x="1744" y="6963"/>
                    <a:pt x="2281" y="7153"/>
                    <a:pt x="2815" y="7153"/>
                  </a:cubicBezTo>
                  <a:cubicBezTo>
                    <a:pt x="4379" y="7153"/>
                    <a:pt x="5919" y="5530"/>
                    <a:pt x="6878" y="5530"/>
                  </a:cubicBezTo>
                  <a:cubicBezTo>
                    <a:pt x="7055" y="5530"/>
                    <a:pt x="7212" y="5585"/>
                    <a:pt x="7346" y="5716"/>
                  </a:cubicBezTo>
                  <a:cubicBezTo>
                    <a:pt x="7692" y="6049"/>
                    <a:pt x="7573" y="6549"/>
                    <a:pt x="7073" y="7061"/>
                  </a:cubicBezTo>
                  <a:cubicBezTo>
                    <a:pt x="6406" y="7740"/>
                    <a:pt x="5001" y="8347"/>
                    <a:pt x="3763" y="8454"/>
                  </a:cubicBezTo>
                  <a:lnTo>
                    <a:pt x="4441" y="10419"/>
                  </a:lnTo>
                  <a:cubicBezTo>
                    <a:pt x="5846" y="10276"/>
                    <a:pt x="7370" y="9526"/>
                    <a:pt x="8442" y="8442"/>
                  </a:cubicBezTo>
                  <a:cubicBezTo>
                    <a:pt x="9870" y="6990"/>
                    <a:pt x="10347" y="5144"/>
                    <a:pt x="9013" y="3835"/>
                  </a:cubicBezTo>
                  <a:cubicBezTo>
                    <a:pt x="8476" y="3306"/>
                    <a:pt x="7917" y="3110"/>
                    <a:pt x="7362" y="3110"/>
                  </a:cubicBezTo>
                  <a:cubicBezTo>
                    <a:pt x="5785" y="3110"/>
                    <a:pt x="4234" y="4686"/>
                    <a:pt x="3286" y="4686"/>
                  </a:cubicBezTo>
                  <a:cubicBezTo>
                    <a:pt x="3109" y="4686"/>
                    <a:pt x="2953" y="4631"/>
                    <a:pt x="2822" y="4501"/>
                  </a:cubicBezTo>
                  <a:cubicBezTo>
                    <a:pt x="2524" y="4216"/>
                    <a:pt x="2643" y="3799"/>
                    <a:pt x="3036" y="3382"/>
                  </a:cubicBezTo>
                  <a:cubicBezTo>
                    <a:pt x="3572" y="2846"/>
                    <a:pt x="4739" y="2275"/>
                    <a:pt x="5810" y="1977"/>
                  </a:cubicBezTo>
                  <a:lnTo>
                    <a:pt x="50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1214049" y="166075"/>
              <a:ext cx="429110" cy="473004"/>
            </a:xfrm>
            <a:custGeom>
              <a:rect b="b" l="l" r="r" t="t"/>
              <a:pathLst>
                <a:path extrusionOk="0" h="15776" w="14312">
                  <a:moveTo>
                    <a:pt x="9668" y="0"/>
                  </a:moveTo>
                  <a:lnTo>
                    <a:pt x="1" y="3536"/>
                  </a:lnTo>
                  <a:lnTo>
                    <a:pt x="4477" y="15776"/>
                  </a:lnTo>
                  <a:lnTo>
                    <a:pt x="14312" y="12180"/>
                  </a:lnTo>
                  <a:lnTo>
                    <a:pt x="13383" y="9632"/>
                  </a:lnTo>
                  <a:lnTo>
                    <a:pt x="6739" y="12061"/>
                  </a:lnTo>
                  <a:lnTo>
                    <a:pt x="5906" y="9751"/>
                  </a:lnTo>
                  <a:lnTo>
                    <a:pt x="11728" y="7608"/>
                  </a:lnTo>
                  <a:lnTo>
                    <a:pt x="10800" y="5072"/>
                  </a:lnTo>
                  <a:lnTo>
                    <a:pt x="4965" y="7203"/>
                  </a:lnTo>
                  <a:lnTo>
                    <a:pt x="4132" y="4917"/>
                  </a:lnTo>
                  <a:lnTo>
                    <a:pt x="10597" y="2560"/>
                  </a:lnTo>
                  <a:lnTo>
                    <a:pt x="9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8816122" y="-144743"/>
              <a:ext cx="174072" cy="309808"/>
            </a:xfrm>
            <a:custGeom>
              <a:rect b="b" l="l" r="r" t="t"/>
              <a:pathLst>
                <a:path extrusionOk="0" h="9431" w="5299">
                  <a:moveTo>
                    <a:pt x="2250" y="1"/>
                  </a:moveTo>
                  <a:lnTo>
                    <a:pt x="0" y="798"/>
                  </a:lnTo>
                  <a:lnTo>
                    <a:pt x="3048" y="9430"/>
                  </a:lnTo>
                  <a:lnTo>
                    <a:pt x="5298" y="8633"/>
                  </a:lnTo>
                  <a:lnTo>
                    <a:pt x="22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5123159" y="127193"/>
              <a:ext cx="264804" cy="339111"/>
            </a:xfrm>
            <a:custGeom>
              <a:rect b="b" l="l" r="r" t="t"/>
              <a:pathLst>
                <a:path extrusionOk="0" h="10323" w="8061">
                  <a:moveTo>
                    <a:pt x="7406" y="0"/>
                  </a:moveTo>
                  <a:lnTo>
                    <a:pt x="0" y="2572"/>
                  </a:lnTo>
                  <a:lnTo>
                    <a:pt x="643" y="4441"/>
                  </a:lnTo>
                  <a:lnTo>
                    <a:pt x="3215" y="3548"/>
                  </a:lnTo>
                  <a:lnTo>
                    <a:pt x="5572" y="10323"/>
                  </a:lnTo>
                  <a:lnTo>
                    <a:pt x="7834" y="9537"/>
                  </a:lnTo>
                  <a:lnTo>
                    <a:pt x="5465" y="2762"/>
                  </a:lnTo>
                  <a:lnTo>
                    <a:pt x="8061" y="1857"/>
                  </a:lnTo>
                  <a:lnTo>
                    <a:pt x="7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560495" y="-182659"/>
              <a:ext cx="373964" cy="385659"/>
            </a:xfrm>
            <a:custGeom>
              <a:rect b="b" l="l" r="r" t="t"/>
              <a:pathLst>
                <a:path extrusionOk="0" h="11740" w="11384">
                  <a:moveTo>
                    <a:pt x="3573" y="0"/>
                  </a:moveTo>
                  <a:lnTo>
                    <a:pt x="1" y="8430"/>
                  </a:lnTo>
                  <a:lnTo>
                    <a:pt x="2204" y="9358"/>
                  </a:lnTo>
                  <a:lnTo>
                    <a:pt x="3573" y="6120"/>
                  </a:lnTo>
                  <a:lnTo>
                    <a:pt x="6978" y="7573"/>
                  </a:lnTo>
                  <a:lnTo>
                    <a:pt x="5609" y="10799"/>
                  </a:lnTo>
                  <a:lnTo>
                    <a:pt x="7811" y="11740"/>
                  </a:lnTo>
                  <a:lnTo>
                    <a:pt x="11383" y="3310"/>
                  </a:lnTo>
                  <a:lnTo>
                    <a:pt x="9181" y="2381"/>
                  </a:lnTo>
                  <a:lnTo>
                    <a:pt x="7728" y="5810"/>
                  </a:lnTo>
                  <a:lnTo>
                    <a:pt x="4323" y="4370"/>
                  </a:lnTo>
                  <a:lnTo>
                    <a:pt x="5775" y="929"/>
                  </a:lnTo>
                  <a:lnTo>
                    <a:pt x="35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rot="711177">
              <a:off x="7102213" y="44545"/>
              <a:ext cx="484643" cy="490490"/>
            </a:xfrm>
            <a:custGeom>
              <a:rect b="b" l="l" r="r" t="t"/>
              <a:pathLst>
                <a:path extrusionOk="0" h="14931" w="14753">
                  <a:moveTo>
                    <a:pt x="8240" y="0"/>
                  </a:moveTo>
                  <a:lnTo>
                    <a:pt x="5918" y="1703"/>
                  </a:lnTo>
                  <a:lnTo>
                    <a:pt x="8585" y="5322"/>
                  </a:lnTo>
                  <a:lnTo>
                    <a:pt x="4990" y="7965"/>
                  </a:lnTo>
                  <a:lnTo>
                    <a:pt x="2334" y="4334"/>
                  </a:lnTo>
                  <a:lnTo>
                    <a:pt x="1" y="6037"/>
                  </a:lnTo>
                  <a:lnTo>
                    <a:pt x="6525" y="14931"/>
                  </a:lnTo>
                  <a:lnTo>
                    <a:pt x="8847" y="13228"/>
                  </a:lnTo>
                  <a:lnTo>
                    <a:pt x="6347" y="9811"/>
                  </a:lnTo>
                  <a:lnTo>
                    <a:pt x="9931" y="7180"/>
                  </a:lnTo>
                  <a:lnTo>
                    <a:pt x="12443" y="10585"/>
                  </a:lnTo>
                  <a:lnTo>
                    <a:pt x="14753" y="8882"/>
                  </a:lnTo>
                  <a:lnTo>
                    <a:pt x="82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4631526" y="-48895"/>
              <a:ext cx="165860" cy="169375"/>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5897565" y="-19954"/>
              <a:ext cx="446694" cy="446694"/>
            </a:xfrm>
            <a:custGeom>
              <a:rect b="b" l="l" r="r" t="t"/>
              <a:pathLst>
                <a:path extrusionOk="0" h="13598" w="13598">
                  <a:moveTo>
                    <a:pt x="6358" y="1"/>
                  </a:moveTo>
                  <a:lnTo>
                    <a:pt x="1" y="6585"/>
                  </a:lnTo>
                  <a:lnTo>
                    <a:pt x="1536" y="8061"/>
                  </a:lnTo>
                  <a:lnTo>
                    <a:pt x="5549" y="3894"/>
                  </a:lnTo>
                  <a:lnTo>
                    <a:pt x="3691" y="8895"/>
                  </a:lnTo>
                  <a:lnTo>
                    <a:pt x="4823" y="9978"/>
                  </a:lnTo>
                  <a:lnTo>
                    <a:pt x="9740" y="7942"/>
                  </a:lnTo>
                  <a:lnTo>
                    <a:pt x="5727" y="12121"/>
                  </a:lnTo>
                  <a:lnTo>
                    <a:pt x="7251" y="13597"/>
                  </a:lnTo>
                  <a:lnTo>
                    <a:pt x="13597" y="7001"/>
                  </a:lnTo>
                  <a:lnTo>
                    <a:pt x="11716" y="5192"/>
                  </a:lnTo>
                  <a:lnTo>
                    <a:pt x="6263" y="7347"/>
                  </a:lnTo>
                  <a:lnTo>
                    <a:pt x="8228" y="1822"/>
                  </a:lnTo>
                  <a:lnTo>
                    <a:pt x="6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7936496" y="-161661"/>
              <a:ext cx="530002" cy="551486"/>
            </a:xfrm>
            <a:custGeom>
              <a:rect b="b" l="l" r="r" t="t"/>
              <a:pathLst>
                <a:path extrusionOk="0" h="16788" w="16134">
                  <a:moveTo>
                    <a:pt x="3929" y="0"/>
                  </a:moveTo>
                  <a:lnTo>
                    <a:pt x="0" y="13002"/>
                  </a:lnTo>
                  <a:lnTo>
                    <a:pt x="3394" y="14038"/>
                  </a:lnTo>
                  <a:lnTo>
                    <a:pt x="4358" y="10859"/>
                  </a:lnTo>
                  <a:lnTo>
                    <a:pt x="6584" y="9513"/>
                  </a:lnTo>
                  <a:lnTo>
                    <a:pt x="8442" y="15562"/>
                  </a:lnTo>
                  <a:lnTo>
                    <a:pt x="12502" y="16788"/>
                  </a:lnTo>
                  <a:lnTo>
                    <a:pt x="9680" y="7620"/>
                  </a:lnTo>
                  <a:lnTo>
                    <a:pt x="16133" y="3691"/>
                  </a:lnTo>
                  <a:lnTo>
                    <a:pt x="12204" y="2500"/>
                  </a:lnTo>
                  <a:lnTo>
                    <a:pt x="5680" y="6477"/>
                  </a:lnTo>
                  <a:lnTo>
                    <a:pt x="7323" y="1024"/>
                  </a:lnTo>
                  <a:lnTo>
                    <a:pt x="39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183137" y="419302"/>
              <a:ext cx="221015" cy="219077"/>
            </a:xfrm>
            <a:custGeom>
              <a:rect b="b" l="l" r="r" t="t"/>
              <a:pathLst>
                <a:path extrusionOk="0" h="6669" w="6728">
                  <a:moveTo>
                    <a:pt x="2739" y="1"/>
                  </a:moveTo>
                  <a:cubicBezTo>
                    <a:pt x="1822" y="417"/>
                    <a:pt x="1072" y="1132"/>
                    <a:pt x="619" y="2025"/>
                  </a:cubicBezTo>
                  <a:cubicBezTo>
                    <a:pt x="0" y="3215"/>
                    <a:pt x="60" y="4466"/>
                    <a:pt x="1155" y="5025"/>
                  </a:cubicBezTo>
                  <a:cubicBezTo>
                    <a:pt x="1424" y="5163"/>
                    <a:pt x="1674" y="5222"/>
                    <a:pt x="1908" y="5222"/>
                  </a:cubicBezTo>
                  <a:cubicBezTo>
                    <a:pt x="3227" y="5222"/>
                    <a:pt x="4011" y="3346"/>
                    <a:pt x="4717" y="3346"/>
                  </a:cubicBezTo>
                  <a:cubicBezTo>
                    <a:pt x="4781" y="3346"/>
                    <a:pt x="4843" y="3361"/>
                    <a:pt x="4906" y="3394"/>
                  </a:cubicBezTo>
                  <a:cubicBezTo>
                    <a:pt x="5156" y="3513"/>
                    <a:pt x="5156" y="3799"/>
                    <a:pt x="4989" y="4132"/>
                  </a:cubicBezTo>
                  <a:cubicBezTo>
                    <a:pt x="4763" y="4573"/>
                    <a:pt x="4144" y="5168"/>
                    <a:pt x="3525" y="5573"/>
                  </a:cubicBezTo>
                  <a:lnTo>
                    <a:pt x="4370" y="6668"/>
                  </a:lnTo>
                  <a:cubicBezTo>
                    <a:pt x="5084" y="6228"/>
                    <a:pt x="5680" y="5597"/>
                    <a:pt x="6073" y="4835"/>
                  </a:cubicBezTo>
                  <a:cubicBezTo>
                    <a:pt x="6727" y="3549"/>
                    <a:pt x="6537" y="2370"/>
                    <a:pt x="5537" y="1858"/>
                  </a:cubicBezTo>
                  <a:cubicBezTo>
                    <a:pt x="5277" y="1724"/>
                    <a:pt x="5036" y="1667"/>
                    <a:pt x="4811" y="1667"/>
                  </a:cubicBezTo>
                  <a:cubicBezTo>
                    <a:pt x="3513" y="1667"/>
                    <a:pt x="2749" y="3563"/>
                    <a:pt x="2030" y="3563"/>
                  </a:cubicBezTo>
                  <a:cubicBezTo>
                    <a:pt x="1964" y="3563"/>
                    <a:pt x="1899" y="3547"/>
                    <a:pt x="1834" y="3513"/>
                  </a:cubicBezTo>
                  <a:cubicBezTo>
                    <a:pt x="1548" y="3370"/>
                    <a:pt x="1536" y="3037"/>
                    <a:pt x="1739" y="2620"/>
                  </a:cubicBezTo>
                  <a:cubicBezTo>
                    <a:pt x="2024" y="2072"/>
                    <a:pt x="2798" y="1406"/>
                    <a:pt x="3548" y="1108"/>
                  </a:cubicBez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3469576" y="-265191"/>
              <a:ext cx="601582" cy="550697"/>
            </a:xfrm>
            <a:custGeom>
              <a:rect b="b" l="l" r="r" t="t"/>
              <a:pathLst>
                <a:path extrusionOk="0" h="16764" w="18313">
                  <a:moveTo>
                    <a:pt x="703" y="0"/>
                  </a:moveTo>
                  <a:lnTo>
                    <a:pt x="1" y="15990"/>
                  </a:lnTo>
                  <a:lnTo>
                    <a:pt x="3715" y="16145"/>
                  </a:lnTo>
                  <a:lnTo>
                    <a:pt x="4168" y="6025"/>
                  </a:lnTo>
                  <a:lnTo>
                    <a:pt x="7502" y="14728"/>
                  </a:lnTo>
                  <a:lnTo>
                    <a:pt x="10240" y="14847"/>
                  </a:lnTo>
                  <a:lnTo>
                    <a:pt x="14336" y="6477"/>
                  </a:lnTo>
                  <a:lnTo>
                    <a:pt x="13907" y="16597"/>
                  </a:lnTo>
                  <a:lnTo>
                    <a:pt x="17598" y="16764"/>
                  </a:lnTo>
                  <a:lnTo>
                    <a:pt x="18312" y="774"/>
                  </a:lnTo>
                  <a:lnTo>
                    <a:pt x="13752" y="572"/>
                  </a:lnTo>
                  <a:lnTo>
                    <a:pt x="9097" y="9716"/>
                  </a:lnTo>
                  <a:lnTo>
                    <a:pt x="5263" y="202"/>
                  </a:lnTo>
                  <a:lnTo>
                    <a:pt x="7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rot="-3441655">
              <a:off x="4214446" y="214388"/>
              <a:ext cx="316444" cy="255967"/>
            </a:xfrm>
            <a:custGeom>
              <a:rect b="b" l="l" r="r" t="t"/>
              <a:pathLst>
                <a:path extrusionOk="0" h="7792" w="9633">
                  <a:moveTo>
                    <a:pt x="6581" y="0"/>
                  </a:moveTo>
                  <a:cubicBezTo>
                    <a:pt x="6458" y="0"/>
                    <a:pt x="6332" y="8"/>
                    <a:pt x="6204" y="25"/>
                  </a:cubicBezTo>
                  <a:cubicBezTo>
                    <a:pt x="3001" y="454"/>
                    <a:pt x="4561" y="5109"/>
                    <a:pt x="3025" y="5312"/>
                  </a:cubicBezTo>
                  <a:cubicBezTo>
                    <a:pt x="2993" y="5316"/>
                    <a:pt x="2962" y="5318"/>
                    <a:pt x="2932" y="5318"/>
                  </a:cubicBezTo>
                  <a:cubicBezTo>
                    <a:pt x="2497" y="5318"/>
                    <a:pt x="2221" y="4921"/>
                    <a:pt x="2132" y="4264"/>
                  </a:cubicBezTo>
                  <a:cubicBezTo>
                    <a:pt x="2001" y="3324"/>
                    <a:pt x="2382" y="1835"/>
                    <a:pt x="3072" y="799"/>
                  </a:cubicBezTo>
                  <a:lnTo>
                    <a:pt x="1096" y="121"/>
                  </a:lnTo>
                  <a:cubicBezTo>
                    <a:pt x="322" y="1442"/>
                    <a:pt x="1" y="2978"/>
                    <a:pt x="203" y="4490"/>
                  </a:cubicBezTo>
                  <a:cubicBezTo>
                    <a:pt x="446" y="6366"/>
                    <a:pt x="1455" y="7792"/>
                    <a:pt x="3080" y="7792"/>
                  </a:cubicBezTo>
                  <a:cubicBezTo>
                    <a:pt x="3209" y="7792"/>
                    <a:pt x="3341" y="7783"/>
                    <a:pt x="3477" y="7765"/>
                  </a:cubicBezTo>
                  <a:cubicBezTo>
                    <a:pt x="6739" y="7336"/>
                    <a:pt x="5251" y="2669"/>
                    <a:pt x="6751" y="2478"/>
                  </a:cubicBezTo>
                  <a:cubicBezTo>
                    <a:pt x="6782" y="2474"/>
                    <a:pt x="6811" y="2472"/>
                    <a:pt x="6840" y="2472"/>
                  </a:cubicBezTo>
                  <a:cubicBezTo>
                    <a:pt x="7194" y="2472"/>
                    <a:pt x="7423" y="2807"/>
                    <a:pt x="7490" y="3335"/>
                  </a:cubicBezTo>
                  <a:cubicBezTo>
                    <a:pt x="7597" y="4086"/>
                    <a:pt x="7323" y="5359"/>
                    <a:pt x="6918" y="6395"/>
                  </a:cubicBezTo>
                  <a:lnTo>
                    <a:pt x="8918" y="7038"/>
                  </a:lnTo>
                  <a:cubicBezTo>
                    <a:pt x="9442" y="5860"/>
                    <a:pt x="9633" y="4562"/>
                    <a:pt x="9466" y="3276"/>
                  </a:cubicBezTo>
                  <a:cubicBezTo>
                    <a:pt x="9191" y="1261"/>
                    <a:pt x="8091" y="0"/>
                    <a:pt x="6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2453053" y="291129"/>
              <a:ext cx="174077" cy="222899"/>
            </a:xfrm>
            <a:custGeom>
              <a:rect b="b" l="l" r="r" t="t"/>
              <a:pathLst>
                <a:path extrusionOk="0" h="10323" w="8061">
                  <a:moveTo>
                    <a:pt x="7406" y="0"/>
                  </a:moveTo>
                  <a:lnTo>
                    <a:pt x="0" y="2572"/>
                  </a:lnTo>
                  <a:lnTo>
                    <a:pt x="643" y="4441"/>
                  </a:lnTo>
                  <a:lnTo>
                    <a:pt x="3215" y="3548"/>
                  </a:lnTo>
                  <a:lnTo>
                    <a:pt x="5572" y="10323"/>
                  </a:lnTo>
                  <a:lnTo>
                    <a:pt x="7834" y="9537"/>
                  </a:lnTo>
                  <a:lnTo>
                    <a:pt x="5465" y="2762"/>
                  </a:lnTo>
                  <a:lnTo>
                    <a:pt x="8061" y="1857"/>
                  </a:lnTo>
                  <a:lnTo>
                    <a:pt x="7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rot="1316639">
              <a:off x="6736064" y="153919"/>
              <a:ext cx="256664" cy="260344"/>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rot="2395361">
              <a:off x="8602936" y="362405"/>
              <a:ext cx="177846" cy="174699"/>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rot="2395361">
              <a:off x="2896236" y="26742"/>
              <a:ext cx="177846" cy="174699"/>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2" name="Shape 3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323" name="Shape 323"/>
        <p:cNvGrpSpPr/>
        <p:nvPr/>
      </p:nvGrpSpPr>
      <p:grpSpPr>
        <a:xfrm>
          <a:off x="0" y="0"/>
          <a:ext cx="0" cy="0"/>
          <a:chOff x="0" y="0"/>
          <a:chExt cx="0" cy="0"/>
        </a:xfrm>
      </p:grpSpPr>
      <p:sp>
        <p:nvSpPr>
          <p:cNvPr id="324" name="Google Shape;324;p13"/>
          <p:cNvSpPr/>
          <p:nvPr/>
        </p:nvSpPr>
        <p:spPr>
          <a:xfrm>
            <a:off x="-5050" y="-12775"/>
            <a:ext cx="1742400" cy="515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txBox="1"/>
          <p:nvPr>
            <p:ph type="title"/>
          </p:nvPr>
        </p:nvSpPr>
        <p:spPr>
          <a:xfrm>
            <a:off x="2828492" y="1317960"/>
            <a:ext cx="26772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6" name="Google Shape;326;p13"/>
          <p:cNvSpPr txBox="1"/>
          <p:nvPr>
            <p:ph idx="1" type="subTitle"/>
          </p:nvPr>
        </p:nvSpPr>
        <p:spPr>
          <a:xfrm>
            <a:off x="3103163" y="1769744"/>
            <a:ext cx="21279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7" name="Google Shape;327;p13"/>
          <p:cNvSpPr txBox="1"/>
          <p:nvPr>
            <p:ph hasCustomPrompt="1" idx="2" type="title"/>
          </p:nvPr>
        </p:nvSpPr>
        <p:spPr>
          <a:xfrm>
            <a:off x="3206188" y="603472"/>
            <a:ext cx="1921800" cy="8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u="sng"/>
            </a:lvl1pPr>
            <a:lvl2pPr lvl="1" rtl="0" algn="ctr">
              <a:spcBef>
                <a:spcPts val="0"/>
              </a:spcBef>
              <a:spcAft>
                <a:spcPts val="0"/>
              </a:spcAft>
              <a:buSzPts val="6000"/>
              <a:buNone/>
              <a:defRPr sz="6000" u="sng"/>
            </a:lvl2pPr>
            <a:lvl3pPr lvl="2" rtl="0" algn="ctr">
              <a:spcBef>
                <a:spcPts val="0"/>
              </a:spcBef>
              <a:spcAft>
                <a:spcPts val="0"/>
              </a:spcAft>
              <a:buSzPts val="6000"/>
              <a:buNone/>
              <a:defRPr sz="6000" u="sng"/>
            </a:lvl3pPr>
            <a:lvl4pPr lvl="3" rtl="0" algn="ctr">
              <a:spcBef>
                <a:spcPts val="0"/>
              </a:spcBef>
              <a:spcAft>
                <a:spcPts val="0"/>
              </a:spcAft>
              <a:buSzPts val="6000"/>
              <a:buNone/>
              <a:defRPr sz="6000" u="sng"/>
            </a:lvl4pPr>
            <a:lvl5pPr lvl="4" rtl="0" algn="ctr">
              <a:spcBef>
                <a:spcPts val="0"/>
              </a:spcBef>
              <a:spcAft>
                <a:spcPts val="0"/>
              </a:spcAft>
              <a:buSzPts val="6000"/>
              <a:buNone/>
              <a:defRPr sz="6000" u="sng"/>
            </a:lvl5pPr>
            <a:lvl6pPr lvl="5" rtl="0" algn="ctr">
              <a:spcBef>
                <a:spcPts val="0"/>
              </a:spcBef>
              <a:spcAft>
                <a:spcPts val="0"/>
              </a:spcAft>
              <a:buSzPts val="6000"/>
              <a:buNone/>
              <a:defRPr sz="6000" u="sng"/>
            </a:lvl6pPr>
            <a:lvl7pPr lvl="6" rtl="0" algn="ctr">
              <a:spcBef>
                <a:spcPts val="0"/>
              </a:spcBef>
              <a:spcAft>
                <a:spcPts val="0"/>
              </a:spcAft>
              <a:buSzPts val="6000"/>
              <a:buNone/>
              <a:defRPr sz="6000" u="sng"/>
            </a:lvl7pPr>
            <a:lvl8pPr lvl="7" rtl="0" algn="ctr">
              <a:spcBef>
                <a:spcPts val="0"/>
              </a:spcBef>
              <a:spcAft>
                <a:spcPts val="0"/>
              </a:spcAft>
              <a:buSzPts val="6000"/>
              <a:buNone/>
              <a:defRPr sz="6000" u="sng"/>
            </a:lvl8pPr>
            <a:lvl9pPr lvl="8" rtl="0" algn="ctr">
              <a:spcBef>
                <a:spcPts val="0"/>
              </a:spcBef>
              <a:spcAft>
                <a:spcPts val="0"/>
              </a:spcAft>
              <a:buSzPts val="6000"/>
              <a:buNone/>
              <a:defRPr sz="6000" u="sng"/>
            </a:lvl9pPr>
          </a:lstStyle>
          <a:p>
            <a:r>
              <a:t>xx%</a:t>
            </a:r>
          </a:p>
        </p:txBody>
      </p:sp>
      <p:sp>
        <p:nvSpPr>
          <p:cNvPr id="328" name="Google Shape;328;p13"/>
          <p:cNvSpPr txBox="1"/>
          <p:nvPr>
            <p:ph idx="3" type="title"/>
          </p:nvPr>
        </p:nvSpPr>
        <p:spPr>
          <a:xfrm>
            <a:off x="5371067" y="1317960"/>
            <a:ext cx="26772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9" name="Google Shape;329;p13"/>
          <p:cNvSpPr txBox="1"/>
          <p:nvPr>
            <p:ph idx="4" type="subTitle"/>
          </p:nvPr>
        </p:nvSpPr>
        <p:spPr>
          <a:xfrm>
            <a:off x="5659238" y="1769744"/>
            <a:ext cx="21009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0" name="Google Shape;330;p13"/>
          <p:cNvSpPr txBox="1"/>
          <p:nvPr>
            <p:ph hasCustomPrompt="1" idx="5" type="title"/>
          </p:nvPr>
        </p:nvSpPr>
        <p:spPr>
          <a:xfrm>
            <a:off x="5748763" y="603472"/>
            <a:ext cx="1921800" cy="8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u="sng"/>
            </a:lvl1pPr>
            <a:lvl2pPr lvl="1" rtl="0" algn="ctr">
              <a:spcBef>
                <a:spcPts val="0"/>
              </a:spcBef>
              <a:spcAft>
                <a:spcPts val="0"/>
              </a:spcAft>
              <a:buSzPts val="6000"/>
              <a:buNone/>
              <a:defRPr sz="6000" u="sng"/>
            </a:lvl2pPr>
            <a:lvl3pPr lvl="2" rtl="0" algn="ctr">
              <a:spcBef>
                <a:spcPts val="0"/>
              </a:spcBef>
              <a:spcAft>
                <a:spcPts val="0"/>
              </a:spcAft>
              <a:buSzPts val="6000"/>
              <a:buNone/>
              <a:defRPr sz="6000" u="sng"/>
            </a:lvl3pPr>
            <a:lvl4pPr lvl="3" rtl="0" algn="ctr">
              <a:spcBef>
                <a:spcPts val="0"/>
              </a:spcBef>
              <a:spcAft>
                <a:spcPts val="0"/>
              </a:spcAft>
              <a:buSzPts val="6000"/>
              <a:buNone/>
              <a:defRPr sz="6000" u="sng"/>
            </a:lvl4pPr>
            <a:lvl5pPr lvl="4" rtl="0" algn="ctr">
              <a:spcBef>
                <a:spcPts val="0"/>
              </a:spcBef>
              <a:spcAft>
                <a:spcPts val="0"/>
              </a:spcAft>
              <a:buSzPts val="6000"/>
              <a:buNone/>
              <a:defRPr sz="6000" u="sng"/>
            </a:lvl5pPr>
            <a:lvl6pPr lvl="5" rtl="0" algn="ctr">
              <a:spcBef>
                <a:spcPts val="0"/>
              </a:spcBef>
              <a:spcAft>
                <a:spcPts val="0"/>
              </a:spcAft>
              <a:buSzPts val="6000"/>
              <a:buNone/>
              <a:defRPr sz="6000" u="sng"/>
            </a:lvl6pPr>
            <a:lvl7pPr lvl="6" rtl="0" algn="ctr">
              <a:spcBef>
                <a:spcPts val="0"/>
              </a:spcBef>
              <a:spcAft>
                <a:spcPts val="0"/>
              </a:spcAft>
              <a:buSzPts val="6000"/>
              <a:buNone/>
              <a:defRPr sz="6000" u="sng"/>
            </a:lvl7pPr>
            <a:lvl8pPr lvl="7" rtl="0" algn="ctr">
              <a:spcBef>
                <a:spcPts val="0"/>
              </a:spcBef>
              <a:spcAft>
                <a:spcPts val="0"/>
              </a:spcAft>
              <a:buSzPts val="6000"/>
              <a:buNone/>
              <a:defRPr sz="6000" u="sng"/>
            </a:lvl8pPr>
            <a:lvl9pPr lvl="8" rtl="0" algn="ctr">
              <a:spcBef>
                <a:spcPts val="0"/>
              </a:spcBef>
              <a:spcAft>
                <a:spcPts val="0"/>
              </a:spcAft>
              <a:buSzPts val="6000"/>
              <a:buNone/>
              <a:defRPr sz="6000" u="sng"/>
            </a:lvl9pPr>
          </a:lstStyle>
          <a:p>
            <a:r>
              <a:t>xx%</a:t>
            </a:r>
          </a:p>
        </p:txBody>
      </p:sp>
      <p:sp>
        <p:nvSpPr>
          <p:cNvPr id="331" name="Google Shape;331;p13"/>
          <p:cNvSpPr txBox="1"/>
          <p:nvPr>
            <p:ph idx="6" type="title"/>
          </p:nvPr>
        </p:nvSpPr>
        <p:spPr>
          <a:xfrm>
            <a:off x="2828492" y="3264523"/>
            <a:ext cx="26772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2" name="Google Shape;332;p13"/>
          <p:cNvSpPr txBox="1"/>
          <p:nvPr>
            <p:ph idx="7" type="subTitle"/>
          </p:nvPr>
        </p:nvSpPr>
        <p:spPr>
          <a:xfrm>
            <a:off x="3103163" y="3716291"/>
            <a:ext cx="21279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3" name="Google Shape;333;p13"/>
          <p:cNvSpPr txBox="1"/>
          <p:nvPr>
            <p:ph hasCustomPrompt="1" idx="8" type="title"/>
          </p:nvPr>
        </p:nvSpPr>
        <p:spPr>
          <a:xfrm>
            <a:off x="3206188" y="2550035"/>
            <a:ext cx="1921800" cy="8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u="sng"/>
            </a:lvl1pPr>
            <a:lvl2pPr lvl="1" rtl="0" algn="ctr">
              <a:spcBef>
                <a:spcPts val="0"/>
              </a:spcBef>
              <a:spcAft>
                <a:spcPts val="0"/>
              </a:spcAft>
              <a:buSzPts val="6000"/>
              <a:buNone/>
              <a:defRPr sz="6000" u="sng"/>
            </a:lvl2pPr>
            <a:lvl3pPr lvl="2" rtl="0" algn="ctr">
              <a:spcBef>
                <a:spcPts val="0"/>
              </a:spcBef>
              <a:spcAft>
                <a:spcPts val="0"/>
              </a:spcAft>
              <a:buSzPts val="6000"/>
              <a:buNone/>
              <a:defRPr sz="6000" u="sng"/>
            </a:lvl3pPr>
            <a:lvl4pPr lvl="3" rtl="0" algn="ctr">
              <a:spcBef>
                <a:spcPts val="0"/>
              </a:spcBef>
              <a:spcAft>
                <a:spcPts val="0"/>
              </a:spcAft>
              <a:buSzPts val="6000"/>
              <a:buNone/>
              <a:defRPr sz="6000" u="sng"/>
            </a:lvl4pPr>
            <a:lvl5pPr lvl="4" rtl="0" algn="ctr">
              <a:spcBef>
                <a:spcPts val="0"/>
              </a:spcBef>
              <a:spcAft>
                <a:spcPts val="0"/>
              </a:spcAft>
              <a:buSzPts val="6000"/>
              <a:buNone/>
              <a:defRPr sz="6000" u="sng"/>
            </a:lvl5pPr>
            <a:lvl6pPr lvl="5" rtl="0" algn="ctr">
              <a:spcBef>
                <a:spcPts val="0"/>
              </a:spcBef>
              <a:spcAft>
                <a:spcPts val="0"/>
              </a:spcAft>
              <a:buSzPts val="6000"/>
              <a:buNone/>
              <a:defRPr sz="6000" u="sng"/>
            </a:lvl6pPr>
            <a:lvl7pPr lvl="6" rtl="0" algn="ctr">
              <a:spcBef>
                <a:spcPts val="0"/>
              </a:spcBef>
              <a:spcAft>
                <a:spcPts val="0"/>
              </a:spcAft>
              <a:buSzPts val="6000"/>
              <a:buNone/>
              <a:defRPr sz="6000" u="sng"/>
            </a:lvl7pPr>
            <a:lvl8pPr lvl="7" rtl="0" algn="ctr">
              <a:spcBef>
                <a:spcPts val="0"/>
              </a:spcBef>
              <a:spcAft>
                <a:spcPts val="0"/>
              </a:spcAft>
              <a:buSzPts val="6000"/>
              <a:buNone/>
              <a:defRPr sz="6000" u="sng"/>
            </a:lvl8pPr>
            <a:lvl9pPr lvl="8" rtl="0" algn="ctr">
              <a:spcBef>
                <a:spcPts val="0"/>
              </a:spcBef>
              <a:spcAft>
                <a:spcPts val="0"/>
              </a:spcAft>
              <a:buSzPts val="6000"/>
              <a:buNone/>
              <a:defRPr sz="6000" u="sng"/>
            </a:lvl9pPr>
          </a:lstStyle>
          <a:p>
            <a:r>
              <a:t>xx%</a:t>
            </a:r>
          </a:p>
        </p:txBody>
      </p:sp>
      <p:sp>
        <p:nvSpPr>
          <p:cNvPr id="334" name="Google Shape;334;p13"/>
          <p:cNvSpPr txBox="1"/>
          <p:nvPr>
            <p:ph idx="9" type="title"/>
          </p:nvPr>
        </p:nvSpPr>
        <p:spPr>
          <a:xfrm>
            <a:off x="5371067" y="3264523"/>
            <a:ext cx="26772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3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5" name="Google Shape;335;p13"/>
          <p:cNvSpPr txBox="1"/>
          <p:nvPr>
            <p:ph idx="13" type="subTitle"/>
          </p:nvPr>
        </p:nvSpPr>
        <p:spPr>
          <a:xfrm>
            <a:off x="5659238" y="3716291"/>
            <a:ext cx="2100900" cy="60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6" name="Google Shape;336;p13"/>
          <p:cNvSpPr txBox="1"/>
          <p:nvPr>
            <p:ph hasCustomPrompt="1" idx="14" type="title"/>
          </p:nvPr>
        </p:nvSpPr>
        <p:spPr>
          <a:xfrm>
            <a:off x="5748763" y="2550035"/>
            <a:ext cx="1921800" cy="8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u="sng"/>
            </a:lvl1pPr>
            <a:lvl2pPr lvl="1" rtl="0" algn="ctr">
              <a:spcBef>
                <a:spcPts val="0"/>
              </a:spcBef>
              <a:spcAft>
                <a:spcPts val="0"/>
              </a:spcAft>
              <a:buSzPts val="6000"/>
              <a:buNone/>
              <a:defRPr sz="6000" u="sng"/>
            </a:lvl2pPr>
            <a:lvl3pPr lvl="2" rtl="0" algn="ctr">
              <a:spcBef>
                <a:spcPts val="0"/>
              </a:spcBef>
              <a:spcAft>
                <a:spcPts val="0"/>
              </a:spcAft>
              <a:buSzPts val="6000"/>
              <a:buNone/>
              <a:defRPr sz="6000" u="sng"/>
            </a:lvl3pPr>
            <a:lvl4pPr lvl="3" rtl="0" algn="ctr">
              <a:spcBef>
                <a:spcPts val="0"/>
              </a:spcBef>
              <a:spcAft>
                <a:spcPts val="0"/>
              </a:spcAft>
              <a:buSzPts val="6000"/>
              <a:buNone/>
              <a:defRPr sz="6000" u="sng"/>
            </a:lvl4pPr>
            <a:lvl5pPr lvl="4" rtl="0" algn="ctr">
              <a:spcBef>
                <a:spcPts val="0"/>
              </a:spcBef>
              <a:spcAft>
                <a:spcPts val="0"/>
              </a:spcAft>
              <a:buSzPts val="6000"/>
              <a:buNone/>
              <a:defRPr sz="6000" u="sng"/>
            </a:lvl5pPr>
            <a:lvl6pPr lvl="5" rtl="0" algn="ctr">
              <a:spcBef>
                <a:spcPts val="0"/>
              </a:spcBef>
              <a:spcAft>
                <a:spcPts val="0"/>
              </a:spcAft>
              <a:buSzPts val="6000"/>
              <a:buNone/>
              <a:defRPr sz="6000" u="sng"/>
            </a:lvl6pPr>
            <a:lvl7pPr lvl="6" rtl="0" algn="ctr">
              <a:spcBef>
                <a:spcPts val="0"/>
              </a:spcBef>
              <a:spcAft>
                <a:spcPts val="0"/>
              </a:spcAft>
              <a:buSzPts val="6000"/>
              <a:buNone/>
              <a:defRPr sz="6000" u="sng"/>
            </a:lvl7pPr>
            <a:lvl8pPr lvl="7" rtl="0" algn="ctr">
              <a:spcBef>
                <a:spcPts val="0"/>
              </a:spcBef>
              <a:spcAft>
                <a:spcPts val="0"/>
              </a:spcAft>
              <a:buSzPts val="6000"/>
              <a:buNone/>
              <a:defRPr sz="6000" u="sng"/>
            </a:lvl8pPr>
            <a:lvl9pPr lvl="8" rtl="0" algn="ctr">
              <a:spcBef>
                <a:spcPts val="0"/>
              </a:spcBef>
              <a:spcAft>
                <a:spcPts val="0"/>
              </a:spcAft>
              <a:buSzPts val="6000"/>
              <a:buNone/>
              <a:defRPr sz="6000" u="sng"/>
            </a:lvl9pPr>
          </a:lstStyle>
          <a:p>
            <a:r>
              <a:t>xx%</a:t>
            </a:r>
          </a:p>
        </p:txBody>
      </p:sp>
      <p:sp>
        <p:nvSpPr>
          <p:cNvPr id="337" name="Google Shape;337;p13"/>
          <p:cNvSpPr txBox="1"/>
          <p:nvPr>
            <p:ph idx="15" type="title"/>
          </p:nvPr>
        </p:nvSpPr>
        <p:spPr>
          <a:xfrm rot="-5400000">
            <a:off x="-1417438" y="2282500"/>
            <a:ext cx="4385700" cy="57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338" name="Google Shape;338;p13"/>
          <p:cNvGrpSpPr/>
          <p:nvPr/>
        </p:nvGrpSpPr>
        <p:grpSpPr>
          <a:xfrm>
            <a:off x="7761326" y="3038115"/>
            <a:ext cx="1592944" cy="2257096"/>
            <a:chOff x="7761326" y="3038115"/>
            <a:chExt cx="1592944" cy="2257096"/>
          </a:xfrm>
        </p:grpSpPr>
        <p:sp>
          <p:nvSpPr>
            <p:cNvPr id="339" name="Google Shape;339;p13"/>
            <p:cNvSpPr/>
            <p:nvPr/>
          </p:nvSpPr>
          <p:spPr>
            <a:xfrm rot="-304289">
              <a:off x="8558336" y="4869704"/>
              <a:ext cx="395131" cy="408843"/>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rot="-4594609">
              <a:off x="8958407" y="3071297"/>
              <a:ext cx="167630" cy="125923"/>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rot="-304289">
              <a:off x="8976571" y="4506906"/>
              <a:ext cx="362664" cy="356243"/>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rot="630174">
              <a:off x="8147480" y="4700305"/>
              <a:ext cx="181507" cy="189537"/>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rot="-304284">
              <a:off x="8841058" y="3398038"/>
              <a:ext cx="116171" cy="225083"/>
            </a:xfrm>
            <a:custGeom>
              <a:rect b="b" l="l" r="r" t="t"/>
              <a:pathLst>
                <a:path extrusionOk="0" h="2974" w="1535">
                  <a:moveTo>
                    <a:pt x="539" y="0"/>
                  </a:moveTo>
                  <a:lnTo>
                    <a:pt x="1" y="197"/>
                  </a:lnTo>
                  <a:lnTo>
                    <a:pt x="1004" y="2974"/>
                  </a:lnTo>
                  <a:lnTo>
                    <a:pt x="1534" y="2777"/>
                  </a:ln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rot="-304289">
              <a:off x="8842835" y="3802774"/>
              <a:ext cx="284031" cy="272385"/>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rot="-304251">
              <a:off x="8488479" y="3979121"/>
              <a:ext cx="165743" cy="168657"/>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rot="982487">
              <a:off x="8676843" y="4294062"/>
              <a:ext cx="193755" cy="233187"/>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204309">
              <a:off x="7779970" y="4883277"/>
              <a:ext cx="105850" cy="127392"/>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2395475">
              <a:off x="8422777" y="4593176"/>
              <a:ext cx="169103" cy="166111"/>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316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solidFill>
          <a:srgbClr val="FFFFFF"/>
        </a:solidFill>
      </p:bgPr>
    </p:bg>
    <p:spTree>
      <p:nvGrpSpPr>
        <p:cNvPr id="349" name="Shape 349"/>
        <p:cNvGrpSpPr/>
        <p:nvPr/>
      </p:nvGrpSpPr>
      <p:grpSpPr>
        <a:xfrm>
          <a:off x="0" y="0"/>
          <a:ext cx="0" cy="0"/>
          <a:chOff x="0" y="0"/>
          <a:chExt cx="0" cy="0"/>
        </a:xfrm>
      </p:grpSpPr>
      <p:sp>
        <p:nvSpPr>
          <p:cNvPr id="350" name="Google Shape;350;p14"/>
          <p:cNvSpPr txBox="1"/>
          <p:nvPr>
            <p:ph type="title"/>
          </p:nvPr>
        </p:nvSpPr>
        <p:spPr>
          <a:xfrm>
            <a:off x="2449025" y="1454613"/>
            <a:ext cx="4245900" cy="72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1" name="Google Shape;351;p14"/>
          <p:cNvSpPr txBox="1"/>
          <p:nvPr>
            <p:ph idx="1" type="body"/>
          </p:nvPr>
        </p:nvSpPr>
        <p:spPr>
          <a:xfrm>
            <a:off x="3133575" y="2241675"/>
            <a:ext cx="2876700" cy="18315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lnSpc>
                <a:spcPct val="100000"/>
              </a:lnSpc>
              <a:spcBef>
                <a:spcPts val="1600"/>
              </a:spcBef>
              <a:spcAft>
                <a:spcPts val="0"/>
              </a:spcAft>
              <a:buSzPts val="1600"/>
              <a:buChar char="○"/>
              <a:defRPr sz="1600"/>
            </a:lvl2pPr>
            <a:lvl3pPr indent="-330200" lvl="2" marL="1371600" rtl="0" algn="ctr">
              <a:lnSpc>
                <a:spcPct val="100000"/>
              </a:lnSpc>
              <a:spcBef>
                <a:spcPts val="1600"/>
              </a:spcBef>
              <a:spcAft>
                <a:spcPts val="0"/>
              </a:spcAft>
              <a:buSzPts val="1600"/>
              <a:buChar char="■"/>
              <a:defRPr sz="1600"/>
            </a:lvl3pPr>
            <a:lvl4pPr indent="-330200" lvl="3" marL="1828800" rtl="0" algn="ctr">
              <a:lnSpc>
                <a:spcPct val="100000"/>
              </a:lnSpc>
              <a:spcBef>
                <a:spcPts val="1600"/>
              </a:spcBef>
              <a:spcAft>
                <a:spcPts val="0"/>
              </a:spcAft>
              <a:buSzPts val="1600"/>
              <a:buChar char="●"/>
              <a:defRPr sz="1600"/>
            </a:lvl4pPr>
            <a:lvl5pPr indent="-330200" lvl="4" marL="2286000" rtl="0" algn="ctr">
              <a:lnSpc>
                <a:spcPct val="100000"/>
              </a:lnSpc>
              <a:spcBef>
                <a:spcPts val="1600"/>
              </a:spcBef>
              <a:spcAft>
                <a:spcPts val="0"/>
              </a:spcAft>
              <a:buSzPts val="1600"/>
              <a:buChar char="○"/>
              <a:defRPr sz="1600"/>
            </a:lvl5pPr>
            <a:lvl6pPr indent="-330200" lvl="5" marL="2743200" rtl="0" algn="ctr">
              <a:lnSpc>
                <a:spcPct val="100000"/>
              </a:lnSpc>
              <a:spcBef>
                <a:spcPts val="1600"/>
              </a:spcBef>
              <a:spcAft>
                <a:spcPts val="0"/>
              </a:spcAft>
              <a:buSzPts val="1600"/>
              <a:buChar char="■"/>
              <a:defRPr sz="1600"/>
            </a:lvl6pPr>
            <a:lvl7pPr indent="-330200" lvl="6" marL="3200400" rtl="0" algn="ctr">
              <a:lnSpc>
                <a:spcPct val="100000"/>
              </a:lnSpc>
              <a:spcBef>
                <a:spcPts val="1600"/>
              </a:spcBef>
              <a:spcAft>
                <a:spcPts val="0"/>
              </a:spcAft>
              <a:buSzPts val="1600"/>
              <a:buChar char="●"/>
              <a:defRPr sz="1600"/>
            </a:lvl7pPr>
            <a:lvl8pPr indent="-330200" lvl="7" marL="3657600" rtl="0" algn="ctr">
              <a:lnSpc>
                <a:spcPct val="100000"/>
              </a:lnSpc>
              <a:spcBef>
                <a:spcPts val="1600"/>
              </a:spcBef>
              <a:spcAft>
                <a:spcPts val="0"/>
              </a:spcAft>
              <a:buSzPts val="1600"/>
              <a:buChar char="○"/>
              <a:defRPr sz="1600"/>
            </a:lvl8pPr>
            <a:lvl9pPr indent="-330200" lvl="8" marL="4114800" rtl="0" algn="ctr">
              <a:lnSpc>
                <a:spcPct val="100000"/>
              </a:lnSpc>
              <a:spcBef>
                <a:spcPts val="1600"/>
              </a:spcBef>
              <a:spcAft>
                <a:spcPts val="1600"/>
              </a:spcAft>
              <a:buSzPts val="1600"/>
              <a:buChar char="■"/>
              <a:defRPr sz="1600"/>
            </a:lvl9pPr>
          </a:lstStyle>
          <a:p/>
        </p:txBody>
      </p:sp>
      <p:grpSp>
        <p:nvGrpSpPr>
          <p:cNvPr id="352" name="Google Shape;352;p14"/>
          <p:cNvGrpSpPr/>
          <p:nvPr/>
        </p:nvGrpSpPr>
        <p:grpSpPr>
          <a:xfrm>
            <a:off x="6024687" y="-923950"/>
            <a:ext cx="3143176" cy="7341725"/>
            <a:chOff x="6012899" y="-923950"/>
            <a:chExt cx="3143176" cy="7341725"/>
          </a:xfrm>
        </p:grpSpPr>
        <p:sp>
          <p:nvSpPr>
            <p:cNvPr id="353" name="Google Shape;353;p14"/>
            <p:cNvSpPr/>
            <p:nvPr/>
          </p:nvSpPr>
          <p:spPr>
            <a:xfrm>
              <a:off x="6012899" y="-923950"/>
              <a:ext cx="3130120" cy="4502831"/>
            </a:xfrm>
            <a:custGeom>
              <a:rect b="b" l="l" r="r" t="t"/>
              <a:pathLst>
                <a:path extrusionOk="0" h="13813" w="6277">
                  <a:moveTo>
                    <a:pt x="6276" y="1"/>
                  </a:moveTo>
                  <a:lnTo>
                    <a:pt x="0" y="1"/>
                  </a:lnTo>
                  <a:cubicBezTo>
                    <a:pt x="275" y="3711"/>
                    <a:pt x="1395" y="13313"/>
                    <a:pt x="627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4" name="Google Shape;354;p14"/>
            <p:cNvSpPr/>
            <p:nvPr/>
          </p:nvSpPr>
          <p:spPr>
            <a:xfrm>
              <a:off x="6504082" y="-923950"/>
              <a:ext cx="2638935" cy="4502831"/>
            </a:xfrm>
            <a:custGeom>
              <a:rect b="b" l="l" r="r" t="t"/>
              <a:pathLst>
                <a:path extrusionOk="0" h="13813" w="5292">
                  <a:moveTo>
                    <a:pt x="5291" y="1"/>
                  </a:moveTo>
                  <a:lnTo>
                    <a:pt x="0" y="1"/>
                  </a:lnTo>
                  <a:cubicBezTo>
                    <a:pt x="235" y="3711"/>
                    <a:pt x="1175" y="13313"/>
                    <a:pt x="529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6716014" y="-923950"/>
              <a:ext cx="2427003" cy="4502831"/>
            </a:xfrm>
            <a:custGeom>
              <a:rect b="b" l="l" r="r" t="t"/>
              <a:pathLst>
                <a:path extrusionOk="0" h="13813" w="4867">
                  <a:moveTo>
                    <a:pt x="4866" y="1"/>
                  </a:moveTo>
                  <a:lnTo>
                    <a:pt x="0" y="1"/>
                  </a:lnTo>
                  <a:cubicBezTo>
                    <a:pt x="215" y="3711"/>
                    <a:pt x="1086" y="13313"/>
                    <a:pt x="486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7237117" y="-923950"/>
              <a:ext cx="1905898" cy="4502831"/>
            </a:xfrm>
            <a:custGeom>
              <a:rect b="b" l="l" r="r" t="t"/>
              <a:pathLst>
                <a:path extrusionOk="0" h="13813" w="3822">
                  <a:moveTo>
                    <a:pt x="3821" y="1"/>
                  </a:moveTo>
                  <a:lnTo>
                    <a:pt x="1" y="1"/>
                  </a:lnTo>
                  <a:cubicBezTo>
                    <a:pt x="171" y="3711"/>
                    <a:pt x="851" y="13313"/>
                    <a:pt x="382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7434089" y="-923950"/>
              <a:ext cx="1708925" cy="4502831"/>
            </a:xfrm>
            <a:custGeom>
              <a:rect b="b" l="l" r="r" t="t"/>
              <a:pathLst>
                <a:path extrusionOk="0" h="13813" w="3427">
                  <a:moveTo>
                    <a:pt x="3426" y="1"/>
                  </a:moveTo>
                  <a:lnTo>
                    <a:pt x="1" y="1"/>
                  </a:lnTo>
                  <a:cubicBezTo>
                    <a:pt x="151" y="3711"/>
                    <a:pt x="761" y="13313"/>
                    <a:pt x="342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8089830" y="-923950"/>
              <a:ext cx="1053180" cy="4502831"/>
            </a:xfrm>
            <a:custGeom>
              <a:rect b="b" l="l" r="r" t="t"/>
              <a:pathLst>
                <a:path extrusionOk="0" h="13813" w="2112">
                  <a:moveTo>
                    <a:pt x="2111" y="1"/>
                  </a:moveTo>
                  <a:lnTo>
                    <a:pt x="1" y="1"/>
                  </a:lnTo>
                  <a:cubicBezTo>
                    <a:pt x="96" y="3711"/>
                    <a:pt x="471" y="13313"/>
                    <a:pt x="211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8286802" y="-923950"/>
              <a:ext cx="856208" cy="4502831"/>
            </a:xfrm>
            <a:custGeom>
              <a:rect b="b" l="l" r="r" t="t"/>
              <a:pathLst>
                <a:path extrusionOk="0" h="13813" w="1717">
                  <a:moveTo>
                    <a:pt x="1716" y="1"/>
                  </a:moveTo>
                  <a:lnTo>
                    <a:pt x="1" y="1"/>
                  </a:lnTo>
                  <a:cubicBezTo>
                    <a:pt x="81" y="3711"/>
                    <a:pt x="386" y="13313"/>
                    <a:pt x="171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7892859" y="3493038"/>
              <a:ext cx="1250153" cy="2924737"/>
            </a:xfrm>
            <a:custGeom>
              <a:rect b="b" l="l" r="r" t="t"/>
              <a:pathLst>
                <a:path extrusionOk="0" h="8972" w="2507">
                  <a:moveTo>
                    <a:pt x="1" y="6732"/>
                  </a:moveTo>
                  <a:cubicBezTo>
                    <a:pt x="96" y="7387"/>
                    <a:pt x="301" y="7532"/>
                    <a:pt x="541" y="7447"/>
                  </a:cubicBezTo>
                  <a:lnTo>
                    <a:pt x="1726" y="101"/>
                  </a:lnTo>
                  <a:lnTo>
                    <a:pt x="1471" y="121"/>
                  </a:lnTo>
                  <a:close/>
                  <a:moveTo>
                    <a:pt x="2506" y="8817"/>
                  </a:moveTo>
                  <a:cubicBezTo>
                    <a:pt x="2106" y="8972"/>
                    <a:pt x="2021" y="8872"/>
                    <a:pt x="1796" y="8587"/>
                  </a:cubicBezTo>
                  <a:lnTo>
                    <a:pt x="2246" y="1"/>
                  </a:lnTo>
                  <a:lnTo>
                    <a:pt x="2506" y="91"/>
                  </a:lnTo>
                  <a:close/>
                  <a:moveTo>
                    <a:pt x="1141" y="8067"/>
                  </a:moveTo>
                  <a:lnTo>
                    <a:pt x="1981" y="66"/>
                  </a:lnTo>
                  <a:lnTo>
                    <a:pt x="2246" y="1"/>
                  </a:lnTo>
                  <a:lnTo>
                    <a:pt x="1796" y="8592"/>
                  </a:lnTo>
                  <a:cubicBezTo>
                    <a:pt x="1561" y="8737"/>
                    <a:pt x="1336" y="8657"/>
                    <a:pt x="1141" y="8067"/>
                  </a:cubicBezTo>
                  <a:close/>
                  <a:moveTo>
                    <a:pt x="541" y="7447"/>
                  </a:moveTo>
                  <a:lnTo>
                    <a:pt x="1721" y="101"/>
                  </a:lnTo>
                  <a:lnTo>
                    <a:pt x="1981" y="61"/>
                  </a:lnTo>
                  <a:lnTo>
                    <a:pt x="1141" y="8067"/>
                  </a:lnTo>
                  <a:cubicBezTo>
                    <a:pt x="901" y="8187"/>
                    <a:pt x="686" y="8072"/>
                    <a:pt x="541" y="7447"/>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8629175" y="3474650"/>
              <a:ext cx="526900" cy="49225"/>
            </a:xfrm>
            <a:custGeom>
              <a:rect b="b" l="l" r="r" t="t"/>
              <a:pathLst>
                <a:path extrusionOk="0" fill="none" h="151" w="1147">
                  <a:moveTo>
                    <a:pt x="1146" y="1"/>
                  </a:moveTo>
                  <a:cubicBezTo>
                    <a:pt x="921" y="141"/>
                    <a:pt x="261" y="151"/>
                    <a:pt x="1" y="126"/>
                  </a:cubicBezTo>
                </a:path>
              </a:pathLst>
            </a:custGeom>
            <a:noFill/>
            <a:ln cap="rnd" cmpd="sng" w="38100">
              <a:solidFill>
                <a:srgbClr val="AF15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8703781" y="3493038"/>
              <a:ext cx="309671" cy="2820422"/>
            </a:xfrm>
            <a:custGeom>
              <a:rect b="b" l="l" r="r" t="t"/>
              <a:pathLst>
                <a:path extrusionOk="0" h="8652" w="621">
                  <a:moveTo>
                    <a:pt x="621" y="1"/>
                  </a:moveTo>
                  <a:lnTo>
                    <a:pt x="546" y="21"/>
                  </a:lnTo>
                  <a:lnTo>
                    <a:pt x="1" y="8652"/>
                  </a:lnTo>
                  <a:cubicBezTo>
                    <a:pt x="61" y="8647"/>
                    <a:pt x="121" y="8622"/>
                    <a:pt x="176" y="8592"/>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8379500" y="3514227"/>
              <a:ext cx="501657" cy="2621571"/>
            </a:xfrm>
            <a:custGeom>
              <a:rect b="b" l="l" r="r" t="t"/>
              <a:pathLst>
                <a:path extrusionOk="0" h="8042" w="1006">
                  <a:moveTo>
                    <a:pt x="1006" y="1"/>
                  </a:moveTo>
                  <a:lnTo>
                    <a:pt x="951" y="11"/>
                  </a:lnTo>
                  <a:lnTo>
                    <a:pt x="1" y="8042"/>
                  </a:lnTo>
                  <a:cubicBezTo>
                    <a:pt x="61" y="8042"/>
                    <a:pt x="116" y="8027"/>
                    <a:pt x="166" y="8002"/>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8076402" y="3525637"/>
              <a:ext cx="678683" cy="2404791"/>
            </a:xfrm>
            <a:custGeom>
              <a:rect b="b" l="l" r="r" t="t"/>
              <a:pathLst>
                <a:path extrusionOk="0" h="7377" w="1361">
                  <a:moveTo>
                    <a:pt x="1361" y="1"/>
                  </a:moveTo>
                  <a:lnTo>
                    <a:pt x="1301" y="6"/>
                  </a:lnTo>
                  <a:lnTo>
                    <a:pt x="1" y="7362"/>
                  </a:lnTo>
                  <a:cubicBezTo>
                    <a:pt x="61" y="7377"/>
                    <a:pt x="121" y="7372"/>
                    <a:pt x="181" y="7347"/>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4"/>
          <p:cNvGrpSpPr/>
          <p:nvPr/>
        </p:nvGrpSpPr>
        <p:grpSpPr>
          <a:xfrm flipH="1">
            <a:off x="-24013" y="-923950"/>
            <a:ext cx="3143176" cy="7341725"/>
            <a:chOff x="6012899" y="-923950"/>
            <a:chExt cx="3143176" cy="7341725"/>
          </a:xfrm>
        </p:grpSpPr>
        <p:sp>
          <p:nvSpPr>
            <p:cNvPr id="366" name="Google Shape;366;p14"/>
            <p:cNvSpPr/>
            <p:nvPr/>
          </p:nvSpPr>
          <p:spPr>
            <a:xfrm>
              <a:off x="6012899" y="-923950"/>
              <a:ext cx="3130120" cy="4502831"/>
            </a:xfrm>
            <a:custGeom>
              <a:rect b="b" l="l" r="r" t="t"/>
              <a:pathLst>
                <a:path extrusionOk="0" h="13813" w="6277">
                  <a:moveTo>
                    <a:pt x="6276" y="1"/>
                  </a:moveTo>
                  <a:lnTo>
                    <a:pt x="0" y="1"/>
                  </a:lnTo>
                  <a:cubicBezTo>
                    <a:pt x="275" y="3711"/>
                    <a:pt x="1395" y="13313"/>
                    <a:pt x="627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14"/>
            <p:cNvSpPr/>
            <p:nvPr/>
          </p:nvSpPr>
          <p:spPr>
            <a:xfrm>
              <a:off x="6504082" y="-923950"/>
              <a:ext cx="2638935" cy="4502831"/>
            </a:xfrm>
            <a:custGeom>
              <a:rect b="b" l="l" r="r" t="t"/>
              <a:pathLst>
                <a:path extrusionOk="0" h="13813" w="5292">
                  <a:moveTo>
                    <a:pt x="5291" y="1"/>
                  </a:moveTo>
                  <a:lnTo>
                    <a:pt x="0" y="1"/>
                  </a:lnTo>
                  <a:cubicBezTo>
                    <a:pt x="235" y="3711"/>
                    <a:pt x="1175" y="13313"/>
                    <a:pt x="529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6716014" y="-923950"/>
              <a:ext cx="2427003" cy="4502831"/>
            </a:xfrm>
            <a:custGeom>
              <a:rect b="b" l="l" r="r" t="t"/>
              <a:pathLst>
                <a:path extrusionOk="0" h="13813" w="4867">
                  <a:moveTo>
                    <a:pt x="4866" y="1"/>
                  </a:moveTo>
                  <a:lnTo>
                    <a:pt x="0" y="1"/>
                  </a:lnTo>
                  <a:cubicBezTo>
                    <a:pt x="215" y="3711"/>
                    <a:pt x="1086" y="13313"/>
                    <a:pt x="486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7237117" y="-923950"/>
              <a:ext cx="1905898" cy="4502831"/>
            </a:xfrm>
            <a:custGeom>
              <a:rect b="b" l="l" r="r" t="t"/>
              <a:pathLst>
                <a:path extrusionOk="0" h="13813" w="3822">
                  <a:moveTo>
                    <a:pt x="3821" y="1"/>
                  </a:moveTo>
                  <a:lnTo>
                    <a:pt x="1" y="1"/>
                  </a:lnTo>
                  <a:cubicBezTo>
                    <a:pt x="171" y="3711"/>
                    <a:pt x="851" y="13313"/>
                    <a:pt x="382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7434089" y="-923950"/>
              <a:ext cx="1708925" cy="4502831"/>
            </a:xfrm>
            <a:custGeom>
              <a:rect b="b" l="l" r="r" t="t"/>
              <a:pathLst>
                <a:path extrusionOk="0" h="13813" w="3427">
                  <a:moveTo>
                    <a:pt x="3426" y="1"/>
                  </a:moveTo>
                  <a:lnTo>
                    <a:pt x="1" y="1"/>
                  </a:lnTo>
                  <a:cubicBezTo>
                    <a:pt x="151" y="3711"/>
                    <a:pt x="761" y="13313"/>
                    <a:pt x="342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8089830" y="-923950"/>
              <a:ext cx="1053180" cy="4502831"/>
            </a:xfrm>
            <a:custGeom>
              <a:rect b="b" l="l" r="r" t="t"/>
              <a:pathLst>
                <a:path extrusionOk="0" h="13813" w="2112">
                  <a:moveTo>
                    <a:pt x="2111" y="1"/>
                  </a:moveTo>
                  <a:lnTo>
                    <a:pt x="1" y="1"/>
                  </a:lnTo>
                  <a:cubicBezTo>
                    <a:pt x="96" y="3711"/>
                    <a:pt x="471" y="13313"/>
                    <a:pt x="2111" y="13813"/>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8286802" y="-923950"/>
              <a:ext cx="856208" cy="4502831"/>
            </a:xfrm>
            <a:custGeom>
              <a:rect b="b" l="l" r="r" t="t"/>
              <a:pathLst>
                <a:path extrusionOk="0" h="13813" w="1717">
                  <a:moveTo>
                    <a:pt x="1716" y="1"/>
                  </a:moveTo>
                  <a:lnTo>
                    <a:pt x="1" y="1"/>
                  </a:lnTo>
                  <a:cubicBezTo>
                    <a:pt x="81" y="3711"/>
                    <a:pt x="386" y="13313"/>
                    <a:pt x="1716" y="13813"/>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7892859" y="3493038"/>
              <a:ext cx="1250153" cy="2924737"/>
            </a:xfrm>
            <a:custGeom>
              <a:rect b="b" l="l" r="r" t="t"/>
              <a:pathLst>
                <a:path extrusionOk="0" h="8972" w="2507">
                  <a:moveTo>
                    <a:pt x="1" y="6732"/>
                  </a:moveTo>
                  <a:cubicBezTo>
                    <a:pt x="96" y="7387"/>
                    <a:pt x="301" y="7532"/>
                    <a:pt x="541" y="7447"/>
                  </a:cubicBezTo>
                  <a:lnTo>
                    <a:pt x="1726" y="101"/>
                  </a:lnTo>
                  <a:lnTo>
                    <a:pt x="1471" y="121"/>
                  </a:lnTo>
                  <a:close/>
                  <a:moveTo>
                    <a:pt x="2506" y="8817"/>
                  </a:moveTo>
                  <a:cubicBezTo>
                    <a:pt x="2106" y="8972"/>
                    <a:pt x="2021" y="8872"/>
                    <a:pt x="1796" y="8587"/>
                  </a:cubicBezTo>
                  <a:lnTo>
                    <a:pt x="2246" y="1"/>
                  </a:lnTo>
                  <a:lnTo>
                    <a:pt x="2506" y="91"/>
                  </a:lnTo>
                  <a:close/>
                  <a:moveTo>
                    <a:pt x="1141" y="8067"/>
                  </a:moveTo>
                  <a:lnTo>
                    <a:pt x="1981" y="66"/>
                  </a:lnTo>
                  <a:lnTo>
                    <a:pt x="2246" y="1"/>
                  </a:lnTo>
                  <a:lnTo>
                    <a:pt x="1796" y="8592"/>
                  </a:lnTo>
                  <a:cubicBezTo>
                    <a:pt x="1561" y="8737"/>
                    <a:pt x="1336" y="8657"/>
                    <a:pt x="1141" y="8067"/>
                  </a:cubicBezTo>
                  <a:close/>
                  <a:moveTo>
                    <a:pt x="541" y="7447"/>
                  </a:moveTo>
                  <a:lnTo>
                    <a:pt x="1721" y="101"/>
                  </a:lnTo>
                  <a:lnTo>
                    <a:pt x="1981" y="61"/>
                  </a:lnTo>
                  <a:lnTo>
                    <a:pt x="1141" y="8067"/>
                  </a:lnTo>
                  <a:cubicBezTo>
                    <a:pt x="901" y="8187"/>
                    <a:pt x="686" y="8072"/>
                    <a:pt x="541" y="7447"/>
                  </a:cubicBezTo>
                  <a:close/>
                </a:path>
              </a:pathLst>
            </a:custGeom>
            <a:solidFill>
              <a:srgbClr val="CF0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8629175" y="3474650"/>
              <a:ext cx="526900" cy="49225"/>
            </a:xfrm>
            <a:custGeom>
              <a:rect b="b" l="l" r="r" t="t"/>
              <a:pathLst>
                <a:path extrusionOk="0" fill="none" h="151" w="1147">
                  <a:moveTo>
                    <a:pt x="1146" y="1"/>
                  </a:moveTo>
                  <a:cubicBezTo>
                    <a:pt x="921" y="141"/>
                    <a:pt x="261" y="151"/>
                    <a:pt x="1" y="126"/>
                  </a:cubicBezTo>
                </a:path>
              </a:pathLst>
            </a:custGeom>
            <a:noFill/>
            <a:ln cap="rnd" cmpd="sng" w="38100">
              <a:solidFill>
                <a:srgbClr val="AF15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8703781" y="3493038"/>
              <a:ext cx="309671" cy="2820422"/>
            </a:xfrm>
            <a:custGeom>
              <a:rect b="b" l="l" r="r" t="t"/>
              <a:pathLst>
                <a:path extrusionOk="0" h="8652" w="621">
                  <a:moveTo>
                    <a:pt x="621" y="1"/>
                  </a:moveTo>
                  <a:lnTo>
                    <a:pt x="546" y="21"/>
                  </a:lnTo>
                  <a:lnTo>
                    <a:pt x="1" y="8652"/>
                  </a:lnTo>
                  <a:cubicBezTo>
                    <a:pt x="61" y="8647"/>
                    <a:pt x="121" y="8622"/>
                    <a:pt x="176" y="8592"/>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8379500" y="3514227"/>
              <a:ext cx="501657" cy="2621571"/>
            </a:xfrm>
            <a:custGeom>
              <a:rect b="b" l="l" r="r" t="t"/>
              <a:pathLst>
                <a:path extrusionOk="0" h="8042" w="1006">
                  <a:moveTo>
                    <a:pt x="1006" y="1"/>
                  </a:moveTo>
                  <a:lnTo>
                    <a:pt x="951" y="11"/>
                  </a:lnTo>
                  <a:lnTo>
                    <a:pt x="1" y="8042"/>
                  </a:lnTo>
                  <a:cubicBezTo>
                    <a:pt x="61" y="8042"/>
                    <a:pt x="116" y="8027"/>
                    <a:pt x="166" y="8002"/>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076402" y="3525637"/>
              <a:ext cx="678683" cy="2404791"/>
            </a:xfrm>
            <a:custGeom>
              <a:rect b="b" l="l" r="r" t="t"/>
              <a:pathLst>
                <a:path extrusionOk="0" h="7377" w="1361">
                  <a:moveTo>
                    <a:pt x="1361" y="1"/>
                  </a:moveTo>
                  <a:lnTo>
                    <a:pt x="1301" y="6"/>
                  </a:lnTo>
                  <a:lnTo>
                    <a:pt x="1" y="7362"/>
                  </a:lnTo>
                  <a:cubicBezTo>
                    <a:pt x="61" y="7377"/>
                    <a:pt x="121" y="7372"/>
                    <a:pt x="181" y="7347"/>
                  </a:cubicBezTo>
                  <a:close/>
                </a:path>
              </a:pathLst>
            </a:custGeom>
            <a:solidFill>
              <a:srgbClr val="AF15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2">
    <p:bg>
      <p:bgPr>
        <a:solidFill>
          <a:schemeClr val="lt2"/>
        </a:solidFill>
      </p:bgPr>
    </p:bg>
    <p:spTree>
      <p:nvGrpSpPr>
        <p:cNvPr id="378" name="Shape 378"/>
        <p:cNvGrpSpPr/>
        <p:nvPr/>
      </p:nvGrpSpPr>
      <p:grpSpPr>
        <a:xfrm>
          <a:off x="0" y="0"/>
          <a:ext cx="0" cy="0"/>
          <a:chOff x="0" y="0"/>
          <a:chExt cx="0" cy="0"/>
        </a:xfrm>
      </p:grpSpPr>
      <p:sp>
        <p:nvSpPr>
          <p:cNvPr id="379" name="Google Shape;379;p15"/>
          <p:cNvSpPr txBox="1"/>
          <p:nvPr>
            <p:ph type="title"/>
          </p:nvPr>
        </p:nvSpPr>
        <p:spPr>
          <a:xfrm>
            <a:off x="2549400" y="3166300"/>
            <a:ext cx="4045200" cy="51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380" name="Google Shape;380;p15"/>
          <p:cNvSpPr txBox="1"/>
          <p:nvPr>
            <p:ph idx="1" type="subTitle"/>
          </p:nvPr>
        </p:nvSpPr>
        <p:spPr>
          <a:xfrm>
            <a:off x="2335500" y="1457588"/>
            <a:ext cx="4473300" cy="172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400"/>
              <a:buNone/>
              <a:defRPr sz="25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grpSp>
        <p:nvGrpSpPr>
          <p:cNvPr id="381" name="Google Shape;381;p15"/>
          <p:cNvGrpSpPr/>
          <p:nvPr/>
        </p:nvGrpSpPr>
        <p:grpSpPr>
          <a:xfrm>
            <a:off x="7100500" y="-196196"/>
            <a:ext cx="2266213" cy="2550731"/>
            <a:chOff x="7486200" y="-189326"/>
            <a:chExt cx="1846353" cy="2078158"/>
          </a:xfrm>
        </p:grpSpPr>
        <p:sp>
          <p:nvSpPr>
            <p:cNvPr id="382" name="Google Shape;382;p15"/>
            <p:cNvSpPr/>
            <p:nvPr/>
          </p:nvSpPr>
          <p:spPr>
            <a:xfrm flipH="1" rot="4500011">
              <a:off x="8886397" y="685427"/>
              <a:ext cx="395132" cy="408843"/>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rot="-1800031">
              <a:off x="7778119" y="233345"/>
              <a:ext cx="167627" cy="170024"/>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rot="-900098">
              <a:off x="8848817" y="1743358"/>
              <a:ext cx="167625" cy="125924"/>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flipH="1" rot="-6695339">
              <a:off x="8179756" y="417634"/>
              <a:ext cx="193753" cy="202324"/>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rot="10495716">
              <a:off x="8190671" y="1026193"/>
              <a:ext cx="116171" cy="225083"/>
            </a:xfrm>
            <a:custGeom>
              <a:rect b="b" l="l" r="r" t="t"/>
              <a:pathLst>
                <a:path extrusionOk="0" h="2974" w="1535">
                  <a:moveTo>
                    <a:pt x="539" y="0"/>
                  </a:moveTo>
                  <a:lnTo>
                    <a:pt x="1" y="197"/>
                  </a:lnTo>
                  <a:lnTo>
                    <a:pt x="1004" y="2974"/>
                  </a:lnTo>
                  <a:lnTo>
                    <a:pt x="1534" y="2777"/>
                  </a:lnTo>
                  <a:lnTo>
                    <a:pt x="5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rot="1799961">
              <a:off x="8571571" y="1057616"/>
              <a:ext cx="284033" cy="272390"/>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rot="1799961">
              <a:off x="8490150" y="1491403"/>
              <a:ext cx="193745" cy="197159"/>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rot="-9817521">
              <a:off x="8466556" y="605525"/>
              <a:ext cx="193756" cy="233190"/>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rot="9595691">
              <a:off x="7924708" y="728558"/>
              <a:ext cx="105850" cy="127392"/>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rot="-355">
              <a:off x="7486200" y="81834"/>
              <a:ext cx="116146" cy="114098"/>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rot="-115">
              <a:off x="8673752" y="102893"/>
              <a:ext cx="417082" cy="423051"/>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rot="-442898">
              <a:off x="8116341" y="-164131"/>
              <a:ext cx="418087" cy="400950"/>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spTree>
      <p:nvGrpSpPr>
        <p:cNvPr id="394" name="Shape 394"/>
        <p:cNvGrpSpPr/>
        <p:nvPr/>
      </p:nvGrpSpPr>
      <p:grpSpPr>
        <a:xfrm>
          <a:off x="0" y="0"/>
          <a:ext cx="0" cy="0"/>
          <a:chOff x="0" y="0"/>
          <a:chExt cx="0" cy="0"/>
        </a:xfrm>
      </p:grpSpPr>
      <p:sp>
        <p:nvSpPr>
          <p:cNvPr id="395" name="Google Shape;395;p16"/>
          <p:cNvSpPr txBox="1"/>
          <p:nvPr>
            <p:ph type="title"/>
          </p:nvPr>
        </p:nvSpPr>
        <p:spPr>
          <a:xfrm>
            <a:off x="855750" y="1778676"/>
            <a:ext cx="2677200" cy="49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396" name="Google Shape;396;p16"/>
          <p:cNvSpPr txBox="1"/>
          <p:nvPr>
            <p:ph idx="1" type="subTitle"/>
          </p:nvPr>
        </p:nvSpPr>
        <p:spPr>
          <a:xfrm>
            <a:off x="1378850" y="2274555"/>
            <a:ext cx="21540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397" name="Google Shape;397;p16"/>
          <p:cNvSpPr txBox="1"/>
          <p:nvPr>
            <p:ph idx="2" type="title"/>
          </p:nvPr>
        </p:nvSpPr>
        <p:spPr>
          <a:xfrm>
            <a:off x="5611050" y="1778676"/>
            <a:ext cx="2677200" cy="492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98" name="Google Shape;398;p16"/>
          <p:cNvSpPr txBox="1"/>
          <p:nvPr>
            <p:ph idx="3" type="subTitle"/>
          </p:nvPr>
        </p:nvSpPr>
        <p:spPr>
          <a:xfrm>
            <a:off x="5611050" y="2274555"/>
            <a:ext cx="21540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99" name="Google Shape;399;p16"/>
          <p:cNvSpPr txBox="1"/>
          <p:nvPr>
            <p:ph idx="4" type="title"/>
          </p:nvPr>
        </p:nvSpPr>
        <p:spPr>
          <a:xfrm>
            <a:off x="779550" y="3437304"/>
            <a:ext cx="2677200" cy="49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400" name="Google Shape;400;p16"/>
          <p:cNvSpPr txBox="1"/>
          <p:nvPr>
            <p:ph idx="5" type="subTitle"/>
          </p:nvPr>
        </p:nvSpPr>
        <p:spPr>
          <a:xfrm>
            <a:off x="1302650" y="3930274"/>
            <a:ext cx="21540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01" name="Google Shape;401;p16"/>
          <p:cNvSpPr txBox="1"/>
          <p:nvPr>
            <p:ph idx="6" type="title"/>
          </p:nvPr>
        </p:nvSpPr>
        <p:spPr>
          <a:xfrm>
            <a:off x="5687250" y="3434545"/>
            <a:ext cx="2677200" cy="492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2" name="Google Shape;402;p16"/>
          <p:cNvSpPr txBox="1"/>
          <p:nvPr>
            <p:ph idx="7" type="subTitle"/>
          </p:nvPr>
        </p:nvSpPr>
        <p:spPr>
          <a:xfrm>
            <a:off x="5687250" y="3930274"/>
            <a:ext cx="21540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03" name="Google Shape;403;p16"/>
          <p:cNvSpPr/>
          <p:nvPr/>
        </p:nvSpPr>
        <p:spPr>
          <a:xfrm rot="5400000">
            <a:off x="3874375" y="-3898775"/>
            <a:ext cx="1395300" cy="916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txBox="1"/>
          <p:nvPr>
            <p:ph idx="8" type="title"/>
          </p:nvPr>
        </p:nvSpPr>
        <p:spPr>
          <a:xfrm>
            <a:off x="524275" y="310005"/>
            <a:ext cx="8095500" cy="67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SECTION_TITLE_AND_DESCRIPTION_1_1_1">
    <p:spTree>
      <p:nvGrpSpPr>
        <p:cNvPr id="405" name="Shape 405"/>
        <p:cNvGrpSpPr/>
        <p:nvPr/>
      </p:nvGrpSpPr>
      <p:grpSpPr>
        <a:xfrm>
          <a:off x="0" y="0"/>
          <a:ext cx="0" cy="0"/>
          <a:chOff x="0" y="0"/>
          <a:chExt cx="0" cy="0"/>
        </a:xfrm>
      </p:grpSpPr>
      <p:sp>
        <p:nvSpPr>
          <p:cNvPr id="406" name="Google Shape;406;p17"/>
          <p:cNvSpPr txBox="1"/>
          <p:nvPr>
            <p:ph idx="1" type="subTitle"/>
          </p:nvPr>
        </p:nvSpPr>
        <p:spPr>
          <a:xfrm>
            <a:off x="804900" y="3133152"/>
            <a:ext cx="2330700" cy="8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7" name="Google Shape;407;p17"/>
          <p:cNvSpPr txBox="1"/>
          <p:nvPr>
            <p:ph type="title"/>
          </p:nvPr>
        </p:nvSpPr>
        <p:spPr>
          <a:xfrm>
            <a:off x="3406650" y="2814025"/>
            <a:ext cx="2330700" cy="46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08" name="Google Shape;408;p17"/>
          <p:cNvSpPr txBox="1"/>
          <p:nvPr>
            <p:ph idx="2" type="subTitle"/>
          </p:nvPr>
        </p:nvSpPr>
        <p:spPr>
          <a:xfrm>
            <a:off x="3406650" y="3133152"/>
            <a:ext cx="2330700" cy="8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9" name="Google Shape;409;p17"/>
          <p:cNvSpPr txBox="1"/>
          <p:nvPr>
            <p:ph idx="3" type="title"/>
          </p:nvPr>
        </p:nvSpPr>
        <p:spPr>
          <a:xfrm>
            <a:off x="6008400" y="2814025"/>
            <a:ext cx="2330700" cy="46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0" name="Google Shape;410;p17"/>
          <p:cNvSpPr txBox="1"/>
          <p:nvPr>
            <p:ph idx="4" type="subTitle"/>
          </p:nvPr>
        </p:nvSpPr>
        <p:spPr>
          <a:xfrm>
            <a:off x="6008400" y="3133152"/>
            <a:ext cx="2330700" cy="8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1" name="Google Shape;411;p17"/>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2" name="Google Shape;412;p17"/>
          <p:cNvSpPr txBox="1"/>
          <p:nvPr>
            <p:ph idx="6" type="title"/>
          </p:nvPr>
        </p:nvSpPr>
        <p:spPr>
          <a:xfrm>
            <a:off x="804900" y="2814025"/>
            <a:ext cx="2330700" cy="46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13" name="Google Shape;413;p17"/>
          <p:cNvSpPr txBox="1"/>
          <p:nvPr>
            <p:ph hasCustomPrompt="1" idx="7" type="title"/>
          </p:nvPr>
        </p:nvSpPr>
        <p:spPr>
          <a:xfrm>
            <a:off x="1298250" y="1800525"/>
            <a:ext cx="1344000" cy="818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9600"/>
              <a:buNone/>
              <a:defRPr sz="102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414" name="Google Shape;414;p17"/>
          <p:cNvSpPr txBox="1"/>
          <p:nvPr>
            <p:ph hasCustomPrompt="1" idx="8" type="title"/>
          </p:nvPr>
        </p:nvSpPr>
        <p:spPr>
          <a:xfrm>
            <a:off x="3900000" y="1800525"/>
            <a:ext cx="1344000" cy="818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9600"/>
              <a:buNone/>
              <a:defRPr sz="102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415" name="Google Shape;415;p17"/>
          <p:cNvSpPr txBox="1"/>
          <p:nvPr>
            <p:ph hasCustomPrompt="1" idx="9" type="title"/>
          </p:nvPr>
        </p:nvSpPr>
        <p:spPr>
          <a:xfrm>
            <a:off x="6501750" y="1800525"/>
            <a:ext cx="1344000" cy="818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9600"/>
              <a:buNone/>
              <a:defRPr sz="102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grpSp>
        <p:nvGrpSpPr>
          <p:cNvPr id="416" name="Google Shape;416;p17"/>
          <p:cNvGrpSpPr/>
          <p:nvPr/>
        </p:nvGrpSpPr>
        <p:grpSpPr>
          <a:xfrm>
            <a:off x="183126" y="4546551"/>
            <a:ext cx="8902893" cy="999657"/>
            <a:chOff x="183126" y="4546551"/>
            <a:chExt cx="8902893" cy="999657"/>
          </a:xfrm>
        </p:grpSpPr>
        <p:sp>
          <p:nvSpPr>
            <p:cNvPr id="417" name="Google Shape;417;p17"/>
            <p:cNvSpPr/>
            <p:nvPr/>
          </p:nvSpPr>
          <p:spPr>
            <a:xfrm>
              <a:off x="2860911" y="4560840"/>
              <a:ext cx="429087" cy="414633"/>
            </a:xfrm>
            <a:custGeom>
              <a:rect b="b" l="l" r="r" t="t"/>
              <a:pathLst>
                <a:path extrusionOk="0" h="12622" w="13062">
                  <a:moveTo>
                    <a:pt x="9097" y="1"/>
                  </a:moveTo>
                  <a:lnTo>
                    <a:pt x="6739" y="1132"/>
                  </a:lnTo>
                  <a:lnTo>
                    <a:pt x="6870" y="7001"/>
                  </a:lnTo>
                  <a:lnTo>
                    <a:pt x="2358" y="3239"/>
                  </a:lnTo>
                  <a:lnTo>
                    <a:pt x="0" y="4370"/>
                  </a:lnTo>
                  <a:lnTo>
                    <a:pt x="3977" y="12621"/>
                  </a:lnTo>
                  <a:lnTo>
                    <a:pt x="5894" y="11692"/>
                  </a:lnTo>
                  <a:lnTo>
                    <a:pt x="3382" y="6478"/>
                  </a:lnTo>
                  <a:lnTo>
                    <a:pt x="3382" y="6478"/>
                  </a:lnTo>
                  <a:lnTo>
                    <a:pt x="7418" y="9954"/>
                  </a:lnTo>
                  <a:lnTo>
                    <a:pt x="8823" y="9275"/>
                  </a:lnTo>
                  <a:lnTo>
                    <a:pt x="8632" y="3941"/>
                  </a:lnTo>
                  <a:lnTo>
                    <a:pt x="11157" y="9168"/>
                  </a:lnTo>
                  <a:lnTo>
                    <a:pt x="13062" y="8252"/>
                  </a:lnTo>
                  <a:lnTo>
                    <a:pt x="90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1719998" y="4667286"/>
              <a:ext cx="416965" cy="412268"/>
            </a:xfrm>
            <a:custGeom>
              <a:rect b="b" l="l" r="r" t="t"/>
              <a:pathLst>
                <a:path extrusionOk="0" h="12550" w="12693">
                  <a:moveTo>
                    <a:pt x="6228" y="1"/>
                  </a:moveTo>
                  <a:lnTo>
                    <a:pt x="4228" y="1906"/>
                  </a:lnTo>
                  <a:lnTo>
                    <a:pt x="4382" y="7049"/>
                  </a:lnTo>
                  <a:lnTo>
                    <a:pt x="1739" y="4275"/>
                  </a:lnTo>
                  <a:lnTo>
                    <a:pt x="1" y="5918"/>
                  </a:lnTo>
                  <a:lnTo>
                    <a:pt x="6311" y="12550"/>
                  </a:lnTo>
                  <a:lnTo>
                    <a:pt x="8038" y="10907"/>
                  </a:lnTo>
                  <a:lnTo>
                    <a:pt x="6502" y="9288"/>
                  </a:lnTo>
                  <a:lnTo>
                    <a:pt x="6454" y="7525"/>
                  </a:lnTo>
                  <a:lnTo>
                    <a:pt x="10621" y="8454"/>
                  </a:lnTo>
                  <a:lnTo>
                    <a:pt x="12693" y="6478"/>
                  </a:lnTo>
                  <a:lnTo>
                    <a:pt x="6371" y="5085"/>
                  </a:lnTo>
                  <a:lnTo>
                    <a:pt x="6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5306594" y="4623620"/>
              <a:ext cx="339899" cy="342264"/>
            </a:xfrm>
            <a:custGeom>
              <a:rect b="b" l="l" r="r" t="t"/>
              <a:pathLst>
                <a:path extrusionOk="0" h="10419" w="10347">
                  <a:moveTo>
                    <a:pt x="5096" y="1"/>
                  </a:moveTo>
                  <a:cubicBezTo>
                    <a:pt x="3834" y="310"/>
                    <a:pt x="2691" y="965"/>
                    <a:pt x="1786" y="1882"/>
                  </a:cubicBezTo>
                  <a:cubicBezTo>
                    <a:pt x="250" y="3465"/>
                    <a:pt x="0" y="5251"/>
                    <a:pt x="1227" y="6454"/>
                  </a:cubicBezTo>
                  <a:cubicBezTo>
                    <a:pt x="1744" y="6963"/>
                    <a:pt x="2281" y="7153"/>
                    <a:pt x="2815" y="7153"/>
                  </a:cubicBezTo>
                  <a:cubicBezTo>
                    <a:pt x="4379" y="7153"/>
                    <a:pt x="5919" y="5530"/>
                    <a:pt x="6878" y="5530"/>
                  </a:cubicBezTo>
                  <a:cubicBezTo>
                    <a:pt x="7055" y="5530"/>
                    <a:pt x="7212" y="5585"/>
                    <a:pt x="7346" y="5716"/>
                  </a:cubicBezTo>
                  <a:cubicBezTo>
                    <a:pt x="7692" y="6049"/>
                    <a:pt x="7573" y="6549"/>
                    <a:pt x="7073" y="7061"/>
                  </a:cubicBezTo>
                  <a:cubicBezTo>
                    <a:pt x="6406" y="7740"/>
                    <a:pt x="5001" y="8347"/>
                    <a:pt x="3763" y="8454"/>
                  </a:cubicBezTo>
                  <a:lnTo>
                    <a:pt x="4441" y="10419"/>
                  </a:lnTo>
                  <a:cubicBezTo>
                    <a:pt x="5846" y="10276"/>
                    <a:pt x="7370" y="9526"/>
                    <a:pt x="8442" y="8442"/>
                  </a:cubicBezTo>
                  <a:cubicBezTo>
                    <a:pt x="9870" y="6990"/>
                    <a:pt x="10347" y="5144"/>
                    <a:pt x="9013" y="3835"/>
                  </a:cubicBezTo>
                  <a:cubicBezTo>
                    <a:pt x="8476" y="3306"/>
                    <a:pt x="7917" y="3110"/>
                    <a:pt x="7362" y="3110"/>
                  </a:cubicBezTo>
                  <a:cubicBezTo>
                    <a:pt x="5785" y="3110"/>
                    <a:pt x="4234" y="4686"/>
                    <a:pt x="3286" y="4686"/>
                  </a:cubicBezTo>
                  <a:cubicBezTo>
                    <a:pt x="3109" y="4686"/>
                    <a:pt x="2953" y="4631"/>
                    <a:pt x="2822" y="4501"/>
                  </a:cubicBezTo>
                  <a:cubicBezTo>
                    <a:pt x="2524" y="4216"/>
                    <a:pt x="2643" y="3799"/>
                    <a:pt x="3036" y="3382"/>
                  </a:cubicBezTo>
                  <a:cubicBezTo>
                    <a:pt x="3572" y="2846"/>
                    <a:pt x="4739" y="2275"/>
                    <a:pt x="5810" y="1977"/>
                  </a:cubicBezTo>
                  <a:lnTo>
                    <a:pt x="50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1193169" y="4981887"/>
              <a:ext cx="470149" cy="518242"/>
            </a:xfrm>
            <a:custGeom>
              <a:rect b="b" l="l" r="r" t="t"/>
              <a:pathLst>
                <a:path extrusionOk="0" h="15776" w="14312">
                  <a:moveTo>
                    <a:pt x="9668" y="0"/>
                  </a:moveTo>
                  <a:lnTo>
                    <a:pt x="1" y="3536"/>
                  </a:lnTo>
                  <a:lnTo>
                    <a:pt x="4477" y="15776"/>
                  </a:lnTo>
                  <a:lnTo>
                    <a:pt x="14312" y="12180"/>
                  </a:lnTo>
                  <a:lnTo>
                    <a:pt x="13383" y="9632"/>
                  </a:lnTo>
                  <a:lnTo>
                    <a:pt x="6739" y="12061"/>
                  </a:lnTo>
                  <a:lnTo>
                    <a:pt x="5906" y="9751"/>
                  </a:lnTo>
                  <a:lnTo>
                    <a:pt x="11728" y="7608"/>
                  </a:lnTo>
                  <a:lnTo>
                    <a:pt x="10800" y="5072"/>
                  </a:lnTo>
                  <a:lnTo>
                    <a:pt x="4965" y="7203"/>
                  </a:lnTo>
                  <a:lnTo>
                    <a:pt x="4132" y="4917"/>
                  </a:lnTo>
                  <a:lnTo>
                    <a:pt x="10597" y="2560"/>
                  </a:lnTo>
                  <a:lnTo>
                    <a:pt x="96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8911947" y="4639844"/>
              <a:ext cx="174072" cy="309808"/>
            </a:xfrm>
            <a:custGeom>
              <a:rect b="b" l="l" r="r" t="t"/>
              <a:pathLst>
                <a:path extrusionOk="0" h="9431" w="5299">
                  <a:moveTo>
                    <a:pt x="2250" y="1"/>
                  </a:moveTo>
                  <a:lnTo>
                    <a:pt x="0" y="798"/>
                  </a:lnTo>
                  <a:lnTo>
                    <a:pt x="3048" y="9430"/>
                  </a:lnTo>
                  <a:lnTo>
                    <a:pt x="5298" y="8633"/>
                  </a:lnTo>
                  <a:lnTo>
                    <a:pt x="22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5123159" y="5142843"/>
              <a:ext cx="264804" cy="339111"/>
            </a:xfrm>
            <a:custGeom>
              <a:rect b="b" l="l" r="r" t="t"/>
              <a:pathLst>
                <a:path extrusionOk="0" h="10323" w="8061">
                  <a:moveTo>
                    <a:pt x="7406" y="0"/>
                  </a:moveTo>
                  <a:lnTo>
                    <a:pt x="0" y="2572"/>
                  </a:lnTo>
                  <a:lnTo>
                    <a:pt x="643" y="4441"/>
                  </a:lnTo>
                  <a:lnTo>
                    <a:pt x="3215" y="3548"/>
                  </a:lnTo>
                  <a:lnTo>
                    <a:pt x="5572" y="10323"/>
                  </a:lnTo>
                  <a:lnTo>
                    <a:pt x="7834" y="9537"/>
                  </a:lnTo>
                  <a:lnTo>
                    <a:pt x="5465" y="2762"/>
                  </a:lnTo>
                  <a:lnTo>
                    <a:pt x="8061" y="1857"/>
                  </a:lnTo>
                  <a:lnTo>
                    <a:pt x="7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672970" y="4632103"/>
              <a:ext cx="373964" cy="385659"/>
            </a:xfrm>
            <a:custGeom>
              <a:rect b="b" l="l" r="r" t="t"/>
              <a:pathLst>
                <a:path extrusionOk="0" h="11740" w="11384">
                  <a:moveTo>
                    <a:pt x="3573" y="0"/>
                  </a:moveTo>
                  <a:lnTo>
                    <a:pt x="1" y="8430"/>
                  </a:lnTo>
                  <a:lnTo>
                    <a:pt x="2204" y="9358"/>
                  </a:lnTo>
                  <a:lnTo>
                    <a:pt x="3573" y="6120"/>
                  </a:lnTo>
                  <a:lnTo>
                    <a:pt x="6978" y="7573"/>
                  </a:lnTo>
                  <a:lnTo>
                    <a:pt x="5609" y="10799"/>
                  </a:lnTo>
                  <a:lnTo>
                    <a:pt x="7811" y="11740"/>
                  </a:lnTo>
                  <a:lnTo>
                    <a:pt x="11383" y="3310"/>
                  </a:lnTo>
                  <a:lnTo>
                    <a:pt x="9181" y="2381"/>
                  </a:lnTo>
                  <a:lnTo>
                    <a:pt x="7728" y="5810"/>
                  </a:lnTo>
                  <a:lnTo>
                    <a:pt x="4323" y="4370"/>
                  </a:lnTo>
                  <a:lnTo>
                    <a:pt x="5775" y="929"/>
                  </a:lnTo>
                  <a:lnTo>
                    <a:pt x="35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7102208" y="4897611"/>
              <a:ext cx="484636" cy="490483"/>
            </a:xfrm>
            <a:custGeom>
              <a:rect b="b" l="l" r="r" t="t"/>
              <a:pathLst>
                <a:path extrusionOk="0" h="14931" w="14753">
                  <a:moveTo>
                    <a:pt x="8240" y="0"/>
                  </a:moveTo>
                  <a:lnTo>
                    <a:pt x="5918" y="1703"/>
                  </a:lnTo>
                  <a:lnTo>
                    <a:pt x="8585" y="5322"/>
                  </a:lnTo>
                  <a:lnTo>
                    <a:pt x="4990" y="7965"/>
                  </a:lnTo>
                  <a:lnTo>
                    <a:pt x="2334" y="4334"/>
                  </a:lnTo>
                  <a:lnTo>
                    <a:pt x="1" y="6037"/>
                  </a:lnTo>
                  <a:lnTo>
                    <a:pt x="6525" y="14931"/>
                  </a:lnTo>
                  <a:lnTo>
                    <a:pt x="8847" y="13228"/>
                  </a:lnTo>
                  <a:lnTo>
                    <a:pt x="6347" y="9811"/>
                  </a:lnTo>
                  <a:lnTo>
                    <a:pt x="9931" y="7180"/>
                  </a:lnTo>
                  <a:lnTo>
                    <a:pt x="12443" y="10585"/>
                  </a:lnTo>
                  <a:lnTo>
                    <a:pt x="14753" y="8882"/>
                  </a:lnTo>
                  <a:lnTo>
                    <a:pt x="82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4631526" y="4890555"/>
              <a:ext cx="165860" cy="169375"/>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5897565" y="4919496"/>
              <a:ext cx="446694" cy="446694"/>
            </a:xfrm>
            <a:custGeom>
              <a:rect b="b" l="l" r="r" t="t"/>
              <a:pathLst>
                <a:path extrusionOk="0" h="13598" w="13598">
                  <a:moveTo>
                    <a:pt x="6358" y="1"/>
                  </a:moveTo>
                  <a:lnTo>
                    <a:pt x="1" y="6585"/>
                  </a:lnTo>
                  <a:lnTo>
                    <a:pt x="1536" y="8061"/>
                  </a:lnTo>
                  <a:lnTo>
                    <a:pt x="5549" y="3894"/>
                  </a:lnTo>
                  <a:lnTo>
                    <a:pt x="3691" y="8895"/>
                  </a:lnTo>
                  <a:lnTo>
                    <a:pt x="4823" y="9978"/>
                  </a:lnTo>
                  <a:lnTo>
                    <a:pt x="9740" y="7942"/>
                  </a:lnTo>
                  <a:lnTo>
                    <a:pt x="5727" y="12121"/>
                  </a:lnTo>
                  <a:lnTo>
                    <a:pt x="7251" y="13597"/>
                  </a:lnTo>
                  <a:lnTo>
                    <a:pt x="13597" y="7001"/>
                  </a:lnTo>
                  <a:lnTo>
                    <a:pt x="11716" y="5192"/>
                  </a:lnTo>
                  <a:lnTo>
                    <a:pt x="6263" y="7347"/>
                  </a:lnTo>
                  <a:lnTo>
                    <a:pt x="8228" y="1822"/>
                  </a:lnTo>
                  <a:lnTo>
                    <a:pt x="6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3695958" y="4591752"/>
              <a:ext cx="530002" cy="551486"/>
            </a:xfrm>
            <a:custGeom>
              <a:rect b="b" l="l" r="r" t="t"/>
              <a:pathLst>
                <a:path extrusionOk="0" h="16788" w="16134">
                  <a:moveTo>
                    <a:pt x="3929" y="0"/>
                  </a:moveTo>
                  <a:lnTo>
                    <a:pt x="0" y="13002"/>
                  </a:lnTo>
                  <a:lnTo>
                    <a:pt x="3394" y="14038"/>
                  </a:lnTo>
                  <a:lnTo>
                    <a:pt x="4358" y="10859"/>
                  </a:lnTo>
                  <a:lnTo>
                    <a:pt x="6584" y="9513"/>
                  </a:lnTo>
                  <a:lnTo>
                    <a:pt x="8442" y="15562"/>
                  </a:lnTo>
                  <a:lnTo>
                    <a:pt x="12502" y="16788"/>
                  </a:lnTo>
                  <a:lnTo>
                    <a:pt x="9680" y="7620"/>
                  </a:lnTo>
                  <a:lnTo>
                    <a:pt x="16133" y="3691"/>
                  </a:lnTo>
                  <a:lnTo>
                    <a:pt x="12204" y="2500"/>
                  </a:lnTo>
                  <a:lnTo>
                    <a:pt x="5680" y="6477"/>
                  </a:lnTo>
                  <a:lnTo>
                    <a:pt x="7323" y="1024"/>
                  </a:lnTo>
                  <a:lnTo>
                    <a:pt x="39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2569137" y="5131477"/>
              <a:ext cx="221015" cy="219077"/>
            </a:xfrm>
            <a:custGeom>
              <a:rect b="b" l="l" r="r" t="t"/>
              <a:pathLst>
                <a:path extrusionOk="0" h="6669" w="6728">
                  <a:moveTo>
                    <a:pt x="2739" y="1"/>
                  </a:moveTo>
                  <a:cubicBezTo>
                    <a:pt x="1822" y="417"/>
                    <a:pt x="1072" y="1132"/>
                    <a:pt x="619" y="2025"/>
                  </a:cubicBezTo>
                  <a:cubicBezTo>
                    <a:pt x="0" y="3215"/>
                    <a:pt x="60" y="4466"/>
                    <a:pt x="1155" y="5025"/>
                  </a:cubicBezTo>
                  <a:cubicBezTo>
                    <a:pt x="1424" y="5163"/>
                    <a:pt x="1674" y="5222"/>
                    <a:pt x="1908" y="5222"/>
                  </a:cubicBezTo>
                  <a:cubicBezTo>
                    <a:pt x="3227" y="5222"/>
                    <a:pt x="4011" y="3346"/>
                    <a:pt x="4717" y="3346"/>
                  </a:cubicBezTo>
                  <a:cubicBezTo>
                    <a:pt x="4781" y="3346"/>
                    <a:pt x="4843" y="3361"/>
                    <a:pt x="4906" y="3394"/>
                  </a:cubicBezTo>
                  <a:cubicBezTo>
                    <a:pt x="5156" y="3513"/>
                    <a:pt x="5156" y="3799"/>
                    <a:pt x="4989" y="4132"/>
                  </a:cubicBezTo>
                  <a:cubicBezTo>
                    <a:pt x="4763" y="4573"/>
                    <a:pt x="4144" y="5168"/>
                    <a:pt x="3525" y="5573"/>
                  </a:cubicBezTo>
                  <a:lnTo>
                    <a:pt x="4370" y="6668"/>
                  </a:lnTo>
                  <a:cubicBezTo>
                    <a:pt x="5084" y="6228"/>
                    <a:pt x="5680" y="5597"/>
                    <a:pt x="6073" y="4835"/>
                  </a:cubicBezTo>
                  <a:cubicBezTo>
                    <a:pt x="6727" y="3549"/>
                    <a:pt x="6537" y="2370"/>
                    <a:pt x="5537" y="1858"/>
                  </a:cubicBezTo>
                  <a:cubicBezTo>
                    <a:pt x="5277" y="1724"/>
                    <a:pt x="5036" y="1667"/>
                    <a:pt x="4811" y="1667"/>
                  </a:cubicBezTo>
                  <a:cubicBezTo>
                    <a:pt x="3513" y="1667"/>
                    <a:pt x="2749" y="3563"/>
                    <a:pt x="2030" y="3563"/>
                  </a:cubicBezTo>
                  <a:cubicBezTo>
                    <a:pt x="1964" y="3563"/>
                    <a:pt x="1899" y="3547"/>
                    <a:pt x="1834" y="3513"/>
                  </a:cubicBezTo>
                  <a:cubicBezTo>
                    <a:pt x="1548" y="3370"/>
                    <a:pt x="1536" y="3037"/>
                    <a:pt x="1739" y="2620"/>
                  </a:cubicBezTo>
                  <a:cubicBezTo>
                    <a:pt x="2024" y="2072"/>
                    <a:pt x="2798" y="1406"/>
                    <a:pt x="3548" y="1108"/>
                  </a:cubicBez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8059538" y="4867495"/>
              <a:ext cx="601582" cy="550697"/>
            </a:xfrm>
            <a:custGeom>
              <a:rect b="b" l="l" r="r" t="t"/>
              <a:pathLst>
                <a:path extrusionOk="0" h="16764" w="18313">
                  <a:moveTo>
                    <a:pt x="703" y="0"/>
                  </a:moveTo>
                  <a:lnTo>
                    <a:pt x="1" y="15990"/>
                  </a:lnTo>
                  <a:lnTo>
                    <a:pt x="3715" y="16145"/>
                  </a:lnTo>
                  <a:lnTo>
                    <a:pt x="4168" y="6025"/>
                  </a:lnTo>
                  <a:lnTo>
                    <a:pt x="7502" y="14728"/>
                  </a:lnTo>
                  <a:lnTo>
                    <a:pt x="10240" y="14847"/>
                  </a:lnTo>
                  <a:lnTo>
                    <a:pt x="14336" y="6477"/>
                  </a:lnTo>
                  <a:lnTo>
                    <a:pt x="13907" y="16597"/>
                  </a:lnTo>
                  <a:lnTo>
                    <a:pt x="17598" y="16764"/>
                  </a:lnTo>
                  <a:lnTo>
                    <a:pt x="18312" y="774"/>
                  </a:lnTo>
                  <a:lnTo>
                    <a:pt x="13752" y="572"/>
                  </a:lnTo>
                  <a:lnTo>
                    <a:pt x="9097" y="9716"/>
                  </a:lnTo>
                  <a:lnTo>
                    <a:pt x="5263" y="202"/>
                  </a:lnTo>
                  <a:lnTo>
                    <a:pt x="7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3999459" y="5290241"/>
              <a:ext cx="316444" cy="255967"/>
            </a:xfrm>
            <a:custGeom>
              <a:rect b="b" l="l" r="r" t="t"/>
              <a:pathLst>
                <a:path extrusionOk="0" h="7792" w="9633">
                  <a:moveTo>
                    <a:pt x="6581" y="0"/>
                  </a:moveTo>
                  <a:cubicBezTo>
                    <a:pt x="6458" y="0"/>
                    <a:pt x="6332" y="8"/>
                    <a:pt x="6204" y="25"/>
                  </a:cubicBezTo>
                  <a:cubicBezTo>
                    <a:pt x="3001" y="454"/>
                    <a:pt x="4561" y="5109"/>
                    <a:pt x="3025" y="5312"/>
                  </a:cubicBezTo>
                  <a:cubicBezTo>
                    <a:pt x="2993" y="5316"/>
                    <a:pt x="2962" y="5318"/>
                    <a:pt x="2932" y="5318"/>
                  </a:cubicBezTo>
                  <a:cubicBezTo>
                    <a:pt x="2497" y="5318"/>
                    <a:pt x="2221" y="4921"/>
                    <a:pt x="2132" y="4264"/>
                  </a:cubicBezTo>
                  <a:cubicBezTo>
                    <a:pt x="2001" y="3324"/>
                    <a:pt x="2382" y="1835"/>
                    <a:pt x="3072" y="799"/>
                  </a:cubicBezTo>
                  <a:lnTo>
                    <a:pt x="1096" y="121"/>
                  </a:lnTo>
                  <a:cubicBezTo>
                    <a:pt x="322" y="1442"/>
                    <a:pt x="1" y="2978"/>
                    <a:pt x="203" y="4490"/>
                  </a:cubicBezTo>
                  <a:cubicBezTo>
                    <a:pt x="446" y="6366"/>
                    <a:pt x="1455" y="7792"/>
                    <a:pt x="3080" y="7792"/>
                  </a:cubicBezTo>
                  <a:cubicBezTo>
                    <a:pt x="3209" y="7792"/>
                    <a:pt x="3341" y="7783"/>
                    <a:pt x="3477" y="7765"/>
                  </a:cubicBezTo>
                  <a:cubicBezTo>
                    <a:pt x="6739" y="7336"/>
                    <a:pt x="5251" y="2669"/>
                    <a:pt x="6751" y="2478"/>
                  </a:cubicBezTo>
                  <a:cubicBezTo>
                    <a:pt x="6782" y="2474"/>
                    <a:pt x="6811" y="2472"/>
                    <a:pt x="6840" y="2472"/>
                  </a:cubicBezTo>
                  <a:cubicBezTo>
                    <a:pt x="7194" y="2472"/>
                    <a:pt x="7423" y="2807"/>
                    <a:pt x="7490" y="3335"/>
                  </a:cubicBezTo>
                  <a:cubicBezTo>
                    <a:pt x="7597" y="4086"/>
                    <a:pt x="7323" y="5359"/>
                    <a:pt x="6918" y="6395"/>
                  </a:cubicBezTo>
                  <a:lnTo>
                    <a:pt x="8918" y="7038"/>
                  </a:lnTo>
                  <a:cubicBezTo>
                    <a:pt x="9442" y="5860"/>
                    <a:pt x="9633" y="4562"/>
                    <a:pt x="9466" y="3276"/>
                  </a:cubicBezTo>
                  <a:cubicBezTo>
                    <a:pt x="9191" y="1261"/>
                    <a:pt x="8091" y="0"/>
                    <a:pt x="6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183126" y="4788730"/>
              <a:ext cx="165860" cy="169375"/>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rot="1316639">
              <a:off x="6724689" y="4770957"/>
              <a:ext cx="256664" cy="260344"/>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rot="2395361">
              <a:off x="7622198" y="4583255"/>
              <a:ext cx="177846" cy="174699"/>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BIG_NUMBER_1">
    <p:spTree>
      <p:nvGrpSpPr>
        <p:cNvPr id="434" name="Shape 434"/>
        <p:cNvGrpSpPr/>
        <p:nvPr/>
      </p:nvGrpSpPr>
      <p:grpSpPr>
        <a:xfrm>
          <a:off x="0" y="0"/>
          <a:ext cx="0" cy="0"/>
          <a:chOff x="0" y="0"/>
          <a:chExt cx="0" cy="0"/>
        </a:xfrm>
      </p:grpSpPr>
      <p:grpSp>
        <p:nvGrpSpPr>
          <p:cNvPr id="435" name="Google Shape;435;p18"/>
          <p:cNvGrpSpPr/>
          <p:nvPr/>
        </p:nvGrpSpPr>
        <p:grpSpPr>
          <a:xfrm>
            <a:off x="-437665" y="-116144"/>
            <a:ext cx="10019349" cy="5375789"/>
            <a:chOff x="-437665" y="-5748457"/>
            <a:chExt cx="10019349" cy="5375789"/>
          </a:xfrm>
        </p:grpSpPr>
        <p:sp>
          <p:nvSpPr>
            <p:cNvPr id="436" name="Google Shape;436;p18"/>
            <p:cNvSpPr/>
            <p:nvPr/>
          </p:nvSpPr>
          <p:spPr>
            <a:xfrm>
              <a:off x="8759547" y="-1151031"/>
              <a:ext cx="174072" cy="309808"/>
            </a:xfrm>
            <a:custGeom>
              <a:rect b="b" l="l" r="r" t="t"/>
              <a:pathLst>
                <a:path extrusionOk="0" h="9431" w="5299">
                  <a:moveTo>
                    <a:pt x="2250" y="1"/>
                  </a:moveTo>
                  <a:lnTo>
                    <a:pt x="0" y="798"/>
                  </a:lnTo>
                  <a:lnTo>
                    <a:pt x="3048" y="9430"/>
                  </a:lnTo>
                  <a:lnTo>
                    <a:pt x="5298" y="8633"/>
                  </a:lnTo>
                  <a:lnTo>
                    <a:pt x="22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444370" y="-1082572"/>
              <a:ext cx="373964" cy="385659"/>
            </a:xfrm>
            <a:custGeom>
              <a:rect b="b" l="l" r="r" t="t"/>
              <a:pathLst>
                <a:path extrusionOk="0" h="11740" w="11384">
                  <a:moveTo>
                    <a:pt x="3573" y="0"/>
                  </a:moveTo>
                  <a:lnTo>
                    <a:pt x="1" y="8430"/>
                  </a:lnTo>
                  <a:lnTo>
                    <a:pt x="2204" y="9358"/>
                  </a:lnTo>
                  <a:lnTo>
                    <a:pt x="3573" y="6120"/>
                  </a:lnTo>
                  <a:lnTo>
                    <a:pt x="6978" y="7573"/>
                  </a:lnTo>
                  <a:lnTo>
                    <a:pt x="5609" y="10799"/>
                  </a:lnTo>
                  <a:lnTo>
                    <a:pt x="7811" y="11740"/>
                  </a:lnTo>
                  <a:lnTo>
                    <a:pt x="11383" y="3310"/>
                  </a:lnTo>
                  <a:lnTo>
                    <a:pt x="9181" y="2381"/>
                  </a:lnTo>
                  <a:lnTo>
                    <a:pt x="7728" y="5810"/>
                  </a:lnTo>
                  <a:lnTo>
                    <a:pt x="4323" y="4370"/>
                  </a:lnTo>
                  <a:lnTo>
                    <a:pt x="5775" y="929"/>
                  </a:lnTo>
                  <a:lnTo>
                    <a:pt x="35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348941" y="-2774577"/>
              <a:ext cx="165860" cy="169013"/>
            </a:xfrm>
            <a:custGeom>
              <a:rect b="b" l="l" r="r" t="t"/>
              <a:pathLst>
                <a:path extrusionOk="0" h="5145" w="5049">
                  <a:moveTo>
                    <a:pt x="3168" y="1"/>
                  </a:moveTo>
                  <a:lnTo>
                    <a:pt x="2275" y="489"/>
                  </a:lnTo>
                  <a:lnTo>
                    <a:pt x="3037" y="1882"/>
                  </a:lnTo>
                  <a:lnTo>
                    <a:pt x="1668" y="2644"/>
                  </a:lnTo>
                  <a:lnTo>
                    <a:pt x="894" y="1251"/>
                  </a:lnTo>
                  <a:lnTo>
                    <a:pt x="1" y="1751"/>
                  </a:lnTo>
                  <a:lnTo>
                    <a:pt x="1894" y="5144"/>
                  </a:lnTo>
                  <a:lnTo>
                    <a:pt x="2787" y="4656"/>
                  </a:lnTo>
                  <a:lnTo>
                    <a:pt x="2061" y="3346"/>
                  </a:lnTo>
                  <a:lnTo>
                    <a:pt x="3430" y="2584"/>
                  </a:lnTo>
                  <a:lnTo>
                    <a:pt x="4156" y="3894"/>
                  </a:lnTo>
                  <a:lnTo>
                    <a:pt x="5049" y="3406"/>
                  </a:lnTo>
                  <a:lnTo>
                    <a:pt x="3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8281502" y="-5449059"/>
              <a:ext cx="398996" cy="397814"/>
            </a:xfrm>
            <a:custGeom>
              <a:rect b="b" l="l" r="r" t="t"/>
              <a:pathLst>
                <a:path extrusionOk="0" h="12110" w="12146">
                  <a:moveTo>
                    <a:pt x="8038" y="1"/>
                  </a:moveTo>
                  <a:lnTo>
                    <a:pt x="1" y="4370"/>
                  </a:lnTo>
                  <a:lnTo>
                    <a:pt x="1144" y="6478"/>
                  </a:lnTo>
                  <a:lnTo>
                    <a:pt x="3108" y="5406"/>
                  </a:lnTo>
                  <a:lnTo>
                    <a:pt x="4823" y="5811"/>
                  </a:lnTo>
                  <a:lnTo>
                    <a:pt x="2846" y="9597"/>
                  </a:lnTo>
                  <a:lnTo>
                    <a:pt x="4204" y="12110"/>
                  </a:lnTo>
                  <a:lnTo>
                    <a:pt x="7192" y="6371"/>
                  </a:lnTo>
                  <a:lnTo>
                    <a:pt x="12145" y="7538"/>
                  </a:lnTo>
                  <a:lnTo>
                    <a:pt x="12145" y="7538"/>
                  </a:lnTo>
                  <a:lnTo>
                    <a:pt x="10824" y="5109"/>
                  </a:lnTo>
                  <a:lnTo>
                    <a:pt x="5811" y="3930"/>
                  </a:lnTo>
                  <a:lnTo>
                    <a:pt x="9181" y="2096"/>
                  </a:lnTo>
                  <a:lnTo>
                    <a:pt x="8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393518" y="-5748457"/>
              <a:ext cx="530396" cy="551519"/>
            </a:xfrm>
            <a:custGeom>
              <a:rect b="b" l="l" r="r" t="t"/>
              <a:pathLst>
                <a:path extrusionOk="0" h="16789" w="16146">
                  <a:moveTo>
                    <a:pt x="3930" y="0"/>
                  </a:moveTo>
                  <a:lnTo>
                    <a:pt x="1" y="13014"/>
                  </a:lnTo>
                  <a:lnTo>
                    <a:pt x="3394" y="14038"/>
                  </a:lnTo>
                  <a:lnTo>
                    <a:pt x="4358" y="10871"/>
                  </a:lnTo>
                  <a:lnTo>
                    <a:pt x="6585" y="9513"/>
                  </a:lnTo>
                  <a:lnTo>
                    <a:pt x="8442" y="15562"/>
                  </a:lnTo>
                  <a:lnTo>
                    <a:pt x="12502" y="16788"/>
                  </a:lnTo>
                  <a:lnTo>
                    <a:pt x="9692" y="7608"/>
                  </a:lnTo>
                  <a:lnTo>
                    <a:pt x="16146" y="3691"/>
                  </a:lnTo>
                  <a:lnTo>
                    <a:pt x="12205" y="2501"/>
                  </a:lnTo>
                  <a:lnTo>
                    <a:pt x="5680" y="6477"/>
                  </a:lnTo>
                  <a:lnTo>
                    <a:pt x="7323" y="1024"/>
                  </a:lnTo>
                  <a:lnTo>
                    <a:pt x="3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268684" y="-1592601"/>
              <a:ext cx="432207" cy="418542"/>
            </a:xfrm>
            <a:custGeom>
              <a:rect b="b" l="l" r="r" t="t"/>
              <a:pathLst>
                <a:path extrusionOk="0" h="12741" w="13157">
                  <a:moveTo>
                    <a:pt x="4191" y="0"/>
                  </a:moveTo>
                  <a:lnTo>
                    <a:pt x="0" y="8144"/>
                  </a:lnTo>
                  <a:lnTo>
                    <a:pt x="1893" y="9109"/>
                  </a:lnTo>
                  <a:lnTo>
                    <a:pt x="4548" y="3953"/>
                  </a:lnTo>
                  <a:lnTo>
                    <a:pt x="4203" y="9275"/>
                  </a:lnTo>
                  <a:lnTo>
                    <a:pt x="5608" y="9990"/>
                  </a:lnTo>
                  <a:lnTo>
                    <a:pt x="9727" y="6620"/>
                  </a:lnTo>
                  <a:lnTo>
                    <a:pt x="7084" y="11788"/>
                  </a:lnTo>
                  <a:lnTo>
                    <a:pt x="8977" y="12740"/>
                  </a:lnTo>
                  <a:lnTo>
                    <a:pt x="13156" y="4596"/>
                  </a:lnTo>
                  <a:lnTo>
                    <a:pt x="10835" y="3406"/>
                  </a:lnTo>
                  <a:lnTo>
                    <a:pt x="6227" y="7049"/>
                  </a:lnTo>
                  <a:lnTo>
                    <a:pt x="6227" y="7049"/>
                  </a:lnTo>
                  <a:lnTo>
                    <a:pt x="6513" y="1191"/>
                  </a:lnTo>
                  <a:lnTo>
                    <a:pt x="41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273776" y="-2771062"/>
              <a:ext cx="281229" cy="276564"/>
            </a:xfrm>
            <a:custGeom>
              <a:rect b="b" l="l" r="r" t="t"/>
              <a:pathLst>
                <a:path extrusionOk="0" h="8419" w="8561">
                  <a:moveTo>
                    <a:pt x="3358" y="1"/>
                  </a:moveTo>
                  <a:lnTo>
                    <a:pt x="0" y="4728"/>
                  </a:lnTo>
                  <a:lnTo>
                    <a:pt x="1096" y="5502"/>
                  </a:lnTo>
                  <a:lnTo>
                    <a:pt x="3227" y="2513"/>
                  </a:lnTo>
                  <a:lnTo>
                    <a:pt x="2536" y="5811"/>
                  </a:lnTo>
                  <a:lnTo>
                    <a:pt x="3334" y="6383"/>
                  </a:lnTo>
                  <a:lnTo>
                    <a:pt x="6227" y="4644"/>
                  </a:lnTo>
                  <a:lnTo>
                    <a:pt x="4108" y="7645"/>
                  </a:lnTo>
                  <a:lnTo>
                    <a:pt x="5203" y="8419"/>
                  </a:lnTo>
                  <a:lnTo>
                    <a:pt x="8561" y="3692"/>
                  </a:lnTo>
                  <a:lnTo>
                    <a:pt x="7215" y="2739"/>
                  </a:lnTo>
                  <a:lnTo>
                    <a:pt x="4001" y="4609"/>
                  </a:lnTo>
                  <a:lnTo>
                    <a:pt x="4703" y="953"/>
                  </a:lnTo>
                  <a:lnTo>
                    <a:pt x="3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130254" y="-4445032"/>
              <a:ext cx="282839" cy="281229"/>
            </a:xfrm>
            <a:custGeom>
              <a:rect b="b" l="l" r="r" t="t"/>
              <a:pathLst>
                <a:path extrusionOk="0" h="8561" w="8610">
                  <a:moveTo>
                    <a:pt x="3763" y="0"/>
                  </a:moveTo>
                  <a:lnTo>
                    <a:pt x="1" y="4406"/>
                  </a:lnTo>
                  <a:lnTo>
                    <a:pt x="1013" y="5275"/>
                  </a:lnTo>
                  <a:lnTo>
                    <a:pt x="3406" y="2489"/>
                  </a:lnTo>
                  <a:lnTo>
                    <a:pt x="2418" y="5715"/>
                  </a:lnTo>
                  <a:lnTo>
                    <a:pt x="3168" y="6358"/>
                  </a:lnTo>
                  <a:lnTo>
                    <a:pt x="6204" y="4882"/>
                  </a:lnTo>
                  <a:lnTo>
                    <a:pt x="6204" y="4882"/>
                  </a:lnTo>
                  <a:lnTo>
                    <a:pt x="3823" y="7680"/>
                  </a:lnTo>
                  <a:lnTo>
                    <a:pt x="4847" y="8561"/>
                  </a:lnTo>
                  <a:lnTo>
                    <a:pt x="8609" y="4156"/>
                  </a:lnTo>
                  <a:lnTo>
                    <a:pt x="7359" y="3072"/>
                  </a:lnTo>
                  <a:lnTo>
                    <a:pt x="3989" y="4644"/>
                  </a:lnTo>
                  <a:lnTo>
                    <a:pt x="5025" y="1072"/>
                  </a:lnTo>
                  <a:lnTo>
                    <a:pt x="3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153384" y="-1941435"/>
              <a:ext cx="323113" cy="310531"/>
            </a:xfrm>
            <a:custGeom>
              <a:rect b="b" l="l" r="r" t="t"/>
              <a:pathLst>
                <a:path extrusionOk="0" h="9453" w="9836">
                  <a:moveTo>
                    <a:pt x="4956" y="1"/>
                  </a:moveTo>
                  <a:cubicBezTo>
                    <a:pt x="3749" y="1"/>
                    <a:pt x="2803" y="568"/>
                    <a:pt x="2382" y="1654"/>
                  </a:cubicBezTo>
                  <a:cubicBezTo>
                    <a:pt x="1203" y="4678"/>
                    <a:pt x="6037" y="5547"/>
                    <a:pt x="5466" y="7000"/>
                  </a:cubicBezTo>
                  <a:cubicBezTo>
                    <a:pt x="5361" y="7283"/>
                    <a:pt x="5122" y="7422"/>
                    <a:pt x="4797" y="7422"/>
                  </a:cubicBezTo>
                  <a:cubicBezTo>
                    <a:pt x="4602" y="7422"/>
                    <a:pt x="4377" y="7372"/>
                    <a:pt x="4132" y="7274"/>
                  </a:cubicBezTo>
                  <a:cubicBezTo>
                    <a:pt x="3239" y="6929"/>
                    <a:pt x="2120" y="5869"/>
                    <a:pt x="1537" y="4773"/>
                  </a:cubicBezTo>
                  <a:lnTo>
                    <a:pt x="1" y="6178"/>
                  </a:lnTo>
                  <a:cubicBezTo>
                    <a:pt x="691" y="7417"/>
                    <a:pt x="1965" y="8512"/>
                    <a:pt x="3382" y="9072"/>
                  </a:cubicBezTo>
                  <a:cubicBezTo>
                    <a:pt x="4023" y="9320"/>
                    <a:pt x="4662" y="9453"/>
                    <a:pt x="5253" y="9453"/>
                  </a:cubicBezTo>
                  <a:cubicBezTo>
                    <a:pt x="6418" y="9453"/>
                    <a:pt x="7397" y="8939"/>
                    <a:pt x="7847" y="7786"/>
                  </a:cubicBezTo>
                  <a:cubicBezTo>
                    <a:pt x="9049" y="4726"/>
                    <a:pt x="4251" y="3773"/>
                    <a:pt x="4799" y="2357"/>
                  </a:cubicBezTo>
                  <a:cubicBezTo>
                    <a:pt x="4896" y="2117"/>
                    <a:pt x="5102" y="2004"/>
                    <a:pt x="5375" y="2004"/>
                  </a:cubicBezTo>
                  <a:cubicBezTo>
                    <a:pt x="5535" y="2004"/>
                    <a:pt x="5719" y="2043"/>
                    <a:pt x="5918" y="2118"/>
                  </a:cubicBezTo>
                  <a:cubicBezTo>
                    <a:pt x="6620" y="2392"/>
                    <a:pt x="7609" y="3249"/>
                    <a:pt x="8299" y="4119"/>
                  </a:cubicBezTo>
                  <a:lnTo>
                    <a:pt x="9835" y="2678"/>
                  </a:lnTo>
                  <a:cubicBezTo>
                    <a:pt x="9049" y="1654"/>
                    <a:pt x="8002" y="856"/>
                    <a:pt x="6799" y="380"/>
                  </a:cubicBezTo>
                  <a:cubicBezTo>
                    <a:pt x="6145" y="125"/>
                    <a:pt x="5522" y="1"/>
                    <a:pt x="4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71584" y="-3398792"/>
              <a:ext cx="220621" cy="218682"/>
            </a:xfrm>
            <a:custGeom>
              <a:rect b="b" l="l" r="r" t="t"/>
              <a:pathLst>
                <a:path extrusionOk="0" h="6657" w="6716">
                  <a:moveTo>
                    <a:pt x="2727" y="0"/>
                  </a:moveTo>
                  <a:cubicBezTo>
                    <a:pt x="1822" y="417"/>
                    <a:pt x="1072" y="1132"/>
                    <a:pt x="608" y="2024"/>
                  </a:cubicBezTo>
                  <a:cubicBezTo>
                    <a:pt x="1" y="3215"/>
                    <a:pt x="60" y="4453"/>
                    <a:pt x="1144" y="5025"/>
                  </a:cubicBezTo>
                  <a:cubicBezTo>
                    <a:pt x="1413" y="5163"/>
                    <a:pt x="1663" y="5221"/>
                    <a:pt x="1896" y="5221"/>
                  </a:cubicBezTo>
                  <a:cubicBezTo>
                    <a:pt x="3216" y="5221"/>
                    <a:pt x="4001" y="3346"/>
                    <a:pt x="4715" y="3346"/>
                  </a:cubicBezTo>
                  <a:cubicBezTo>
                    <a:pt x="4779" y="3346"/>
                    <a:pt x="4843" y="3361"/>
                    <a:pt x="4906" y="3394"/>
                  </a:cubicBezTo>
                  <a:cubicBezTo>
                    <a:pt x="5144" y="3513"/>
                    <a:pt x="5156" y="3799"/>
                    <a:pt x="4978" y="4132"/>
                  </a:cubicBezTo>
                  <a:cubicBezTo>
                    <a:pt x="4751" y="4572"/>
                    <a:pt x="4144" y="5168"/>
                    <a:pt x="3525" y="5561"/>
                  </a:cubicBezTo>
                  <a:lnTo>
                    <a:pt x="4358" y="6656"/>
                  </a:lnTo>
                  <a:cubicBezTo>
                    <a:pt x="5085" y="6215"/>
                    <a:pt x="5668" y="5584"/>
                    <a:pt x="6061" y="4834"/>
                  </a:cubicBezTo>
                  <a:cubicBezTo>
                    <a:pt x="6716" y="3548"/>
                    <a:pt x="6525" y="2370"/>
                    <a:pt x="5525" y="1858"/>
                  </a:cubicBezTo>
                  <a:cubicBezTo>
                    <a:pt x="5265" y="1723"/>
                    <a:pt x="5023" y="1666"/>
                    <a:pt x="4798" y="1666"/>
                  </a:cubicBezTo>
                  <a:cubicBezTo>
                    <a:pt x="3501" y="1666"/>
                    <a:pt x="2744" y="3561"/>
                    <a:pt x="2016" y="3561"/>
                  </a:cubicBezTo>
                  <a:cubicBezTo>
                    <a:pt x="1952" y="3561"/>
                    <a:pt x="1887" y="3546"/>
                    <a:pt x="1822" y="3513"/>
                  </a:cubicBezTo>
                  <a:cubicBezTo>
                    <a:pt x="1549" y="3358"/>
                    <a:pt x="1525" y="3037"/>
                    <a:pt x="1739" y="2620"/>
                  </a:cubicBezTo>
                  <a:cubicBezTo>
                    <a:pt x="2025" y="2060"/>
                    <a:pt x="2787" y="1405"/>
                    <a:pt x="3549" y="1096"/>
                  </a:cubicBezTo>
                  <a:lnTo>
                    <a:pt x="27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437665" y="-641790"/>
              <a:ext cx="342658" cy="269107"/>
            </a:xfrm>
            <a:custGeom>
              <a:rect b="b" l="l" r="r" t="t"/>
              <a:pathLst>
                <a:path extrusionOk="0" h="8192" w="10431">
                  <a:moveTo>
                    <a:pt x="7466" y="1"/>
                  </a:moveTo>
                  <a:lnTo>
                    <a:pt x="5632" y="751"/>
                  </a:lnTo>
                  <a:lnTo>
                    <a:pt x="6656" y="3263"/>
                  </a:lnTo>
                  <a:lnTo>
                    <a:pt x="1" y="5977"/>
                  </a:lnTo>
                  <a:lnTo>
                    <a:pt x="905" y="8192"/>
                  </a:lnTo>
                  <a:lnTo>
                    <a:pt x="7561" y="5477"/>
                  </a:lnTo>
                  <a:lnTo>
                    <a:pt x="8597" y="8013"/>
                  </a:lnTo>
                  <a:lnTo>
                    <a:pt x="10430" y="7275"/>
                  </a:lnTo>
                  <a:lnTo>
                    <a:pt x="74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277685" y="-5593369"/>
              <a:ext cx="289047" cy="241349"/>
            </a:xfrm>
            <a:custGeom>
              <a:rect b="b" l="l" r="r" t="t"/>
              <a:pathLst>
                <a:path extrusionOk="0" h="7347" w="8799">
                  <a:moveTo>
                    <a:pt x="1417" y="1"/>
                  </a:moveTo>
                  <a:lnTo>
                    <a:pt x="0" y="1929"/>
                  </a:lnTo>
                  <a:lnTo>
                    <a:pt x="7382" y="7347"/>
                  </a:lnTo>
                  <a:lnTo>
                    <a:pt x="8799" y="5418"/>
                  </a:lnTo>
                  <a:lnTo>
                    <a:pt x="14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22563" y="-4937848"/>
              <a:ext cx="339538" cy="264804"/>
            </a:xfrm>
            <a:custGeom>
              <a:rect b="b" l="l" r="r" t="t"/>
              <a:pathLst>
                <a:path extrusionOk="0" h="8061" w="10336">
                  <a:moveTo>
                    <a:pt x="7764" y="0"/>
                  </a:moveTo>
                  <a:lnTo>
                    <a:pt x="5895" y="643"/>
                  </a:lnTo>
                  <a:lnTo>
                    <a:pt x="6788" y="3215"/>
                  </a:lnTo>
                  <a:lnTo>
                    <a:pt x="1" y="5572"/>
                  </a:lnTo>
                  <a:lnTo>
                    <a:pt x="799" y="7835"/>
                  </a:lnTo>
                  <a:lnTo>
                    <a:pt x="7573" y="5465"/>
                  </a:lnTo>
                  <a:lnTo>
                    <a:pt x="8478" y="8061"/>
                  </a:lnTo>
                  <a:lnTo>
                    <a:pt x="10336" y="7406"/>
                  </a:lnTo>
                  <a:lnTo>
                    <a:pt x="77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17628" y="-4244216"/>
              <a:ext cx="228472" cy="221409"/>
            </a:xfrm>
            <a:custGeom>
              <a:rect b="b" l="l" r="r" t="t"/>
              <a:pathLst>
                <a:path extrusionOk="0" h="6740" w="6955">
                  <a:moveTo>
                    <a:pt x="1965" y="0"/>
                  </a:moveTo>
                  <a:lnTo>
                    <a:pt x="1406" y="1298"/>
                  </a:lnTo>
                  <a:lnTo>
                    <a:pt x="3323" y="2108"/>
                  </a:lnTo>
                  <a:lnTo>
                    <a:pt x="2466" y="4132"/>
                  </a:lnTo>
                  <a:lnTo>
                    <a:pt x="549" y="3310"/>
                  </a:lnTo>
                  <a:lnTo>
                    <a:pt x="1" y="4620"/>
                  </a:lnTo>
                  <a:lnTo>
                    <a:pt x="4990" y="6739"/>
                  </a:lnTo>
                  <a:lnTo>
                    <a:pt x="5537" y="5429"/>
                  </a:lnTo>
                  <a:lnTo>
                    <a:pt x="3501" y="4572"/>
                  </a:lnTo>
                  <a:lnTo>
                    <a:pt x="4359" y="2548"/>
                  </a:lnTo>
                  <a:lnTo>
                    <a:pt x="6395" y="3417"/>
                  </a:lnTo>
                  <a:lnTo>
                    <a:pt x="6954" y="2119"/>
                  </a:lnTo>
                  <a:lnTo>
                    <a:pt x="19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8182173" y="-807987"/>
              <a:ext cx="475497" cy="435319"/>
            </a:xfrm>
            <a:custGeom>
              <a:rect b="b" l="l" r="r" t="t"/>
              <a:pathLst>
                <a:path extrusionOk="0" h="16764" w="18313">
                  <a:moveTo>
                    <a:pt x="703" y="0"/>
                  </a:moveTo>
                  <a:lnTo>
                    <a:pt x="1" y="15990"/>
                  </a:lnTo>
                  <a:lnTo>
                    <a:pt x="3715" y="16145"/>
                  </a:lnTo>
                  <a:lnTo>
                    <a:pt x="4168" y="6025"/>
                  </a:lnTo>
                  <a:lnTo>
                    <a:pt x="7502" y="14728"/>
                  </a:lnTo>
                  <a:lnTo>
                    <a:pt x="10240" y="14847"/>
                  </a:lnTo>
                  <a:lnTo>
                    <a:pt x="14336" y="6477"/>
                  </a:lnTo>
                  <a:lnTo>
                    <a:pt x="13907" y="16597"/>
                  </a:lnTo>
                  <a:lnTo>
                    <a:pt x="17598" y="16764"/>
                  </a:lnTo>
                  <a:lnTo>
                    <a:pt x="18312" y="774"/>
                  </a:lnTo>
                  <a:lnTo>
                    <a:pt x="13752" y="572"/>
                  </a:lnTo>
                  <a:lnTo>
                    <a:pt x="9097" y="9716"/>
                  </a:lnTo>
                  <a:lnTo>
                    <a:pt x="5263" y="202"/>
                  </a:lnTo>
                  <a:lnTo>
                    <a:pt x="7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8716908" y="-2690086"/>
              <a:ext cx="276531" cy="269501"/>
            </a:xfrm>
            <a:custGeom>
              <a:rect b="b" l="l" r="r" t="t"/>
              <a:pathLst>
                <a:path extrusionOk="0" h="8204" w="8418">
                  <a:moveTo>
                    <a:pt x="5549" y="1"/>
                  </a:moveTo>
                  <a:lnTo>
                    <a:pt x="4108" y="822"/>
                  </a:lnTo>
                  <a:lnTo>
                    <a:pt x="4453" y="4525"/>
                  </a:lnTo>
                  <a:lnTo>
                    <a:pt x="1441" y="2346"/>
                  </a:lnTo>
                  <a:lnTo>
                    <a:pt x="0" y="3168"/>
                  </a:lnTo>
                  <a:lnTo>
                    <a:pt x="2882" y="8204"/>
                  </a:lnTo>
                  <a:lnTo>
                    <a:pt x="4048" y="7537"/>
                  </a:lnTo>
                  <a:lnTo>
                    <a:pt x="2227" y="4346"/>
                  </a:lnTo>
                  <a:lnTo>
                    <a:pt x="4929" y="6358"/>
                  </a:lnTo>
                  <a:lnTo>
                    <a:pt x="5787" y="5870"/>
                  </a:lnTo>
                  <a:lnTo>
                    <a:pt x="5429" y="2513"/>
                  </a:lnTo>
                  <a:lnTo>
                    <a:pt x="7251" y="5704"/>
                  </a:lnTo>
                  <a:lnTo>
                    <a:pt x="8418" y="5037"/>
                  </a:lnTo>
                  <a:lnTo>
                    <a:pt x="5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8436389" y="-4193565"/>
              <a:ext cx="223774" cy="239805"/>
            </a:xfrm>
            <a:custGeom>
              <a:rect b="b" l="l" r="r" t="t"/>
              <a:pathLst>
                <a:path extrusionOk="0" h="7300" w="6812">
                  <a:moveTo>
                    <a:pt x="5704" y="1"/>
                  </a:moveTo>
                  <a:lnTo>
                    <a:pt x="1" y="1013"/>
                  </a:lnTo>
                  <a:lnTo>
                    <a:pt x="227" y="2346"/>
                  </a:lnTo>
                  <a:lnTo>
                    <a:pt x="3846" y="1704"/>
                  </a:lnTo>
                  <a:lnTo>
                    <a:pt x="1037" y="3573"/>
                  </a:lnTo>
                  <a:lnTo>
                    <a:pt x="1215" y="4549"/>
                  </a:lnTo>
                  <a:lnTo>
                    <a:pt x="4489" y="5335"/>
                  </a:lnTo>
                  <a:lnTo>
                    <a:pt x="870" y="5978"/>
                  </a:lnTo>
                  <a:lnTo>
                    <a:pt x="1108" y="7299"/>
                  </a:lnTo>
                  <a:lnTo>
                    <a:pt x="6811" y="6287"/>
                  </a:lnTo>
                  <a:lnTo>
                    <a:pt x="6525" y="4668"/>
                  </a:lnTo>
                  <a:lnTo>
                    <a:pt x="2930" y="3739"/>
                  </a:lnTo>
                  <a:lnTo>
                    <a:pt x="5990" y="1632"/>
                  </a:lnTo>
                  <a:lnTo>
                    <a:pt x="57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8414117" y="-1908289"/>
              <a:ext cx="316050" cy="256361"/>
            </a:xfrm>
            <a:custGeom>
              <a:rect b="b" l="l" r="r" t="t"/>
              <a:pathLst>
                <a:path extrusionOk="0" h="7804" w="9621">
                  <a:moveTo>
                    <a:pt x="6578" y="0"/>
                  </a:moveTo>
                  <a:cubicBezTo>
                    <a:pt x="6456" y="0"/>
                    <a:pt x="6331" y="9"/>
                    <a:pt x="6203" y="26"/>
                  </a:cubicBezTo>
                  <a:cubicBezTo>
                    <a:pt x="2989" y="455"/>
                    <a:pt x="4560" y="5110"/>
                    <a:pt x="3012" y="5312"/>
                  </a:cubicBezTo>
                  <a:cubicBezTo>
                    <a:pt x="2981" y="5316"/>
                    <a:pt x="2951" y="5318"/>
                    <a:pt x="2922" y="5318"/>
                  </a:cubicBezTo>
                  <a:cubicBezTo>
                    <a:pt x="2495" y="5318"/>
                    <a:pt x="2208" y="4922"/>
                    <a:pt x="2119" y="4276"/>
                  </a:cubicBezTo>
                  <a:cubicBezTo>
                    <a:pt x="2000" y="3336"/>
                    <a:pt x="2381" y="1848"/>
                    <a:pt x="3060" y="800"/>
                  </a:cubicBezTo>
                  <a:lnTo>
                    <a:pt x="1084" y="133"/>
                  </a:lnTo>
                  <a:cubicBezTo>
                    <a:pt x="310" y="1443"/>
                    <a:pt x="0" y="2979"/>
                    <a:pt x="191" y="4503"/>
                  </a:cubicBezTo>
                  <a:cubicBezTo>
                    <a:pt x="433" y="6368"/>
                    <a:pt x="1454" y="7804"/>
                    <a:pt x="3072" y="7804"/>
                  </a:cubicBezTo>
                  <a:cubicBezTo>
                    <a:pt x="3200" y="7804"/>
                    <a:pt x="3330" y="7795"/>
                    <a:pt x="3465" y="7777"/>
                  </a:cubicBezTo>
                  <a:cubicBezTo>
                    <a:pt x="6727" y="7348"/>
                    <a:pt x="5239" y="2681"/>
                    <a:pt x="6739" y="2479"/>
                  </a:cubicBezTo>
                  <a:cubicBezTo>
                    <a:pt x="6765" y="2476"/>
                    <a:pt x="6790" y="2474"/>
                    <a:pt x="6814" y="2474"/>
                  </a:cubicBezTo>
                  <a:cubicBezTo>
                    <a:pt x="7186" y="2474"/>
                    <a:pt x="7411" y="2811"/>
                    <a:pt x="7489" y="3348"/>
                  </a:cubicBezTo>
                  <a:cubicBezTo>
                    <a:pt x="7584" y="4098"/>
                    <a:pt x="7322" y="5372"/>
                    <a:pt x="6918" y="6408"/>
                  </a:cubicBezTo>
                  <a:lnTo>
                    <a:pt x="8906" y="7051"/>
                  </a:lnTo>
                  <a:cubicBezTo>
                    <a:pt x="9430" y="5872"/>
                    <a:pt x="9620" y="4562"/>
                    <a:pt x="9454" y="3288"/>
                  </a:cubicBezTo>
                  <a:cubicBezTo>
                    <a:pt x="9189" y="1263"/>
                    <a:pt x="8080" y="0"/>
                    <a:pt x="6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8938284" y="-3756337"/>
              <a:ext cx="221015" cy="219077"/>
            </a:xfrm>
            <a:custGeom>
              <a:rect b="b" l="l" r="r" t="t"/>
              <a:pathLst>
                <a:path extrusionOk="0" h="6669" w="6728">
                  <a:moveTo>
                    <a:pt x="2739" y="1"/>
                  </a:moveTo>
                  <a:cubicBezTo>
                    <a:pt x="1822" y="429"/>
                    <a:pt x="1072" y="1144"/>
                    <a:pt x="619" y="2037"/>
                  </a:cubicBezTo>
                  <a:cubicBezTo>
                    <a:pt x="0" y="3227"/>
                    <a:pt x="60" y="4466"/>
                    <a:pt x="1155" y="5037"/>
                  </a:cubicBezTo>
                  <a:cubicBezTo>
                    <a:pt x="1424" y="5175"/>
                    <a:pt x="1674" y="5234"/>
                    <a:pt x="1907" y="5234"/>
                  </a:cubicBezTo>
                  <a:cubicBezTo>
                    <a:pt x="3224" y="5234"/>
                    <a:pt x="4002" y="3358"/>
                    <a:pt x="4715" y="3358"/>
                  </a:cubicBezTo>
                  <a:cubicBezTo>
                    <a:pt x="4779" y="3358"/>
                    <a:pt x="4842" y="3373"/>
                    <a:pt x="4906" y="3406"/>
                  </a:cubicBezTo>
                  <a:cubicBezTo>
                    <a:pt x="5156" y="3525"/>
                    <a:pt x="5167" y="3811"/>
                    <a:pt x="4989" y="4144"/>
                  </a:cubicBezTo>
                  <a:cubicBezTo>
                    <a:pt x="4763" y="4585"/>
                    <a:pt x="4144" y="5180"/>
                    <a:pt x="3524" y="5573"/>
                  </a:cubicBezTo>
                  <a:lnTo>
                    <a:pt x="4370" y="6668"/>
                  </a:lnTo>
                  <a:cubicBezTo>
                    <a:pt x="5084" y="6228"/>
                    <a:pt x="5679" y="5597"/>
                    <a:pt x="6060" y="4847"/>
                  </a:cubicBezTo>
                  <a:cubicBezTo>
                    <a:pt x="6727" y="3561"/>
                    <a:pt x="6537" y="2382"/>
                    <a:pt x="5537" y="1870"/>
                  </a:cubicBezTo>
                  <a:cubicBezTo>
                    <a:pt x="5276" y="1736"/>
                    <a:pt x="5034" y="1678"/>
                    <a:pt x="4808" y="1678"/>
                  </a:cubicBezTo>
                  <a:cubicBezTo>
                    <a:pt x="3510" y="1678"/>
                    <a:pt x="2746" y="3573"/>
                    <a:pt x="2026" y="3573"/>
                  </a:cubicBezTo>
                  <a:cubicBezTo>
                    <a:pt x="1961" y="3573"/>
                    <a:pt x="1898" y="3558"/>
                    <a:pt x="1834" y="3525"/>
                  </a:cubicBezTo>
                  <a:cubicBezTo>
                    <a:pt x="1548" y="3370"/>
                    <a:pt x="1536" y="3049"/>
                    <a:pt x="1738" y="2632"/>
                  </a:cubicBezTo>
                  <a:cubicBezTo>
                    <a:pt x="2024" y="2072"/>
                    <a:pt x="2798" y="1418"/>
                    <a:pt x="3548" y="1108"/>
                  </a:cubicBez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9063442" y="-5433784"/>
              <a:ext cx="518242" cy="470149"/>
            </a:xfrm>
            <a:custGeom>
              <a:rect b="b" l="l" r="r" t="t"/>
              <a:pathLst>
                <a:path extrusionOk="0" h="14312" w="15776">
                  <a:moveTo>
                    <a:pt x="12240" y="0"/>
                  </a:moveTo>
                  <a:lnTo>
                    <a:pt x="0" y="4477"/>
                  </a:lnTo>
                  <a:lnTo>
                    <a:pt x="3596" y="14312"/>
                  </a:lnTo>
                  <a:lnTo>
                    <a:pt x="6144" y="13383"/>
                  </a:lnTo>
                  <a:lnTo>
                    <a:pt x="3715" y="6739"/>
                  </a:lnTo>
                  <a:lnTo>
                    <a:pt x="6025" y="5906"/>
                  </a:lnTo>
                  <a:lnTo>
                    <a:pt x="8180" y="11728"/>
                  </a:lnTo>
                  <a:lnTo>
                    <a:pt x="10704" y="10799"/>
                  </a:lnTo>
                  <a:lnTo>
                    <a:pt x="8573" y="4965"/>
                  </a:lnTo>
                  <a:lnTo>
                    <a:pt x="10859" y="4132"/>
                  </a:lnTo>
                  <a:lnTo>
                    <a:pt x="13228" y="10597"/>
                  </a:lnTo>
                  <a:lnTo>
                    <a:pt x="15776" y="9668"/>
                  </a:lnTo>
                  <a:lnTo>
                    <a:pt x="122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8685602" y="-4819719"/>
              <a:ext cx="339538" cy="264804"/>
            </a:xfrm>
            <a:custGeom>
              <a:rect b="b" l="l" r="r" t="t"/>
              <a:pathLst>
                <a:path extrusionOk="0" h="8061" w="10336">
                  <a:moveTo>
                    <a:pt x="7752" y="0"/>
                  </a:moveTo>
                  <a:lnTo>
                    <a:pt x="5882" y="643"/>
                  </a:lnTo>
                  <a:lnTo>
                    <a:pt x="6775" y="3215"/>
                  </a:lnTo>
                  <a:lnTo>
                    <a:pt x="1" y="5572"/>
                  </a:lnTo>
                  <a:lnTo>
                    <a:pt x="787" y="7834"/>
                  </a:lnTo>
                  <a:lnTo>
                    <a:pt x="7561" y="5465"/>
                  </a:lnTo>
                  <a:lnTo>
                    <a:pt x="8466" y="8061"/>
                  </a:lnTo>
                  <a:lnTo>
                    <a:pt x="10335" y="7406"/>
                  </a:lnTo>
                  <a:lnTo>
                    <a:pt x="77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8562336" y="-3365942"/>
              <a:ext cx="267957" cy="256624"/>
            </a:xfrm>
            <a:custGeom>
              <a:rect b="b" l="l" r="r" t="t"/>
              <a:pathLst>
                <a:path extrusionOk="0" h="7812" w="8157">
                  <a:moveTo>
                    <a:pt x="4096" y="1"/>
                  </a:moveTo>
                  <a:lnTo>
                    <a:pt x="2906" y="1024"/>
                  </a:lnTo>
                  <a:lnTo>
                    <a:pt x="4311" y="2656"/>
                  </a:lnTo>
                  <a:lnTo>
                    <a:pt x="1" y="6382"/>
                  </a:lnTo>
                  <a:lnTo>
                    <a:pt x="1239" y="7811"/>
                  </a:lnTo>
                  <a:lnTo>
                    <a:pt x="5549" y="4096"/>
                  </a:lnTo>
                  <a:lnTo>
                    <a:pt x="6966" y="5739"/>
                  </a:lnTo>
                  <a:lnTo>
                    <a:pt x="8156" y="4727"/>
                  </a:lnTo>
                  <a:lnTo>
                    <a:pt x="40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rot="-1919657">
              <a:off x="444385" y="-3660128"/>
              <a:ext cx="228471" cy="221408"/>
            </a:xfrm>
            <a:custGeom>
              <a:rect b="b" l="l" r="r" t="t"/>
              <a:pathLst>
                <a:path extrusionOk="0" h="6740" w="6955">
                  <a:moveTo>
                    <a:pt x="1965" y="1"/>
                  </a:moveTo>
                  <a:lnTo>
                    <a:pt x="1406" y="1299"/>
                  </a:lnTo>
                  <a:lnTo>
                    <a:pt x="3323" y="2120"/>
                  </a:lnTo>
                  <a:lnTo>
                    <a:pt x="2465" y="4132"/>
                  </a:lnTo>
                  <a:lnTo>
                    <a:pt x="548" y="3311"/>
                  </a:lnTo>
                  <a:lnTo>
                    <a:pt x="1" y="4620"/>
                  </a:lnTo>
                  <a:lnTo>
                    <a:pt x="4990" y="6740"/>
                  </a:lnTo>
                  <a:lnTo>
                    <a:pt x="5537" y="5430"/>
                  </a:lnTo>
                  <a:lnTo>
                    <a:pt x="3501" y="4573"/>
                  </a:lnTo>
                  <a:lnTo>
                    <a:pt x="4358" y="2561"/>
                  </a:lnTo>
                  <a:lnTo>
                    <a:pt x="6394" y="3418"/>
                  </a:lnTo>
                  <a:lnTo>
                    <a:pt x="6954" y="2120"/>
                  </a:lnTo>
                  <a:lnTo>
                    <a:pt x="19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9109202" y="-1592206"/>
              <a:ext cx="368446" cy="392722"/>
            </a:xfrm>
            <a:custGeom>
              <a:rect b="b" l="l" r="r" t="t"/>
              <a:pathLst>
                <a:path extrusionOk="0" h="11955" w="11216">
                  <a:moveTo>
                    <a:pt x="10156" y="0"/>
                  </a:moveTo>
                  <a:lnTo>
                    <a:pt x="7287" y="274"/>
                  </a:lnTo>
                  <a:lnTo>
                    <a:pt x="7715" y="4751"/>
                  </a:lnTo>
                  <a:lnTo>
                    <a:pt x="3286" y="5180"/>
                  </a:lnTo>
                  <a:lnTo>
                    <a:pt x="2858" y="703"/>
                  </a:lnTo>
                  <a:lnTo>
                    <a:pt x="0" y="977"/>
                  </a:lnTo>
                  <a:lnTo>
                    <a:pt x="1060" y="11954"/>
                  </a:lnTo>
                  <a:lnTo>
                    <a:pt x="3917" y="11680"/>
                  </a:lnTo>
                  <a:lnTo>
                    <a:pt x="3513" y="7466"/>
                  </a:lnTo>
                  <a:lnTo>
                    <a:pt x="7942" y="7037"/>
                  </a:lnTo>
                  <a:lnTo>
                    <a:pt x="8346" y="11252"/>
                  </a:lnTo>
                  <a:lnTo>
                    <a:pt x="11216" y="10978"/>
                  </a:lnTo>
                  <a:lnTo>
                    <a:pt x="101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8986137" y="-2102630"/>
              <a:ext cx="152161" cy="158041"/>
            </a:xfrm>
            <a:custGeom>
              <a:rect b="b" l="l" r="r" t="t"/>
              <a:pathLst>
                <a:path extrusionOk="0" h="4811" w="4632">
                  <a:moveTo>
                    <a:pt x="4310" y="1"/>
                  </a:moveTo>
                  <a:lnTo>
                    <a:pt x="2917" y="72"/>
                  </a:lnTo>
                  <a:lnTo>
                    <a:pt x="1286" y="2084"/>
                  </a:lnTo>
                  <a:lnTo>
                    <a:pt x="1191" y="144"/>
                  </a:lnTo>
                  <a:lnTo>
                    <a:pt x="0" y="203"/>
                  </a:lnTo>
                  <a:lnTo>
                    <a:pt x="203" y="4811"/>
                  </a:lnTo>
                  <a:lnTo>
                    <a:pt x="1405" y="4751"/>
                  </a:lnTo>
                  <a:lnTo>
                    <a:pt x="1357" y="3632"/>
                  </a:lnTo>
                  <a:lnTo>
                    <a:pt x="1917" y="2942"/>
                  </a:lnTo>
                  <a:lnTo>
                    <a:pt x="3191" y="4668"/>
                  </a:lnTo>
                  <a:lnTo>
                    <a:pt x="4632" y="4608"/>
                  </a:lnTo>
                  <a:lnTo>
                    <a:pt x="2703" y="1989"/>
                  </a:lnTo>
                  <a:lnTo>
                    <a:pt x="4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8"/>
          <p:cNvSpPr txBox="1"/>
          <p:nvPr>
            <p:ph hasCustomPrompt="1" type="title"/>
          </p:nvPr>
        </p:nvSpPr>
        <p:spPr>
          <a:xfrm>
            <a:off x="2414550" y="525950"/>
            <a:ext cx="4315200" cy="78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462" name="Google Shape;462;p18"/>
          <p:cNvSpPr txBox="1"/>
          <p:nvPr>
            <p:ph idx="1" type="subTitle"/>
          </p:nvPr>
        </p:nvSpPr>
        <p:spPr>
          <a:xfrm>
            <a:off x="2152525" y="1185056"/>
            <a:ext cx="4839000" cy="43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463" name="Google Shape;463;p18"/>
          <p:cNvSpPr txBox="1"/>
          <p:nvPr>
            <p:ph hasCustomPrompt="1" idx="2" type="title"/>
          </p:nvPr>
        </p:nvSpPr>
        <p:spPr>
          <a:xfrm>
            <a:off x="2689288" y="3462241"/>
            <a:ext cx="3765600" cy="78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
        <p:nvSpPr>
          <p:cNvPr id="464" name="Google Shape;464;p18"/>
          <p:cNvSpPr txBox="1"/>
          <p:nvPr>
            <p:ph idx="3" type="subTitle"/>
          </p:nvPr>
        </p:nvSpPr>
        <p:spPr>
          <a:xfrm>
            <a:off x="2152550" y="4118588"/>
            <a:ext cx="4839000" cy="43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65" name="Google Shape;465;p18"/>
          <p:cNvSpPr txBox="1"/>
          <p:nvPr>
            <p:ph hasCustomPrompt="1" idx="4" type="title"/>
          </p:nvPr>
        </p:nvSpPr>
        <p:spPr>
          <a:xfrm>
            <a:off x="2795350" y="1992572"/>
            <a:ext cx="3553500" cy="78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66" name="Google Shape;466;p18"/>
          <p:cNvSpPr txBox="1"/>
          <p:nvPr>
            <p:ph idx="5" type="subTitle"/>
          </p:nvPr>
        </p:nvSpPr>
        <p:spPr>
          <a:xfrm>
            <a:off x="2145600" y="2651678"/>
            <a:ext cx="4852800" cy="43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SECTION_TITLE_AND_DESCRIPTION_1_1_1_1">
    <p:spTree>
      <p:nvGrpSpPr>
        <p:cNvPr id="467" name="Shape 467"/>
        <p:cNvGrpSpPr/>
        <p:nvPr/>
      </p:nvGrpSpPr>
      <p:grpSpPr>
        <a:xfrm>
          <a:off x="0" y="0"/>
          <a:ext cx="0" cy="0"/>
          <a:chOff x="0" y="0"/>
          <a:chExt cx="0" cy="0"/>
        </a:xfrm>
      </p:grpSpPr>
      <p:sp>
        <p:nvSpPr>
          <p:cNvPr id="468" name="Google Shape;468;p19"/>
          <p:cNvSpPr txBox="1"/>
          <p:nvPr>
            <p:ph type="title"/>
          </p:nvPr>
        </p:nvSpPr>
        <p:spPr>
          <a:xfrm>
            <a:off x="1473404" y="449750"/>
            <a:ext cx="23307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p:txBody>
      </p:sp>
      <p:sp>
        <p:nvSpPr>
          <p:cNvPr id="469" name="Google Shape;469;p19"/>
          <p:cNvSpPr txBox="1"/>
          <p:nvPr>
            <p:ph idx="1" type="subTitle"/>
          </p:nvPr>
        </p:nvSpPr>
        <p:spPr>
          <a:xfrm>
            <a:off x="1390000" y="977725"/>
            <a:ext cx="24975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470" name="Google Shape;470;p19"/>
          <p:cNvSpPr/>
          <p:nvPr/>
        </p:nvSpPr>
        <p:spPr>
          <a:xfrm flipH="1">
            <a:off x="10675" y="1150"/>
            <a:ext cx="9144000" cy="51435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txBox="1"/>
          <p:nvPr>
            <p:ph idx="2" type="title"/>
          </p:nvPr>
        </p:nvSpPr>
        <p:spPr>
          <a:xfrm>
            <a:off x="5355229" y="3108106"/>
            <a:ext cx="2330700" cy="601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2" name="Google Shape;472;p19"/>
          <p:cNvSpPr txBox="1"/>
          <p:nvPr>
            <p:ph idx="3" type="subTitle"/>
          </p:nvPr>
        </p:nvSpPr>
        <p:spPr>
          <a:xfrm>
            <a:off x="5284350" y="3636081"/>
            <a:ext cx="24723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SECTION_TITLE_AND_DESCRIPTION_1_1_1_2">
    <p:spTree>
      <p:nvGrpSpPr>
        <p:cNvPr id="473" name="Shape 473"/>
        <p:cNvGrpSpPr/>
        <p:nvPr/>
      </p:nvGrpSpPr>
      <p:grpSpPr>
        <a:xfrm>
          <a:off x="0" y="0"/>
          <a:ext cx="0" cy="0"/>
          <a:chOff x="0" y="0"/>
          <a:chExt cx="0" cy="0"/>
        </a:xfrm>
      </p:grpSpPr>
      <p:sp>
        <p:nvSpPr>
          <p:cNvPr id="474" name="Google Shape;474;p20"/>
          <p:cNvSpPr txBox="1"/>
          <p:nvPr>
            <p:ph type="title"/>
          </p:nvPr>
        </p:nvSpPr>
        <p:spPr>
          <a:xfrm>
            <a:off x="804900" y="3600575"/>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75" name="Google Shape;475;p20"/>
          <p:cNvSpPr txBox="1"/>
          <p:nvPr>
            <p:ph idx="1" type="subTitle"/>
          </p:nvPr>
        </p:nvSpPr>
        <p:spPr>
          <a:xfrm>
            <a:off x="804900" y="393175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6" name="Google Shape;476;p20"/>
          <p:cNvSpPr txBox="1"/>
          <p:nvPr>
            <p:ph idx="2" type="title"/>
          </p:nvPr>
        </p:nvSpPr>
        <p:spPr>
          <a:xfrm>
            <a:off x="597325" y="304722"/>
            <a:ext cx="7945800" cy="695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7" name="Google Shape;477;p20"/>
          <p:cNvSpPr txBox="1"/>
          <p:nvPr>
            <p:ph idx="3" type="title"/>
          </p:nvPr>
        </p:nvSpPr>
        <p:spPr>
          <a:xfrm>
            <a:off x="3406650" y="3600575"/>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78" name="Google Shape;478;p20"/>
          <p:cNvSpPr txBox="1"/>
          <p:nvPr>
            <p:ph idx="4" type="subTitle"/>
          </p:nvPr>
        </p:nvSpPr>
        <p:spPr>
          <a:xfrm>
            <a:off x="3406650" y="393175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9" name="Google Shape;479;p20"/>
          <p:cNvSpPr txBox="1"/>
          <p:nvPr>
            <p:ph idx="5" type="title"/>
          </p:nvPr>
        </p:nvSpPr>
        <p:spPr>
          <a:xfrm>
            <a:off x="6008400" y="3600575"/>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0" name="Google Shape;480;p20"/>
          <p:cNvSpPr txBox="1"/>
          <p:nvPr>
            <p:ph idx="6" type="subTitle"/>
          </p:nvPr>
        </p:nvSpPr>
        <p:spPr>
          <a:xfrm>
            <a:off x="6008400" y="393175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1" name="Google Shape;481;p20"/>
          <p:cNvSpPr txBox="1"/>
          <p:nvPr>
            <p:ph idx="7" type="title"/>
          </p:nvPr>
        </p:nvSpPr>
        <p:spPr>
          <a:xfrm>
            <a:off x="804900" y="1856647"/>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2" name="Google Shape;482;p20"/>
          <p:cNvSpPr txBox="1"/>
          <p:nvPr>
            <p:ph idx="8" type="subTitle"/>
          </p:nvPr>
        </p:nvSpPr>
        <p:spPr>
          <a:xfrm>
            <a:off x="804900" y="218770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3" name="Google Shape;483;p20"/>
          <p:cNvSpPr txBox="1"/>
          <p:nvPr>
            <p:ph idx="9" type="title"/>
          </p:nvPr>
        </p:nvSpPr>
        <p:spPr>
          <a:xfrm>
            <a:off x="3406650" y="1856647"/>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4" name="Google Shape;484;p20"/>
          <p:cNvSpPr txBox="1"/>
          <p:nvPr>
            <p:ph idx="13" type="subTitle"/>
          </p:nvPr>
        </p:nvSpPr>
        <p:spPr>
          <a:xfrm>
            <a:off x="3406650" y="218770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5" name="Google Shape;485;p20"/>
          <p:cNvSpPr txBox="1"/>
          <p:nvPr>
            <p:ph idx="14" type="title"/>
          </p:nvPr>
        </p:nvSpPr>
        <p:spPr>
          <a:xfrm>
            <a:off x="6008400" y="1856647"/>
            <a:ext cx="23307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6" name="Google Shape;486;p20"/>
          <p:cNvSpPr txBox="1"/>
          <p:nvPr>
            <p:ph idx="15" type="subTitle"/>
          </p:nvPr>
        </p:nvSpPr>
        <p:spPr>
          <a:xfrm>
            <a:off x="6008400" y="2187700"/>
            <a:ext cx="2330700" cy="5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87" name="Google Shape;487;p20"/>
          <p:cNvGrpSpPr/>
          <p:nvPr/>
        </p:nvGrpSpPr>
        <p:grpSpPr>
          <a:xfrm>
            <a:off x="7742302" y="-107538"/>
            <a:ext cx="1559524" cy="1990794"/>
            <a:chOff x="7562715" y="50437"/>
            <a:chExt cx="1559524" cy="1990794"/>
          </a:xfrm>
        </p:grpSpPr>
        <p:sp>
          <p:nvSpPr>
            <p:cNvPr id="488" name="Google Shape;488;p20"/>
            <p:cNvSpPr/>
            <p:nvPr/>
          </p:nvSpPr>
          <p:spPr>
            <a:xfrm rot="-3542513">
              <a:off x="7856450" y="94678"/>
              <a:ext cx="242396" cy="245866"/>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rot="-900098">
              <a:off x="8772617" y="1895758"/>
              <a:ext cx="167625" cy="125924"/>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flipH="1" rot="-6695325">
              <a:off x="8355378" y="247560"/>
              <a:ext cx="331487" cy="346144"/>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rot="-7885620">
              <a:off x="8495199" y="717139"/>
              <a:ext cx="116169" cy="225089"/>
            </a:xfrm>
            <a:custGeom>
              <a:rect b="b" l="l" r="r" t="t"/>
              <a:pathLst>
                <a:path extrusionOk="0" h="2974" w="1535">
                  <a:moveTo>
                    <a:pt x="539" y="0"/>
                  </a:moveTo>
                  <a:lnTo>
                    <a:pt x="1" y="197"/>
                  </a:lnTo>
                  <a:lnTo>
                    <a:pt x="1004" y="2974"/>
                  </a:lnTo>
                  <a:lnTo>
                    <a:pt x="1534" y="2777"/>
                  </a:ln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rot="1799816">
              <a:off x="8609326" y="1067727"/>
              <a:ext cx="251850" cy="241517"/>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rot="1799931">
              <a:off x="8637296" y="1475657"/>
              <a:ext cx="152581" cy="155267"/>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rot="-9817594">
              <a:off x="8786651" y="393697"/>
              <a:ext cx="291972" cy="351376"/>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rot="9595691">
              <a:off x="7581358" y="280733"/>
              <a:ext cx="105850" cy="127392"/>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rot="-288">
              <a:off x="8153386" y="607737"/>
              <a:ext cx="143149" cy="140645"/>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6" name="Shape 46"/>
        <p:cNvGrpSpPr/>
        <p:nvPr/>
      </p:nvGrpSpPr>
      <p:grpSpPr>
        <a:xfrm>
          <a:off x="0" y="0"/>
          <a:ext cx="0" cy="0"/>
          <a:chOff x="0" y="0"/>
          <a:chExt cx="0" cy="0"/>
        </a:xfrm>
      </p:grpSpPr>
      <p:grpSp>
        <p:nvGrpSpPr>
          <p:cNvPr id="47" name="Google Shape;47;p3"/>
          <p:cNvGrpSpPr/>
          <p:nvPr/>
        </p:nvGrpSpPr>
        <p:grpSpPr>
          <a:xfrm>
            <a:off x="-1225602" y="-139846"/>
            <a:ext cx="11595275" cy="5423183"/>
            <a:chOff x="-205240" y="-139846"/>
            <a:chExt cx="11595275" cy="5423183"/>
          </a:xfrm>
        </p:grpSpPr>
        <p:grpSp>
          <p:nvGrpSpPr>
            <p:cNvPr id="48" name="Google Shape;48;p3"/>
            <p:cNvGrpSpPr/>
            <p:nvPr/>
          </p:nvGrpSpPr>
          <p:grpSpPr>
            <a:xfrm>
              <a:off x="-205240" y="-139846"/>
              <a:ext cx="5797693" cy="5423183"/>
              <a:chOff x="-6225360" y="-202014"/>
              <a:chExt cx="6931723" cy="6483958"/>
            </a:xfrm>
          </p:grpSpPr>
          <p:sp>
            <p:nvSpPr>
              <p:cNvPr id="49" name="Google Shape;49;p3"/>
              <p:cNvSpPr/>
              <p:nvPr/>
            </p:nvSpPr>
            <p:spPr>
              <a:xfrm>
                <a:off x="-2588204" y="2254292"/>
                <a:ext cx="589642" cy="675490"/>
              </a:xfrm>
              <a:custGeom>
                <a:rect b="b" l="l" r="r" t="t"/>
                <a:pathLst>
                  <a:path extrusionOk="0" h="7955" w="6944">
                    <a:moveTo>
                      <a:pt x="5678" y="1520"/>
                    </a:moveTo>
                    <a:lnTo>
                      <a:pt x="5402" y="4574"/>
                    </a:lnTo>
                    <a:lnTo>
                      <a:pt x="3301" y="3469"/>
                    </a:lnTo>
                    <a:lnTo>
                      <a:pt x="5678" y="1520"/>
                    </a:lnTo>
                    <a:close/>
                    <a:moveTo>
                      <a:pt x="5758" y="1"/>
                    </a:moveTo>
                    <a:lnTo>
                      <a:pt x="1" y="4595"/>
                    </a:lnTo>
                    <a:lnTo>
                      <a:pt x="1186" y="5221"/>
                    </a:lnTo>
                    <a:lnTo>
                      <a:pt x="2385" y="4239"/>
                    </a:lnTo>
                    <a:lnTo>
                      <a:pt x="5293" y="5766"/>
                    </a:lnTo>
                    <a:lnTo>
                      <a:pt x="5155" y="7307"/>
                    </a:lnTo>
                    <a:lnTo>
                      <a:pt x="6383" y="7954"/>
                    </a:lnTo>
                    <a:lnTo>
                      <a:pt x="6943" y="626"/>
                    </a:lnTo>
                    <a:lnTo>
                      <a:pt x="5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003428" y="-2"/>
                <a:ext cx="573006" cy="674225"/>
              </a:xfrm>
              <a:custGeom>
                <a:rect b="b" l="l" r="r" t="t"/>
                <a:pathLst>
                  <a:path extrusionOk="0" h="7940" w="6748">
                    <a:moveTo>
                      <a:pt x="1171" y="1542"/>
                    </a:moveTo>
                    <a:lnTo>
                      <a:pt x="3454" y="3592"/>
                    </a:lnTo>
                    <a:lnTo>
                      <a:pt x="1317" y="4617"/>
                    </a:lnTo>
                    <a:lnTo>
                      <a:pt x="1171" y="1542"/>
                    </a:lnTo>
                    <a:close/>
                    <a:moveTo>
                      <a:pt x="1208" y="1"/>
                    </a:moveTo>
                    <a:lnTo>
                      <a:pt x="1" y="575"/>
                    </a:lnTo>
                    <a:lnTo>
                      <a:pt x="248" y="7939"/>
                    </a:lnTo>
                    <a:lnTo>
                      <a:pt x="1455" y="7357"/>
                    </a:lnTo>
                    <a:lnTo>
                      <a:pt x="1375" y="5816"/>
                    </a:lnTo>
                    <a:lnTo>
                      <a:pt x="4348" y="4391"/>
                    </a:lnTo>
                    <a:lnTo>
                      <a:pt x="5497" y="5424"/>
                    </a:lnTo>
                    <a:lnTo>
                      <a:pt x="6747" y="4820"/>
                    </a:lnTo>
                    <a:lnTo>
                      <a:pt x="12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225427" y="4656606"/>
                <a:ext cx="589557" cy="593973"/>
              </a:xfrm>
              <a:custGeom>
                <a:rect b="b" l="l" r="r" t="t"/>
                <a:pathLst>
                  <a:path extrusionOk="0" h="6995" w="6943">
                    <a:moveTo>
                      <a:pt x="5678" y="1520"/>
                    </a:moveTo>
                    <a:lnTo>
                      <a:pt x="5394" y="4573"/>
                    </a:lnTo>
                    <a:lnTo>
                      <a:pt x="3301" y="3468"/>
                    </a:lnTo>
                    <a:lnTo>
                      <a:pt x="5678" y="1520"/>
                    </a:lnTo>
                    <a:close/>
                    <a:moveTo>
                      <a:pt x="5758" y="1"/>
                    </a:moveTo>
                    <a:lnTo>
                      <a:pt x="0" y="4595"/>
                    </a:lnTo>
                    <a:lnTo>
                      <a:pt x="1185" y="5220"/>
                    </a:lnTo>
                    <a:lnTo>
                      <a:pt x="2378" y="4232"/>
                    </a:lnTo>
                    <a:lnTo>
                      <a:pt x="5293" y="5766"/>
                    </a:lnTo>
                    <a:lnTo>
                      <a:pt x="5184" y="6994"/>
                    </a:lnTo>
                    <a:lnTo>
                      <a:pt x="6456" y="6994"/>
                    </a:lnTo>
                    <a:lnTo>
                      <a:pt x="6943" y="626"/>
                    </a:lnTo>
                    <a:lnTo>
                      <a:pt x="5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156854" y="3496924"/>
                <a:ext cx="576573" cy="662507"/>
              </a:xfrm>
              <a:custGeom>
                <a:rect b="b" l="l" r="r" t="t"/>
                <a:pathLst>
                  <a:path extrusionOk="0" h="7802" w="6790">
                    <a:moveTo>
                      <a:pt x="1570" y="1535"/>
                    </a:moveTo>
                    <a:lnTo>
                      <a:pt x="3635" y="3803"/>
                    </a:lnTo>
                    <a:lnTo>
                      <a:pt x="1403" y="4603"/>
                    </a:lnTo>
                    <a:lnTo>
                      <a:pt x="1403" y="4603"/>
                    </a:lnTo>
                    <a:lnTo>
                      <a:pt x="1570" y="1535"/>
                    </a:lnTo>
                    <a:close/>
                    <a:moveTo>
                      <a:pt x="1767" y="1"/>
                    </a:moveTo>
                    <a:lnTo>
                      <a:pt x="509" y="459"/>
                    </a:lnTo>
                    <a:lnTo>
                      <a:pt x="0" y="7801"/>
                    </a:lnTo>
                    <a:lnTo>
                      <a:pt x="1258" y="7350"/>
                    </a:lnTo>
                    <a:lnTo>
                      <a:pt x="1338" y="5802"/>
                    </a:lnTo>
                    <a:lnTo>
                      <a:pt x="4442" y="4690"/>
                    </a:lnTo>
                    <a:lnTo>
                      <a:pt x="5489" y="5831"/>
                    </a:lnTo>
                    <a:lnTo>
                      <a:pt x="6790" y="5366"/>
                    </a:lnTo>
                    <a:lnTo>
                      <a:pt x="17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59758" y="3751242"/>
                <a:ext cx="576650" cy="662498"/>
              </a:xfrm>
              <a:custGeom>
                <a:rect b="b" l="l" r="r" t="t"/>
                <a:pathLst>
                  <a:path extrusionOk="0" h="7802" w="6791">
                    <a:moveTo>
                      <a:pt x="1571" y="1535"/>
                    </a:moveTo>
                    <a:lnTo>
                      <a:pt x="3635" y="3803"/>
                    </a:lnTo>
                    <a:lnTo>
                      <a:pt x="1404" y="4603"/>
                    </a:lnTo>
                    <a:lnTo>
                      <a:pt x="1404" y="4603"/>
                    </a:lnTo>
                    <a:lnTo>
                      <a:pt x="1571" y="1535"/>
                    </a:lnTo>
                    <a:close/>
                    <a:moveTo>
                      <a:pt x="1767" y="1"/>
                    </a:moveTo>
                    <a:lnTo>
                      <a:pt x="502" y="459"/>
                    </a:lnTo>
                    <a:lnTo>
                      <a:pt x="1" y="7801"/>
                    </a:lnTo>
                    <a:lnTo>
                      <a:pt x="1258" y="7351"/>
                    </a:lnTo>
                    <a:lnTo>
                      <a:pt x="1338" y="5802"/>
                    </a:lnTo>
                    <a:lnTo>
                      <a:pt x="4442" y="4690"/>
                    </a:lnTo>
                    <a:lnTo>
                      <a:pt x="5482" y="5831"/>
                    </a:lnTo>
                    <a:lnTo>
                      <a:pt x="6790" y="5366"/>
                    </a:lnTo>
                    <a:lnTo>
                      <a:pt x="17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107513" y="2049986"/>
                <a:ext cx="692057" cy="665903"/>
              </a:xfrm>
              <a:custGeom>
                <a:rect b="b" l="l" r="r" t="t"/>
                <a:pathLst>
                  <a:path extrusionOk="0" h="7842" w="8150">
                    <a:moveTo>
                      <a:pt x="3746" y="1296"/>
                    </a:moveTo>
                    <a:cubicBezTo>
                      <a:pt x="3960" y="1296"/>
                      <a:pt x="4152" y="1389"/>
                      <a:pt x="4304" y="1575"/>
                    </a:cubicBezTo>
                    <a:cubicBezTo>
                      <a:pt x="4646" y="1982"/>
                      <a:pt x="4529" y="2476"/>
                      <a:pt x="4013" y="2898"/>
                    </a:cubicBezTo>
                    <a:lnTo>
                      <a:pt x="2748" y="3945"/>
                    </a:lnTo>
                    <a:lnTo>
                      <a:pt x="1709" y="2680"/>
                    </a:lnTo>
                    <a:lnTo>
                      <a:pt x="2974" y="1640"/>
                    </a:lnTo>
                    <a:cubicBezTo>
                      <a:pt x="3241" y="1411"/>
                      <a:pt x="3507" y="1296"/>
                      <a:pt x="3746" y="1296"/>
                    </a:cubicBezTo>
                    <a:close/>
                    <a:moveTo>
                      <a:pt x="5681" y="3301"/>
                    </a:moveTo>
                    <a:cubicBezTo>
                      <a:pt x="5914" y="3301"/>
                      <a:pt x="6118" y="3397"/>
                      <a:pt x="6274" y="3589"/>
                    </a:cubicBezTo>
                    <a:lnTo>
                      <a:pt x="6274" y="3581"/>
                    </a:lnTo>
                    <a:lnTo>
                      <a:pt x="6274" y="3581"/>
                    </a:lnTo>
                    <a:cubicBezTo>
                      <a:pt x="6645" y="4032"/>
                      <a:pt x="6478" y="4606"/>
                      <a:pt x="5838" y="5115"/>
                    </a:cubicBezTo>
                    <a:lnTo>
                      <a:pt x="4580" y="6162"/>
                    </a:lnTo>
                    <a:lnTo>
                      <a:pt x="3446" y="4781"/>
                    </a:lnTo>
                    <a:lnTo>
                      <a:pt x="4711" y="3741"/>
                    </a:lnTo>
                    <a:cubicBezTo>
                      <a:pt x="5057" y="3448"/>
                      <a:pt x="5391" y="3301"/>
                      <a:pt x="5681" y="3301"/>
                    </a:cubicBezTo>
                    <a:close/>
                    <a:moveTo>
                      <a:pt x="4016" y="1"/>
                    </a:moveTo>
                    <a:cubicBezTo>
                      <a:pt x="3496" y="1"/>
                      <a:pt x="2907" y="245"/>
                      <a:pt x="2312" y="732"/>
                    </a:cubicBezTo>
                    <a:lnTo>
                      <a:pt x="0" y="2643"/>
                    </a:lnTo>
                    <a:lnTo>
                      <a:pt x="4289" y="7841"/>
                    </a:lnTo>
                    <a:lnTo>
                      <a:pt x="6667" y="5878"/>
                    </a:lnTo>
                    <a:cubicBezTo>
                      <a:pt x="7859" y="4904"/>
                      <a:pt x="8150" y="3748"/>
                      <a:pt x="7408" y="2862"/>
                    </a:cubicBezTo>
                    <a:cubicBezTo>
                      <a:pt x="7054" y="2431"/>
                      <a:pt x="6599" y="2206"/>
                      <a:pt x="6113" y="2206"/>
                    </a:cubicBezTo>
                    <a:cubicBezTo>
                      <a:pt x="5821" y="2206"/>
                      <a:pt x="5518" y="2288"/>
                      <a:pt x="5220" y="2454"/>
                    </a:cubicBezTo>
                    <a:cubicBezTo>
                      <a:pt x="5671" y="1851"/>
                      <a:pt x="5656" y="1131"/>
                      <a:pt x="5176" y="557"/>
                    </a:cubicBezTo>
                    <a:cubicBezTo>
                      <a:pt x="4869" y="185"/>
                      <a:pt x="4469" y="1"/>
                      <a:pt x="4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003076" y="143890"/>
                <a:ext cx="632871" cy="662677"/>
              </a:xfrm>
              <a:custGeom>
                <a:rect b="b" l="l" r="r" t="t"/>
                <a:pathLst>
                  <a:path extrusionOk="0" h="7804" w="7453">
                    <a:moveTo>
                      <a:pt x="3621" y="1571"/>
                    </a:moveTo>
                    <a:lnTo>
                      <a:pt x="5097" y="2291"/>
                    </a:lnTo>
                    <a:cubicBezTo>
                      <a:pt x="5693" y="2574"/>
                      <a:pt x="5933" y="3018"/>
                      <a:pt x="5707" y="3476"/>
                    </a:cubicBezTo>
                    <a:cubicBezTo>
                      <a:pt x="5563" y="3775"/>
                      <a:pt x="5316" y="3924"/>
                      <a:pt x="5005" y="3924"/>
                    </a:cubicBezTo>
                    <a:cubicBezTo>
                      <a:pt x="4817" y="3924"/>
                      <a:pt x="4605" y="3869"/>
                      <a:pt x="4377" y="3759"/>
                    </a:cubicBezTo>
                    <a:lnTo>
                      <a:pt x="2901" y="3047"/>
                    </a:lnTo>
                    <a:lnTo>
                      <a:pt x="3621" y="1571"/>
                    </a:lnTo>
                    <a:close/>
                    <a:moveTo>
                      <a:pt x="2429" y="4021"/>
                    </a:moveTo>
                    <a:lnTo>
                      <a:pt x="3904" y="4741"/>
                    </a:lnTo>
                    <a:cubicBezTo>
                      <a:pt x="4639" y="5090"/>
                      <a:pt x="4937" y="5613"/>
                      <a:pt x="4697" y="6100"/>
                    </a:cubicBezTo>
                    <a:cubicBezTo>
                      <a:pt x="4546" y="6411"/>
                      <a:pt x="4277" y="6568"/>
                      <a:pt x="3929" y="6568"/>
                    </a:cubicBezTo>
                    <a:cubicBezTo>
                      <a:pt x="3691" y="6568"/>
                      <a:pt x="3417" y="6495"/>
                      <a:pt x="3119" y="6347"/>
                    </a:cubicBezTo>
                    <a:lnTo>
                      <a:pt x="1651" y="5628"/>
                    </a:lnTo>
                    <a:lnTo>
                      <a:pt x="2429" y="4021"/>
                    </a:lnTo>
                    <a:close/>
                    <a:moveTo>
                      <a:pt x="2952" y="1"/>
                    </a:moveTo>
                    <a:lnTo>
                      <a:pt x="1" y="6064"/>
                    </a:lnTo>
                    <a:lnTo>
                      <a:pt x="2770" y="7416"/>
                    </a:lnTo>
                    <a:cubicBezTo>
                      <a:pt x="3304" y="7676"/>
                      <a:pt x="3804" y="7803"/>
                      <a:pt x="4246" y="7803"/>
                    </a:cubicBezTo>
                    <a:cubicBezTo>
                      <a:pt x="4956" y="7803"/>
                      <a:pt x="5518" y="7475"/>
                      <a:pt x="5831" y="6834"/>
                    </a:cubicBezTo>
                    <a:cubicBezTo>
                      <a:pt x="6216" y="6027"/>
                      <a:pt x="6020" y="5213"/>
                      <a:pt x="5286" y="4675"/>
                    </a:cubicBezTo>
                    <a:lnTo>
                      <a:pt x="5286" y="4675"/>
                    </a:lnTo>
                    <a:cubicBezTo>
                      <a:pt x="5409" y="4701"/>
                      <a:pt x="5529" y="4713"/>
                      <a:pt x="5646" y="4713"/>
                    </a:cubicBezTo>
                    <a:cubicBezTo>
                      <a:pt x="6228" y="4713"/>
                      <a:pt x="6722" y="4403"/>
                      <a:pt x="6994" y="3847"/>
                    </a:cubicBezTo>
                    <a:cubicBezTo>
                      <a:pt x="7452" y="2909"/>
                      <a:pt x="6936" y="1942"/>
                      <a:pt x="5642" y="1317"/>
                    </a:cubicBezTo>
                    <a:lnTo>
                      <a:pt x="29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152993" y="3562393"/>
                <a:ext cx="609342" cy="652139"/>
              </a:xfrm>
              <a:custGeom>
                <a:rect b="b" l="l" r="r" t="t"/>
                <a:pathLst>
                  <a:path extrusionOk="0" h="7680" w="7176">
                    <a:moveTo>
                      <a:pt x="3257" y="1505"/>
                    </a:moveTo>
                    <a:lnTo>
                      <a:pt x="4784" y="2101"/>
                    </a:lnTo>
                    <a:cubicBezTo>
                      <a:pt x="5402" y="2341"/>
                      <a:pt x="5671" y="2763"/>
                      <a:pt x="5482" y="3243"/>
                    </a:cubicBezTo>
                    <a:cubicBezTo>
                      <a:pt x="5354" y="3577"/>
                      <a:pt x="5091" y="3745"/>
                      <a:pt x="4740" y="3745"/>
                    </a:cubicBezTo>
                    <a:cubicBezTo>
                      <a:pt x="4572" y="3745"/>
                      <a:pt x="4384" y="3706"/>
                      <a:pt x="4181" y="3628"/>
                    </a:cubicBezTo>
                    <a:lnTo>
                      <a:pt x="2661" y="3032"/>
                    </a:lnTo>
                    <a:lnTo>
                      <a:pt x="3257" y="1505"/>
                    </a:lnTo>
                    <a:close/>
                    <a:moveTo>
                      <a:pt x="2262" y="4042"/>
                    </a:moveTo>
                    <a:lnTo>
                      <a:pt x="3788" y="4638"/>
                    </a:lnTo>
                    <a:cubicBezTo>
                      <a:pt x="4551" y="4929"/>
                      <a:pt x="4886" y="5424"/>
                      <a:pt x="4682" y="5940"/>
                    </a:cubicBezTo>
                    <a:cubicBezTo>
                      <a:pt x="4546" y="6287"/>
                      <a:pt x="4258" y="6465"/>
                      <a:pt x="3866" y="6465"/>
                    </a:cubicBezTo>
                    <a:cubicBezTo>
                      <a:pt x="3651" y="6465"/>
                      <a:pt x="3404" y="6411"/>
                      <a:pt x="3134" y="6303"/>
                    </a:cubicBezTo>
                    <a:lnTo>
                      <a:pt x="1607" y="5700"/>
                    </a:lnTo>
                    <a:lnTo>
                      <a:pt x="2262" y="4042"/>
                    </a:lnTo>
                    <a:close/>
                    <a:moveTo>
                      <a:pt x="2465" y="0"/>
                    </a:moveTo>
                    <a:lnTo>
                      <a:pt x="1" y="6274"/>
                    </a:lnTo>
                    <a:lnTo>
                      <a:pt x="2872" y="7401"/>
                    </a:lnTo>
                    <a:cubicBezTo>
                      <a:pt x="3345" y="7588"/>
                      <a:pt x="3786" y="7679"/>
                      <a:pt x="4181" y="7679"/>
                    </a:cubicBezTo>
                    <a:cubicBezTo>
                      <a:pt x="4982" y="7679"/>
                      <a:pt x="5590" y="7303"/>
                      <a:pt x="5867" y="6587"/>
                    </a:cubicBezTo>
                    <a:cubicBezTo>
                      <a:pt x="6194" y="5751"/>
                      <a:pt x="5933" y="4951"/>
                      <a:pt x="5155" y="4471"/>
                    </a:cubicBezTo>
                    <a:lnTo>
                      <a:pt x="5155" y="4471"/>
                    </a:lnTo>
                    <a:cubicBezTo>
                      <a:pt x="5233" y="4481"/>
                      <a:pt x="5309" y="4486"/>
                      <a:pt x="5384" y="4486"/>
                    </a:cubicBezTo>
                    <a:cubicBezTo>
                      <a:pt x="6035" y="4486"/>
                      <a:pt x="6557" y="4124"/>
                      <a:pt x="6798" y="3504"/>
                    </a:cubicBezTo>
                    <a:cubicBezTo>
                      <a:pt x="7176" y="2538"/>
                      <a:pt x="6587" y="1614"/>
                      <a:pt x="5257" y="1091"/>
                    </a:cubicBezTo>
                    <a:lnTo>
                      <a:pt x="2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532639" y="801293"/>
                <a:ext cx="636523" cy="585829"/>
              </a:xfrm>
              <a:custGeom>
                <a:rect b="b" l="l" r="r" t="t"/>
                <a:pathLst>
                  <a:path extrusionOk="0" h="6899" w="7496">
                    <a:moveTo>
                      <a:pt x="3870" y="0"/>
                    </a:moveTo>
                    <a:cubicBezTo>
                      <a:pt x="2751" y="0"/>
                      <a:pt x="1691" y="541"/>
                      <a:pt x="1047" y="1556"/>
                    </a:cubicBezTo>
                    <a:cubicBezTo>
                      <a:pt x="1" y="3192"/>
                      <a:pt x="480" y="5279"/>
                      <a:pt x="2152" y="6347"/>
                    </a:cubicBezTo>
                    <a:cubicBezTo>
                      <a:pt x="2728" y="6714"/>
                      <a:pt x="3433" y="6899"/>
                      <a:pt x="4133" y="6899"/>
                    </a:cubicBezTo>
                    <a:cubicBezTo>
                      <a:pt x="4432" y="6899"/>
                      <a:pt x="4730" y="6865"/>
                      <a:pt x="5017" y="6798"/>
                    </a:cubicBezTo>
                    <a:lnTo>
                      <a:pt x="4835" y="5678"/>
                    </a:lnTo>
                    <a:cubicBezTo>
                      <a:pt x="4646" y="5716"/>
                      <a:pt x="4454" y="5735"/>
                      <a:pt x="4262" y="5735"/>
                    </a:cubicBezTo>
                    <a:cubicBezTo>
                      <a:pt x="3758" y="5735"/>
                      <a:pt x="3262" y="5606"/>
                      <a:pt x="2872" y="5358"/>
                    </a:cubicBezTo>
                    <a:cubicBezTo>
                      <a:pt x="1796" y="4704"/>
                      <a:pt x="1469" y="3294"/>
                      <a:pt x="2145" y="2233"/>
                    </a:cubicBezTo>
                    <a:cubicBezTo>
                      <a:pt x="2573" y="1565"/>
                      <a:pt x="3299" y="1200"/>
                      <a:pt x="4038" y="1200"/>
                    </a:cubicBezTo>
                    <a:cubicBezTo>
                      <a:pt x="4465" y="1200"/>
                      <a:pt x="4897" y="1322"/>
                      <a:pt x="5278" y="1578"/>
                    </a:cubicBezTo>
                    <a:cubicBezTo>
                      <a:pt x="5845" y="1942"/>
                      <a:pt x="6238" y="2589"/>
                      <a:pt x="6354" y="3308"/>
                    </a:cubicBezTo>
                    <a:lnTo>
                      <a:pt x="7496" y="2916"/>
                    </a:lnTo>
                    <a:cubicBezTo>
                      <a:pt x="7278" y="1964"/>
                      <a:pt x="6696" y="1135"/>
                      <a:pt x="5882" y="604"/>
                    </a:cubicBezTo>
                    <a:cubicBezTo>
                      <a:pt x="5242" y="197"/>
                      <a:pt x="4545" y="0"/>
                      <a:pt x="3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1651" y="693232"/>
                <a:ext cx="624711" cy="595841"/>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389108" y="2215619"/>
                <a:ext cx="685264" cy="655968"/>
              </a:xfrm>
              <a:custGeom>
                <a:rect b="b" l="l" r="r" t="t"/>
                <a:pathLst>
                  <a:path extrusionOk="0" h="7725" w="8070">
                    <a:moveTo>
                      <a:pt x="4061" y="1196"/>
                    </a:moveTo>
                    <a:cubicBezTo>
                      <a:pt x="4843" y="1196"/>
                      <a:pt x="5575" y="1626"/>
                      <a:pt x="5991" y="2432"/>
                    </a:cubicBezTo>
                    <a:cubicBezTo>
                      <a:pt x="6601" y="3603"/>
                      <a:pt x="6202" y="4831"/>
                      <a:pt x="5104" y="5406"/>
                    </a:cubicBezTo>
                    <a:lnTo>
                      <a:pt x="3737" y="6118"/>
                    </a:lnTo>
                    <a:lnTo>
                      <a:pt x="1673" y="2156"/>
                    </a:lnTo>
                    <a:lnTo>
                      <a:pt x="2996" y="1465"/>
                    </a:lnTo>
                    <a:cubicBezTo>
                      <a:pt x="3344" y="1284"/>
                      <a:pt x="3708" y="1196"/>
                      <a:pt x="4061" y="1196"/>
                    </a:cubicBezTo>
                    <a:close/>
                    <a:moveTo>
                      <a:pt x="4254" y="1"/>
                    </a:moveTo>
                    <a:cubicBezTo>
                      <a:pt x="3676" y="1"/>
                      <a:pt x="3074" y="148"/>
                      <a:pt x="2487" y="455"/>
                    </a:cubicBezTo>
                    <a:lnTo>
                      <a:pt x="1" y="1749"/>
                    </a:lnTo>
                    <a:lnTo>
                      <a:pt x="3119" y="7725"/>
                    </a:lnTo>
                    <a:lnTo>
                      <a:pt x="5562" y="6452"/>
                    </a:lnTo>
                    <a:cubicBezTo>
                      <a:pt x="7408" y="5486"/>
                      <a:pt x="8070" y="3552"/>
                      <a:pt x="7161" y="1814"/>
                    </a:cubicBezTo>
                    <a:cubicBezTo>
                      <a:pt x="6547" y="641"/>
                      <a:pt x="5455" y="1"/>
                      <a:pt x="4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242492" y="96626"/>
                <a:ext cx="685255" cy="656554"/>
              </a:xfrm>
              <a:custGeom>
                <a:rect b="b" l="l" r="r" t="t"/>
                <a:pathLst>
                  <a:path extrusionOk="0" h="7732" w="8070">
                    <a:moveTo>
                      <a:pt x="4068" y="1198"/>
                    </a:moveTo>
                    <a:cubicBezTo>
                      <a:pt x="4848" y="1198"/>
                      <a:pt x="5579" y="1628"/>
                      <a:pt x="5998" y="2432"/>
                    </a:cubicBezTo>
                    <a:cubicBezTo>
                      <a:pt x="6609" y="3602"/>
                      <a:pt x="6202" y="4838"/>
                      <a:pt x="5104" y="5412"/>
                    </a:cubicBezTo>
                    <a:lnTo>
                      <a:pt x="3737" y="6125"/>
                    </a:lnTo>
                    <a:lnTo>
                      <a:pt x="1673" y="2163"/>
                    </a:lnTo>
                    <a:lnTo>
                      <a:pt x="2996" y="1472"/>
                    </a:lnTo>
                    <a:cubicBezTo>
                      <a:pt x="3346" y="1287"/>
                      <a:pt x="3712" y="1198"/>
                      <a:pt x="4068" y="1198"/>
                    </a:cubicBezTo>
                    <a:close/>
                    <a:moveTo>
                      <a:pt x="4251" y="0"/>
                    </a:moveTo>
                    <a:cubicBezTo>
                      <a:pt x="3673" y="0"/>
                      <a:pt x="3069" y="148"/>
                      <a:pt x="2480" y="454"/>
                    </a:cubicBezTo>
                    <a:lnTo>
                      <a:pt x="1" y="1748"/>
                    </a:lnTo>
                    <a:lnTo>
                      <a:pt x="3119" y="7731"/>
                    </a:lnTo>
                    <a:lnTo>
                      <a:pt x="5562" y="6459"/>
                    </a:lnTo>
                    <a:cubicBezTo>
                      <a:pt x="7401" y="5492"/>
                      <a:pt x="8070" y="3558"/>
                      <a:pt x="7161" y="1814"/>
                    </a:cubicBezTo>
                    <a:cubicBezTo>
                      <a:pt x="6547" y="640"/>
                      <a:pt x="5455" y="0"/>
                      <a:pt x="4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951323" y="-77983"/>
                <a:ext cx="661912" cy="641363"/>
              </a:xfrm>
              <a:custGeom>
                <a:rect b="b" l="l" r="r" t="t"/>
                <a:pathLst>
                  <a:path extrusionOk="0" h="7553" w="7795">
                    <a:moveTo>
                      <a:pt x="3178" y="1520"/>
                    </a:moveTo>
                    <a:lnTo>
                      <a:pt x="4581" y="2043"/>
                    </a:lnTo>
                    <a:cubicBezTo>
                      <a:pt x="5766" y="2487"/>
                      <a:pt x="6333" y="3686"/>
                      <a:pt x="5868" y="4922"/>
                    </a:cubicBezTo>
                    <a:cubicBezTo>
                      <a:pt x="5511" y="5864"/>
                      <a:pt x="4731" y="6396"/>
                      <a:pt x="3859" y="6396"/>
                    </a:cubicBezTo>
                    <a:cubicBezTo>
                      <a:pt x="3593" y="6396"/>
                      <a:pt x="3320" y="6347"/>
                      <a:pt x="3047" y="6245"/>
                    </a:cubicBezTo>
                    <a:lnTo>
                      <a:pt x="1608" y="5700"/>
                    </a:lnTo>
                    <a:lnTo>
                      <a:pt x="3178" y="1520"/>
                    </a:lnTo>
                    <a:close/>
                    <a:moveTo>
                      <a:pt x="2378" y="1"/>
                    </a:moveTo>
                    <a:lnTo>
                      <a:pt x="1" y="6311"/>
                    </a:lnTo>
                    <a:lnTo>
                      <a:pt x="2582" y="7285"/>
                    </a:lnTo>
                    <a:cubicBezTo>
                      <a:pt x="3067" y="7466"/>
                      <a:pt x="3547" y="7553"/>
                      <a:pt x="4007" y="7553"/>
                    </a:cubicBezTo>
                    <a:cubicBezTo>
                      <a:pt x="5393" y="7553"/>
                      <a:pt x="6585" y="6762"/>
                      <a:pt x="7103" y="5380"/>
                    </a:cubicBezTo>
                    <a:cubicBezTo>
                      <a:pt x="7794" y="3541"/>
                      <a:pt x="6914" y="1709"/>
                      <a:pt x="5003" y="982"/>
                    </a:cubicBezTo>
                    <a:lnTo>
                      <a:pt x="23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73373" y="1820975"/>
                <a:ext cx="697058" cy="662923"/>
              </a:xfrm>
              <a:custGeom>
                <a:rect b="b" l="l" r="r" t="t"/>
                <a:pathLst>
                  <a:path extrusionOk="0" h="7807" w="8209">
                    <a:moveTo>
                      <a:pt x="4130" y="1658"/>
                    </a:moveTo>
                    <a:lnTo>
                      <a:pt x="5381" y="2465"/>
                    </a:lnTo>
                    <a:cubicBezTo>
                      <a:pt x="6442" y="3148"/>
                      <a:pt x="6747" y="4442"/>
                      <a:pt x="6028" y="5555"/>
                    </a:cubicBezTo>
                    <a:cubicBezTo>
                      <a:pt x="5577" y="6254"/>
                      <a:pt x="4902" y="6615"/>
                      <a:pt x="4202" y="6615"/>
                    </a:cubicBezTo>
                    <a:cubicBezTo>
                      <a:pt x="3795" y="6615"/>
                      <a:pt x="3381" y="6494"/>
                      <a:pt x="2996" y="6245"/>
                    </a:cubicBezTo>
                    <a:lnTo>
                      <a:pt x="1702" y="5409"/>
                    </a:lnTo>
                    <a:lnTo>
                      <a:pt x="4130" y="1658"/>
                    </a:lnTo>
                    <a:close/>
                    <a:moveTo>
                      <a:pt x="3665" y="1"/>
                    </a:moveTo>
                    <a:lnTo>
                      <a:pt x="1" y="5664"/>
                    </a:lnTo>
                    <a:lnTo>
                      <a:pt x="2313" y="7161"/>
                    </a:lnTo>
                    <a:cubicBezTo>
                      <a:pt x="2989" y="7596"/>
                      <a:pt x="3703" y="7807"/>
                      <a:pt x="4386" y="7807"/>
                    </a:cubicBezTo>
                    <a:cubicBezTo>
                      <a:pt x="5474" y="7807"/>
                      <a:pt x="6484" y="7273"/>
                      <a:pt x="7140" y="6260"/>
                    </a:cubicBezTo>
                    <a:cubicBezTo>
                      <a:pt x="8208" y="4610"/>
                      <a:pt x="7729" y="2632"/>
                      <a:pt x="6020" y="1527"/>
                    </a:cubicBez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786724" y="1257995"/>
                <a:ext cx="716173" cy="681018"/>
              </a:xfrm>
              <a:custGeom>
                <a:rect b="b" l="l" r="r" t="t"/>
                <a:pathLst>
                  <a:path extrusionOk="0" h="8020" w="8434">
                    <a:moveTo>
                      <a:pt x="3003" y="1"/>
                    </a:moveTo>
                    <a:lnTo>
                      <a:pt x="1" y="3926"/>
                    </a:lnTo>
                    <a:lnTo>
                      <a:pt x="5366" y="8019"/>
                    </a:lnTo>
                    <a:lnTo>
                      <a:pt x="8434" y="3999"/>
                    </a:lnTo>
                    <a:lnTo>
                      <a:pt x="7539" y="3316"/>
                    </a:lnTo>
                    <a:lnTo>
                      <a:pt x="5249" y="6311"/>
                    </a:lnTo>
                    <a:lnTo>
                      <a:pt x="3905" y="5279"/>
                    </a:lnTo>
                    <a:lnTo>
                      <a:pt x="5889" y="2676"/>
                    </a:lnTo>
                    <a:lnTo>
                      <a:pt x="4995" y="1993"/>
                    </a:lnTo>
                    <a:lnTo>
                      <a:pt x="3003" y="4595"/>
                    </a:lnTo>
                    <a:lnTo>
                      <a:pt x="1680" y="3585"/>
                    </a:lnTo>
                    <a:lnTo>
                      <a:pt x="3897" y="684"/>
                    </a:lnTo>
                    <a:lnTo>
                      <a:pt x="3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777731" y="3364204"/>
                <a:ext cx="620466" cy="555676"/>
              </a:xfrm>
              <a:custGeom>
                <a:rect b="b" l="l" r="r" t="t"/>
                <a:pathLst>
                  <a:path extrusionOk="0" h="6544" w="7307">
                    <a:moveTo>
                      <a:pt x="3214" y="1"/>
                    </a:moveTo>
                    <a:lnTo>
                      <a:pt x="1" y="5926"/>
                    </a:lnTo>
                    <a:lnTo>
                      <a:pt x="1135" y="6544"/>
                    </a:lnTo>
                    <a:lnTo>
                      <a:pt x="2407" y="4195"/>
                    </a:lnTo>
                    <a:lnTo>
                      <a:pt x="5090" y="5657"/>
                    </a:lnTo>
                    <a:lnTo>
                      <a:pt x="5628" y="4668"/>
                    </a:lnTo>
                    <a:lnTo>
                      <a:pt x="2945" y="3207"/>
                    </a:lnTo>
                    <a:lnTo>
                      <a:pt x="3810" y="1607"/>
                    </a:lnTo>
                    <a:lnTo>
                      <a:pt x="6762" y="3207"/>
                    </a:lnTo>
                    <a:lnTo>
                      <a:pt x="7307" y="2218"/>
                    </a:lnTo>
                    <a:lnTo>
                      <a:pt x="3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894401" y="4367973"/>
                <a:ext cx="621060" cy="555676"/>
              </a:xfrm>
              <a:custGeom>
                <a:rect b="b" l="l" r="r" t="t"/>
                <a:pathLst>
                  <a:path extrusionOk="0" h="6544" w="7314">
                    <a:moveTo>
                      <a:pt x="3221" y="0"/>
                    </a:moveTo>
                    <a:lnTo>
                      <a:pt x="0" y="5925"/>
                    </a:lnTo>
                    <a:lnTo>
                      <a:pt x="1134" y="6543"/>
                    </a:lnTo>
                    <a:lnTo>
                      <a:pt x="2414" y="4195"/>
                    </a:lnTo>
                    <a:lnTo>
                      <a:pt x="5096" y="5656"/>
                    </a:lnTo>
                    <a:lnTo>
                      <a:pt x="5634" y="4660"/>
                    </a:lnTo>
                    <a:lnTo>
                      <a:pt x="2952" y="3206"/>
                    </a:lnTo>
                    <a:lnTo>
                      <a:pt x="3817" y="1607"/>
                    </a:lnTo>
                    <a:lnTo>
                      <a:pt x="6768" y="3206"/>
                    </a:lnTo>
                    <a:lnTo>
                      <a:pt x="7313" y="2218"/>
                    </a:lnTo>
                    <a:lnTo>
                      <a:pt x="3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052038" y="1623235"/>
                <a:ext cx="638391" cy="591518"/>
              </a:xfrm>
              <a:custGeom>
                <a:rect b="b" l="l" r="r" t="t"/>
                <a:pathLst>
                  <a:path extrusionOk="0" h="6966" w="7518">
                    <a:moveTo>
                      <a:pt x="4395" y="0"/>
                    </a:moveTo>
                    <a:cubicBezTo>
                      <a:pt x="3824" y="0"/>
                      <a:pt x="3254" y="118"/>
                      <a:pt x="2726" y="354"/>
                    </a:cubicBezTo>
                    <a:cubicBezTo>
                      <a:pt x="844" y="1190"/>
                      <a:pt x="0" y="3174"/>
                      <a:pt x="778" y="4948"/>
                    </a:cubicBezTo>
                    <a:cubicBezTo>
                      <a:pt x="1347" y="6228"/>
                      <a:pt x="2568" y="6966"/>
                      <a:pt x="3897" y="6966"/>
                    </a:cubicBezTo>
                    <a:cubicBezTo>
                      <a:pt x="4403" y="6966"/>
                      <a:pt x="4924" y="6859"/>
                      <a:pt x="5431" y="6635"/>
                    </a:cubicBezTo>
                    <a:cubicBezTo>
                      <a:pt x="6296" y="6228"/>
                      <a:pt x="7030" y="5573"/>
                      <a:pt x="7517" y="4752"/>
                    </a:cubicBezTo>
                    <a:lnTo>
                      <a:pt x="6492" y="2433"/>
                    </a:lnTo>
                    <a:lnTo>
                      <a:pt x="5460" y="2891"/>
                    </a:lnTo>
                    <a:lnTo>
                      <a:pt x="6201" y="4563"/>
                    </a:lnTo>
                    <a:cubicBezTo>
                      <a:pt x="5903" y="4977"/>
                      <a:pt x="5503" y="5312"/>
                      <a:pt x="5038" y="5544"/>
                    </a:cubicBezTo>
                    <a:cubicBezTo>
                      <a:pt x="4717" y="5686"/>
                      <a:pt x="4384" y="5754"/>
                      <a:pt x="4060" y="5754"/>
                    </a:cubicBezTo>
                    <a:cubicBezTo>
                      <a:pt x="3185" y="5754"/>
                      <a:pt x="2367" y="5264"/>
                      <a:pt x="1985" y="4410"/>
                    </a:cubicBezTo>
                    <a:cubicBezTo>
                      <a:pt x="1469" y="3233"/>
                      <a:pt x="1999" y="1924"/>
                      <a:pt x="3192" y="1401"/>
                    </a:cubicBezTo>
                    <a:cubicBezTo>
                      <a:pt x="3550" y="1248"/>
                      <a:pt x="3936" y="1170"/>
                      <a:pt x="4322" y="1170"/>
                    </a:cubicBezTo>
                    <a:cubicBezTo>
                      <a:pt x="4633" y="1170"/>
                      <a:pt x="4944" y="1220"/>
                      <a:pt x="5242" y="1321"/>
                    </a:cubicBezTo>
                    <a:lnTo>
                      <a:pt x="5525" y="158"/>
                    </a:lnTo>
                    <a:cubicBezTo>
                      <a:pt x="5156" y="53"/>
                      <a:pt x="4775" y="0"/>
                      <a:pt x="4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5339475" y="1121927"/>
                <a:ext cx="679736" cy="717353"/>
              </a:xfrm>
              <a:custGeom>
                <a:rect b="b" l="l" r="r" t="t"/>
                <a:pathLst>
                  <a:path extrusionOk="0" h="8448" w="8005">
                    <a:moveTo>
                      <a:pt x="5533" y="0"/>
                    </a:moveTo>
                    <a:lnTo>
                      <a:pt x="4334" y="473"/>
                    </a:lnTo>
                    <a:lnTo>
                      <a:pt x="5388" y="3155"/>
                    </a:lnTo>
                    <a:lnTo>
                      <a:pt x="2254" y="4384"/>
                    </a:lnTo>
                    <a:lnTo>
                      <a:pt x="1200" y="1701"/>
                    </a:lnTo>
                    <a:lnTo>
                      <a:pt x="1" y="2174"/>
                    </a:lnTo>
                    <a:lnTo>
                      <a:pt x="2473" y="8447"/>
                    </a:lnTo>
                    <a:lnTo>
                      <a:pt x="3672" y="7975"/>
                    </a:lnTo>
                    <a:lnTo>
                      <a:pt x="2669" y="5430"/>
                    </a:lnTo>
                    <a:lnTo>
                      <a:pt x="5802" y="4202"/>
                    </a:lnTo>
                    <a:lnTo>
                      <a:pt x="6798" y="6746"/>
                    </a:lnTo>
                    <a:lnTo>
                      <a:pt x="8005" y="6274"/>
                    </a:lnTo>
                    <a:lnTo>
                      <a:pt x="5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1397" y="779589"/>
                <a:ext cx="629721" cy="679141"/>
              </a:xfrm>
              <a:custGeom>
                <a:rect b="b" l="l" r="r" t="t"/>
                <a:pathLst>
                  <a:path extrusionOk="0" h="7998" w="7416">
                    <a:moveTo>
                      <a:pt x="1658" y="1"/>
                    </a:moveTo>
                    <a:lnTo>
                      <a:pt x="1" y="6536"/>
                    </a:lnTo>
                    <a:lnTo>
                      <a:pt x="1251" y="6856"/>
                    </a:lnTo>
                    <a:lnTo>
                      <a:pt x="1927" y="4203"/>
                    </a:lnTo>
                    <a:lnTo>
                      <a:pt x="5184" y="5031"/>
                    </a:lnTo>
                    <a:lnTo>
                      <a:pt x="4515" y="7685"/>
                    </a:lnTo>
                    <a:lnTo>
                      <a:pt x="5766" y="7997"/>
                    </a:lnTo>
                    <a:lnTo>
                      <a:pt x="7416" y="1462"/>
                    </a:lnTo>
                    <a:lnTo>
                      <a:pt x="6166" y="1142"/>
                    </a:lnTo>
                    <a:lnTo>
                      <a:pt x="5460" y="3934"/>
                    </a:lnTo>
                    <a:lnTo>
                      <a:pt x="2204" y="3112"/>
                    </a:lnTo>
                    <a:lnTo>
                      <a:pt x="2909" y="321"/>
                    </a:lnTo>
                    <a:lnTo>
                      <a:pt x="16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4041331" y="2751888"/>
                <a:ext cx="242089" cy="582764"/>
              </a:xfrm>
              <a:custGeom>
                <a:rect b="b" l="l" r="r" t="t"/>
                <a:pathLst>
                  <a:path extrusionOk="0" h="6863" w="2851">
                    <a:moveTo>
                      <a:pt x="1593" y="0"/>
                    </a:moveTo>
                    <a:lnTo>
                      <a:pt x="1" y="6558"/>
                    </a:lnTo>
                    <a:lnTo>
                      <a:pt x="1258" y="6863"/>
                    </a:lnTo>
                    <a:lnTo>
                      <a:pt x="2850" y="306"/>
                    </a:lnTo>
                    <a:lnTo>
                      <a:pt x="1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382261" y="4756932"/>
                <a:ext cx="545154" cy="393326"/>
              </a:xfrm>
              <a:custGeom>
                <a:rect b="b" l="l" r="r" t="t"/>
                <a:pathLst>
                  <a:path extrusionOk="0" h="4632" w="6420">
                    <a:moveTo>
                      <a:pt x="5743" y="1"/>
                    </a:moveTo>
                    <a:lnTo>
                      <a:pt x="0" y="3534"/>
                    </a:lnTo>
                    <a:lnTo>
                      <a:pt x="676" y="4631"/>
                    </a:lnTo>
                    <a:lnTo>
                      <a:pt x="6419" y="1098"/>
                    </a:lnTo>
                    <a:lnTo>
                      <a:pt x="5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905470" y="1548147"/>
                <a:ext cx="397057" cy="543958"/>
              </a:xfrm>
              <a:custGeom>
                <a:rect b="b" l="l" r="r" t="t"/>
                <a:pathLst>
                  <a:path extrusionOk="0" h="6406" w="4676">
                    <a:moveTo>
                      <a:pt x="1091" y="1"/>
                    </a:moveTo>
                    <a:lnTo>
                      <a:pt x="1" y="691"/>
                    </a:lnTo>
                    <a:lnTo>
                      <a:pt x="3585" y="6405"/>
                    </a:lnTo>
                    <a:lnTo>
                      <a:pt x="4675" y="5714"/>
                    </a:lnTo>
                    <a:lnTo>
                      <a:pt x="1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4357" y="2716055"/>
                <a:ext cx="432806" cy="522985"/>
              </a:xfrm>
              <a:custGeom>
                <a:rect b="b" l="l" r="r" t="t"/>
                <a:pathLst>
                  <a:path extrusionOk="0" h="6159" w="5097">
                    <a:moveTo>
                      <a:pt x="4064" y="1"/>
                    </a:moveTo>
                    <a:lnTo>
                      <a:pt x="0" y="5380"/>
                    </a:lnTo>
                    <a:lnTo>
                      <a:pt x="1032" y="6158"/>
                    </a:lnTo>
                    <a:lnTo>
                      <a:pt x="5096" y="779"/>
                    </a:lnTo>
                    <a:lnTo>
                      <a:pt x="4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178920" y="-7"/>
                <a:ext cx="431532" cy="524173"/>
              </a:xfrm>
              <a:custGeom>
                <a:rect b="b" l="l" r="r" t="t"/>
                <a:pathLst>
                  <a:path extrusionOk="0" h="6173" w="5082">
                    <a:moveTo>
                      <a:pt x="4050" y="0"/>
                    </a:moveTo>
                    <a:lnTo>
                      <a:pt x="0" y="5394"/>
                    </a:lnTo>
                    <a:lnTo>
                      <a:pt x="1033" y="6172"/>
                    </a:lnTo>
                    <a:lnTo>
                      <a:pt x="5082" y="778"/>
                    </a:lnTo>
                    <a:lnTo>
                      <a:pt x="4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890180" y="3850850"/>
                <a:ext cx="539628" cy="596775"/>
              </a:xfrm>
              <a:custGeom>
                <a:rect b="b" l="l" r="r" t="t"/>
                <a:pathLst>
                  <a:path extrusionOk="0" h="7028" w="6355">
                    <a:moveTo>
                      <a:pt x="3105" y="1"/>
                    </a:moveTo>
                    <a:lnTo>
                      <a:pt x="2603" y="1033"/>
                    </a:lnTo>
                    <a:lnTo>
                      <a:pt x="4682" y="2051"/>
                    </a:lnTo>
                    <a:lnTo>
                      <a:pt x="3163" y="5148"/>
                    </a:lnTo>
                    <a:cubicBezTo>
                      <a:pt x="2970" y="5548"/>
                      <a:pt x="2689" y="5747"/>
                      <a:pt x="2367" y="5747"/>
                    </a:cubicBezTo>
                    <a:cubicBezTo>
                      <a:pt x="2227" y="5747"/>
                      <a:pt x="2079" y="5710"/>
                      <a:pt x="1927" y="5635"/>
                    </a:cubicBezTo>
                    <a:cubicBezTo>
                      <a:pt x="1527" y="5446"/>
                      <a:pt x="1156" y="4973"/>
                      <a:pt x="967" y="4334"/>
                    </a:cubicBezTo>
                    <a:lnTo>
                      <a:pt x="1" y="4930"/>
                    </a:lnTo>
                    <a:cubicBezTo>
                      <a:pt x="190" y="5737"/>
                      <a:pt x="662" y="6376"/>
                      <a:pt x="1425" y="6747"/>
                    </a:cubicBezTo>
                    <a:cubicBezTo>
                      <a:pt x="1805" y="6934"/>
                      <a:pt x="2173" y="7028"/>
                      <a:pt x="2520" y="7028"/>
                    </a:cubicBezTo>
                    <a:cubicBezTo>
                      <a:pt x="3263" y="7028"/>
                      <a:pt x="3902" y="6599"/>
                      <a:pt x="4319" y="5751"/>
                    </a:cubicBezTo>
                    <a:lnTo>
                      <a:pt x="6354" y="1600"/>
                    </a:lnTo>
                    <a:lnTo>
                      <a:pt x="3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565984" y="752279"/>
                <a:ext cx="681613" cy="727806"/>
              </a:xfrm>
              <a:custGeom>
                <a:rect b="b" l="l" r="r" t="t"/>
                <a:pathLst>
                  <a:path extrusionOk="0" h="8571" w="8027">
                    <a:moveTo>
                      <a:pt x="2654" y="0"/>
                    </a:moveTo>
                    <a:lnTo>
                      <a:pt x="0" y="6201"/>
                    </a:lnTo>
                    <a:lnTo>
                      <a:pt x="1185" y="6710"/>
                    </a:lnTo>
                    <a:lnTo>
                      <a:pt x="1854" y="5154"/>
                    </a:lnTo>
                    <a:lnTo>
                      <a:pt x="3315" y="4478"/>
                    </a:lnTo>
                    <a:lnTo>
                      <a:pt x="4115" y="7960"/>
                    </a:lnTo>
                    <a:lnTo>
                      <a:pt x="5547" y="8571"/>
                    </a:lnTo>
                    <a:lnTo>
                      <a:pt x="4544" y="3911"/>
                    </a:lnTo>
                    <a:lnTo>
                      <a:pt x="8026" y="2297"/>
                    </a:lnTo>
                    <a:lnTo>
                      <a:pt x="6645" y="1708"/>
                    </a:lnTo>
                    <a:lnTo>
                      <a:pt x="2545" y="3540"/>
                    </a:lnTo>
                    <a:lnTo>
                      <a:pt x="3839" y="509"/>
                    </a:lnTo>
                    <a:lnTo>
                      <a:pt x="26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4548095" y="3249994"/>
                <a:ext cx="600681" cy="547695"/>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975212" y="2871617"/>
                <a:ext cx="798870" cy="780359"/>
              </a:xfrm>
              <a:custGeom>
                <a:rect b="b" l="l" r="r" t="t"/>
                <a:pathLst>
                  <a:path extrusionOk="0" h="9190" w="9408">
                    <a:moveTo>
                      <a:pt x="6500" y="1"/>
                    </a:moveTo>
                    <a:lnTo>
                      <a:pt x="5162" y="640"/>
                    </a:lnTo>
                    <a:lnTo>
                      <a:pt x="5126" y="5453"/>
                    </a:lnTo>
                    <a:lnTo>
                      <a:pt x="1345" y="2458"/>
                    </a:lnTo>
                    <a:lnTo>
                      <a:pt x="0" y="3105"/>
                    </a:lnTo>
                    <a:lnTo>
                      <a:pt x="2901" y="9190"/>
                    </a:lnTo>
                    <a:lnTo>
                      <a:pt x="3984" y="8673"/>
                    </a:lnTo>
                    <a:lnTo>
                      <a:pt x="1905" y="4326"/>
                    </a:lnTo>
                    <a:lnTo>
                      <a:pt x="1905" y="4326"/>
                    </a:lnTo>
                    <a:lnTo>
                      <a:pt x="5482" y="7190"/>
                    </a:lnTo>
                    <a:lnTo>
                      <a:pt x="6238" y="6827"/>
                    </a:lnTo>
                    <a:lnTo>
                      <a:pt x="6260" y="2247"/>
                    </a:lnTo>
                    <a:lnTo>
                      <a:pt x="8346" y="6587"/>
                    </a:lnTo>
                    <a:lnTo>
                      <a:pt x="9407" y="6085"/>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1501601">
                <a:off x="-5141329" y="-98478"/>
                <a:ext cx="618012" cy="579121"/>
              </a:xfrm>
              <a:custGeom>
                <a:rect b="b" l="l" r="r" t="t"/>
                <a:pathLst>
                  <a:path extrusionOk="0" h="6820" w="7278">
                    <a:moveTo>
                      <a:pt x="66" y="1"/>
                    </a:moveTo>
                    <a:lnTo>
                      <a:pt x="0" y="6747"/>
                    </a:lnTo>
                    <a:lnTo>
                      <a:pt x="1193" y="6754"/>
                    </a:lnTo>
                    <a:lnTo>
                      <a:pt x="1244" y="1942"/>
                    </a:lnTo>
                    <a:lnTo>
                      <a:pt x="3199" y="6086"/>
                    </a:lnTo>
                    <a:lnTo>
                      <a:pt x="4035" y="6093"/>
                    </a:lnTo>
                    <a:lnTo>
                      <a:pt x="6071" y="1986"/>
                    </a:lnTo>
                    <a:lnTo>
                      <a:pt x="6034" y="6805"/>
                    </a:lnTo>
                    <a:lnTo>
                      <a:pt x="7205" y="6820"/>
                    </a:lnTo>
                    <a:lnTo>
                      <a:pt x="7277" y="74"/>
                    </a:lnTo>
                    <a:lnTo>
                      <a:pt x="5794" y="59"/>
                    </a:lnTo>
                    <a:lnTo>
                      <a:pt x="3635" y="4363"/>
                    </a:lnTo>
                    <a:lnTo>
                      <a:pt x="1563" y="15"/>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5508639" y="2926557"/>
                <a:ext cx="622334" cy="695784"/>
              </a:xfrm>
              <a:custGeom>
                <a:rect b="b" l="l" r="r" t="t"/>
                <a:pathLst>
                  <a:path extrusionOk="0" h="8194" w="7329">
                    <a:moveTo>
                      <a:pt x="2640" y="1"/>
                    </a:moveTo>
                    <a:lnTo>
                      <a:pt x="1" y="6202"/>
                    </a:lnTo>
                    <a:lnTo>
                      <a:pt x="997" y="6623"/>
                    </a:lnTo>
                    <a:lnTo>
                      <a:pt x="2799" y="2385"/>
                    </a:lnTo>
                    <a:lnTo>
                      <a:pt x="3730" y="7786"/>
                    </a:lnTo>
                    <a:lnTo>
                      <a:pt x="4690" y="8194"/>
                    </a:lnTo>
                    <a:lnTo>
                      <a:pt x="7329" y="1985"/>
                    </a:lnTo>
                    <a:lnTo>
                      <a:pt x="6340" y="1571"/>
                    </a:lnTo>
                    <a:lnTo>
                      <a:pt x="4537" y="5816"/>
                    </a:lnTo>
                    <a:lnTo>
                      <a:pt x="3599" y="408"/>
                    </a:lnTo>
                    <a:lnTo>
                      <a:pt x="2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919084" y="1617097"/>
                <a:ext cx="685934" cy="586415"/>
              </a:xfrm>
              <a:custGeom>
                <a:rect b="b" l="l" r="r" t="t"/>
                <a:pathLst>
                  <a:path extrusionOk="0" h="6906" w="8078">
                    <a:moveTo>
                      <a:pt x="4023" y="1200"/>
                    </a:moveTo>
                    <a:cubicBezTo>
                      <a:pt x="4951" y="1200"/>
                      <a:pt x="5823" y="1774"/>
                      <a:pt x="6158" y="2692"/>
                    </a:cubicBezTo>
                    <a:cubicBezTo>
                      <a:pt x="6573" y="3856"/>
                      <a:pt x="5991" y="5135"/>
                      <a:pt x="4835" y="5579"/>
                    </a:cubicBezTo>
                    <a:cubicBezTo>
                      <a:pt x="4578" y="5672"/>
                      <a:pt x="4315" y="5716"/>
                      <a:pt x="4057" y="5716"/>
                    </a:cubicBezTo>
                    <a:cubicBezTo>
                      <a:pt x="3124" y="5716"/>
                      <a:pt x="2247" y="5141"/>
                      <a:pt x="1906" y="4219"/>
                    </a:cubicBezTo>
                    <a:cubicBezTo>
                      <a:pt x="1484" y="3034"/>
                      <a:pt x="2109" y="1733"/>
                      <a:pt x="3294" y="1319"/>
                    </a:cubicBezTo>
                    <a:lnTo>
                      <a:pt x="3301" y="1319"/>
                    </a:lnTo>
                    <a:cubicBezTo>
                      <a:pt x="3540" y="1238"/>
                      <a:pt x="3784" y="1200"/>
                      <a:pt x="4023" y="1200"/>
                    </a:cubicBezTo>
                    <a:close/>
                    <a:moveTo>
                      <a:pt x="4213" y="0"/>
                    </a:moveTo>
                    <a:cubicBezTo>
                      <a:pt x="3779" y="0"/>
                      <a:pt x="3332" y="76"/>
                      <a:pt x="2887" y="235"/>
                    </a:cubicBezTo>
                    <a:cubicBezTo>
                      <a:pt x="975" y="926"/>
                      <a:pt x="1" y="2838"/>
                      <a:pt x="663" y="4670"/>
                    </a:cubicBezTo>
                    <a:cubicBezTo>
                      <a:pt x="1170" y="6071"/>
                      <a:pt x="2449" y="6906"/>
                      <a:pt x="3881" y="6906"/>
                    </a:cubicBezTo>
                    <a:cubicBezTo>
                      <a:pt x="4315" y="6906"/>
                      <a:pt x="4762" y="6829"/>
                      <a:pt x="5206" y="6669"/>
                    </a:cubicBezTo>
                    <a:cubicBezTo>
                      <a:pt x="7118" y="5978"/>
                      <a:pt x="8078" y="4045"/>
                      <a:pt x="7423" y="2227"/>
                    </a:cubicBezTo>
                    <a:cubicBezTo>
                      <a:pt x="6916" y="827"/>
                      <a:pt x="5642" y="0"/>
                      <a:pt x="4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156861" y="2089685"/>
                <a:ext cx="685943" cy="586423"/>
              </a:xfrm>
              <a:custGeom>
                <a:rect b="b" l="l" r="r" t="t"/>
                <a:pathLst>
                  <a:path extrusionOk="0" h="6906" w="8078">
                    <a:moveTo>
                      <a:pt x="4037" y="1169"/>
                    </a:moveTo>
                    <a:cubicBezTo>
                      <a:pt x="4352" y="1169"/>
                      <a:pt x="4679" y="1237"/>
                      <a:pt x="5002" y="1387"/>
                    </a:cubicBezTo>
                    <a:cubicBezTo>
                      <a:pt x="5831" y="1773"/>
                      <a:pt x="6347" y="2623"/>
                      <a:pt x="6311" y="3539"/>
                    </a:cubicBezTo>
                    <a:cubicBezTo>
                      <a:pt x="6275" y="4455"/>
                      <a:pt x="5693" y="5262"/>
                      <a:pt x="4828" y="5582"/>
                    </a:cubicBezTo>
                    <a:cubicBezTo>
                      <a:pt x="4568" y="5678"/>
                      <a:pt x="4303" y="5723"/>
                      <a:pt x="4041" y="5723"/>
                    </a:cubicBezTo>
                    <a:cubicBezTo>
                      <a:pt x="3110" y="5723"/>
                      <a:pt x="2235" y="5146"/>
                      <a:pt x="1905" y="4215"/>
                    </a:cubicBezTo>
                    <a:cubicBezTo>
                      <a:pt x="1343" y="2653"/>
                      <a:pt x="2565" y="1169"/>
                      <a:pt x="4037" y="1169"/>
                    </a:cubicBezTo>
                    <a:close/>
                    <a:moveTo>
                      <a:pt x="4213" y="1"/>
                    </a:moveTo>
                    <a:cubicBezTo>
                      <a:pt x="3778" y="1"/>
                      <a:pt x="3327" y="78"/>
                      <a:pt x="2880" y="239"/>
                    </a:cubicBezTo>
                    <a:cubicBezTo>
                      <a:pt x="968" y="929"/>
                      <a:pt x="1" y="2834"/>
                      <a:pt x="662" y="4666"/>
                    </a:cubicBezTo>
                    <a:cubicBezTo>
                      <a:pt x="1171" y="6070"/>
                      <a:pt x="2454" y="6905"/>
                      <a:pt x="3890" y="6905"/>
                    </a:cubicBezTo>
                    <a:cubicBezTo>
                      <a:pt x="4320" y="6905"/>
                      <a:pt x="4765" y="6830"/>
                      <a:pt x="5206" y="6672"/>
                    </a:cubicBezTo>
                    <a:cubicBezTo>
                      <a:pt x="7118" y="5982"/>
                      <a:pt x="8077" y="4048"/>
                      <a:pt x="7423" y="2223"/>
                    </a:cubicBezTo>
                    <a:cubicBezTo>
                      <a:pt x="6916" y="830"/>
                      <a:pt x="5644" y="1"/>
                      <a:pt x="4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925037" y="4069836"/>
                <a:ext cx="686529" cy="586755"/>
              </a:xfrm>
              <a:custGeom>
                <a:rect b="b" l="l" r="r" t="t"/>
                <a:pathLst>
                  <a:path extrusionOk="0" h="6910" w="8085">
                    <a:moveTo>
                      <a:pt x="4031" y="1199"/>
                    </a:moveTo>
                    <a:cubicBezTo>
                      <a:pt x="4956" y="1199"/>
                      <a:pt x="5824" y="1774"/>
                      <a:pt x="6158" y="2696"/>
                    </a:cubicBezTo>
                    <a:cubicBezTo>
                      <a:pt x="6573" y="3852"/>
                      <a:pt x="5991" y="5139"/>
                      <a:pt x="4835" y="5575"/>
                    </a:cubicBezTo>
                    <a:cubicBezTo>
                      <a:pt x="4567" y="5678"/>
                      <a:pt x="4293" y="5727"/>
                      <a:pt x="4023" y="5727"/>
                    </a:cubicBezTo>
                    <a:cubicBezTo>
                      <a:pt x="3098" y="5727"/>
                      <a:pt x="2230" y="5153"/>
                      <a:pt x="1898" y="4230"/>
                    </a:cubicBezTo>
                    <a:cubicBezTo>
                      <a:pt x="1469" y="3038"/>
                      <a:pt x="2102" y="1729"/>
                      <a:pt x="3301" y="1322"/>
                    </a:cubicBezTo>
                    <a:cubicBezTo>
                      <a:pt x="3543" y="1239"/>
                      <a:pt x="3789" y="1199"/>
                      <a:pt x="4031" y="1199"/>
                    </a:cubicBezTo>
                    <a:close/>
                    <a:moveTo>
                      <a:pt x="4217" y="1"/>
                    </a:moveTo>
                    <a:cubicBezTo>
                      <a:pt x="3782" y="1"/>
                      <a:pt x="3333" y="78"/>
                      <a:pt x="2887" y="239"/>
                    </a:cubicBezTo>
                    <a:cubicBezTo>
                      <a:pt x="975" y="929"/>
                      <a:pt x="1" y="2834"/>
                      <a:pt x="662" y="4666"/>
                    </a:cubicBezTo>
                    <a:cubicBezTo>
                      <a:pt x="1170" y="6073"/>
                      <a:pt x="2450" y="6909"/>
                      <a:pt x="3882" y="6909"/>
                    </a:cubicBezTo>
                    <a:cubicBezTo>
                      <a:pt x="4315" y="6909"/>
                      <a:pt x="4762" y="6833"/>
                      <a:pt x="5206" y="6672"/>
                    </a:cubicBezTo>
                    <a:cubicBezTo>
                      <a:pt x="7118" y="5982"/>
                      <a:pt x="8085" y="4048"/>
                      <a:pt x="7423" y="2223"/>
                    </a:cubicBezTo>
                    <a:cubicBezTo>
                      <a:pt x="6921" y="830"/>
                      <a:pt x="5647" y="1"/>
                      <a:pt x="42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45577" y="4048186"/>
                <a:ext cx="627259" cy="566800"/>
              </a:xfrm>
              <a:custGeom>
                <a:rect b="b" l="l" r="r" t="t"/>
                <a:pathLst>
                  <a:path extrusionOk="0" h="6675" w="7387">
                    <a:moveTo>
                      <a:pt x="3497" y="1564"/>
                    </a:moveTo>
                    <a:lnTo>
                      <a:pt x="4776" y="2145"/>
                    </a:lnTo>
                    <a:cubicBezTo>
                      <a:pt x="5656" y="2538"/>
                      <a:pt x="5990" y="3141"/>
                      <a:pt x="5641" y="3890"/>
                    </a:cubicBezTo>
                    <a:cubicBezTo>
                      <a:pt x="5416" y="4387"/>
                      <a:pt x="5057" y="4627"/>
                      <a:pt x="4595" y="4627"/>
                    </a:cubicBezTo>
                    <a:cubicBezTo>
                      <a:pt x="4341" y="4627"/>
                      <a:pt x="4056" y="4555"/>
                      <a:pt x="3744" y="4413"/>
                    </a:cubicBezTo>
                    <a:lnTo>
                      <a:pt x="2464" y="3832"/>
                    </a:lnTo>
                    <a:lnTo>
                      <a:pt x="3497" y="1564"/>
                    </a:lnTo>
                    <a:close/>
                    <a:moveTo>
                      <a:pt x="2792" y="1"/>
                    </a:moveTo>
                    <a:lnTo>
                      <a:pt x="0" y="6136"/>
                    </a:lnTo>
                    <a:lnTo>
                      <a:pt x="1170" y="6674"/>
                    </a:lnTo>
                    <a:lnTo>
                      <a:pt x="1992" y="4864"/>
                    </a:lnTo>
                    <a:lnTo>
                      <a:pt x="3337" y="5475"/>
                    </a:lnTo>
                    <a:cubicBezTo>
                      <a:pt x="3832" y="5701"/>
                      <a:pt x="4297" y="5812"/>
                      <a:pt x="4722" y="5812"/>
                    </a:cubicBezTo>
                    <a:cubicBezTo>
                      <a:pt x="5622" y="5812"/>
                      <a:pt x="6341" y="5315"/>
                      <a:pt x="6775" y="4362"/>
                    </a:cubicBezTo>
                    <a:cubicBezTo>
                      <a:pt x="7386" y="3010"/>
                      <a:pt x="6848" y="1847"/>
                      <a:pt x="5307" y="1142"/>
                    </a:cubicBezTo>
                    <a:lnTo>
                      <a:pt x="27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2143086" y="3824268"/>
                <a:ext cx="557460" cy="649931"/>
              </a:xfrm>
              <a:custGeom>
                <a:rect b="b" l="l" r="r" t="t"/>
                <a:pathLst>
                  <a:path extrusionOk="0" h="7654" w="6565">
                    <a:moveTo>
                      <a:pt x="3800" y="1191"/>
                    </a:moveTo>
                    <a:cubicBezTo>
                      <a:pt x="4245" y="1191"/>
                      <a:pt x="4596" y="1418"/>
                      <a:pt x="4820" y="1889"/>
                    </a:cubicBezTo>
                    <a:cubicBezTo>
                      <a:pt x="5176" y="2652"/>
                      <a:pt x="4863" y="3263"/>
                      <a:pt x="3991" y="3677"/>
                    </a:cubicBezTo>
                    <a:lnTo>
                      <a:pt x="2719" y="4281"/>
                    </a:lnTo>
                    <a:lnTo>
                      <a:pt x="1650" y="2027"/>
                    </a:lnTo>
                    <a:lnTo>
                      <a:pt x="2922" y="1424"/>
                    </a:lnTo>
                    <a:cubicBezTo>
                      <a:pt x="3243" y="1270"/>
                      <a:pt x="3538" y="1191"/>
                      <a:pt x="3800" y="1191"/>
                    </a:cubicBezTo>
                    <a:close/>
                    <a:moveTo>
                      <a:pt x="3965" y="1"/>
                    </a:moveTo>
                    <a:cubicBezTo>
                      <a:pt x="3519" y="1"/>
                      <a:pt x="3024" y="125"/>
                      <a:pt x="2494" y="377"/>
                    </a:cubicBezTo>
                    <a:lnTo>
                      <a:pt x="0" y="1562"/>
                    </a:lnTo>
                    <a:lnTo>
                      <a:pt x="2901" y="7654"/>
                    </a:lnTo>
                    <a:lnTo>
                      <a:pt x="4064" y="7094"/>
                    </a:lnTo>
                    <a:lnTo>
                      <a:pt x="3213" y="5306"/>
                    </a:lnTo>
                    <a:lnTo>
                      <a:pt x="4544" y="4666"/>
                    </a:lnTo>
                    <a:cubicBezTo>
                      <a:pt x="6070" y="3946"/>
                      <a:pt x="6565" y="2718"/>
                      <a:pt x="5903" y="1322"/>
                    </a:cubicBezTo>
                    <a:cubicBezTo>
                      <a:pt x="5485" y="447"/>
                      <a:pt x="4811" y="1"/>
                      <a:pt x="3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790610" y="741973"/>
                <a:ext cx="642628" cy="704446"/>
              </a:xfrm>
              <a:custGeom>
                <a:rect b="b" l="l" r="r" t="t"/>
                <a:pathLst>
                  <a:path extrusionOk="0" h="8296" w="7568">
                    <a:moveTo>
                      <a:pt x="3604" y="1134"/>
                    </a:moveTo>
                    <a:cubicBezTo>
                      <a:pt x="4160" y="1134"/>
                      <a:pt x="4727" y="1339"/>
                      <a:pt x="5191" y="1796"/>
                    </a:cubicBezTo>
                    <a:cubicBezTo>
                      <a:pt x="6623" y="3221"/>
                      <a:pt x="5627" y="5663"/>
                      <a:pt x="3613" y="5685"/>
                    </a:cubicBezTo>
                    <a:cubicBezTo>
                      <a:pt x="2348" y="5685"/>
                      <a:pt x="1323" y="4667"/>
                      <a:pt x="1316" y="3410"/>
                    </a:cubicBezTo>
                    <a:cubicBezTo>
                      <a:pt x="1316" y="2040"/>
                      <a:pt x="2435" y="1134"/>
                      <a:pt x="3604" y="1134"/>
                    </a:cubicBezTo>
                    <a:close/>
                    <a:moveTo>
                      <a:pt x="3591" y="0"/>
                    </a:moveTo>
                    <a:cubicBezTo>
                      <a:pt x="1556" y="0"/>
                      <a:pt x="0" y="1462"/>
                      <a:pt x="0" y="3410"/>
                    </a:cubicBezTo>
                    <a:cubicBezTo>
                      <a:pt x="0" y="5336"/>
                      <a:pt x="1541" y="6819"/>
                      <a:pt x="3555" y="6841"/>
                    </a:cubicBezTo>
                    <a:cubicBezTo>
                      <a:pt x="4064" y="7750"/>
                      <a:pt x="4834" y="8295"/>
                      <a:pt x="5699" y="8295"/>
                    </a:cubicBezTo>
                    <a:cubicBezTo>
                      <a:pt x="6390" y="8280"/>
                      <a:pt x="7059" y="8011"/>
                      <a:pt x="7568" y="7546"/>
                    </a:cubicBezTo>
                    <a:lnTo>
                      <a:pt x="7066" y="6674"/>
                    </a:lnTo>
                    <a:cubicBezTo>
                      <a:pt x="6637" y="7008"/>
                      <a:pt x="6201" y="7212"/>
                      <a:pt x="5852" y="7212"/>
                    </a:cubicBezTo>
                    <a:cubicBezTo>
                      <a:pt x="5489" y="7212"/>
                      <a:pt x="5140" y="7001"/>
                      <a:pt x="4827" y="6645"/>
                    </a:cubicBezTo>
                    <a:cubicBezTo>
                      <a:pt x="6237" y="6201"/>
                      <a:pt x="7190" y="4886"/>
                      <a:pt x="7190" y="3410"/>
                    </a:cubicBezTo>
                    <a:cubicBezTo>
                      <a:pt x="7183" y="1476"/>
                      <a:pt x="5620" y="0"/>
                      <a:pt x="3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320867" y="2237564"/>
                <a:ext cx="696379" cy="657573"/>
              </a:xfrm>
              <a:custGeom>
                <a:rect b="b" l="l" r="r" t="t"/>
                <a:pathLst>
                  <a:path extrusionOk="0" h="7744" w="8201">
                    <a:moveTo>
                      <a:pt x="3928" y="1187"/>
                    </a:moveTo>
                    <a:cubicBezTo>
                      <a:pt x="4343" y="1187"/>
                      <a:pt x="4679" y="1399"/>
                      <a:pt x="4915" y="1841"/>
                    </a:cubicBezTo>
                    <a:cubicBezTo>
                      <a:pt x="5314" y="2582"/>
                      <a:pt x="5031" y="3208"/>
                      <a:pt x="4188" y="3658"/>
                    </a:cubicBezTo>
                    <a:lnTo>
                      <a:pt x="2843" y="4378"/>
                    </a:lnTo>
                    <a:lnTo>
                      <a:pt x="1665" y="2183"/>
                    </a:lnTo>
                    <a:lnTo>
                      <a:pt x="3003" y="1463"/>
                    </a:lnTo>
                    <a:cubicBezTo>
                      <a:pt x="3342" y="1280"/>
                      <a:pt x="3652" y="1187"/>
                      <a:pt x="3928" y="1187"/>
                    </a:cubicBezTo>
                    <a:close/>
                    <a:moveTo>
                      <a:pt x="4098" y="0"/>
                    </a:moveTo>
                    <a:cubicBezTo>
                      <a:pt x="3607" y="0"/>
                      <a:pt x="3062" y="155"/>
                      <a:pt x="2479" y="467"/>
                    </a:cubicBezTo>
                    <a:lnTo>
                      <a:pt x="0" y="1797"/>
                    </a:lnTo>
                    <a:lnTo>
                      <a:pt x="3177" y="7744"/>
                    </a:lnTo>
                    <a:lnTo>
                      <a:pt x="4318" y="7133"/>
                    </a:lnTo>
                    <a:lnTo>
                      <a:pt x="3381" y="5381"/>
                    </a:lnTo>
                    <a:lnTo>
                      <a:pt x="4718" y="4662"/>
                    </a:lnTo>
                    <a:cubicBezTo>
                      <a:pt x="4791" y="4625"/>
                      <a:pt x="4864" y="4589"/>
                      <a:pt x="4929" y="4538"/>
                    </a:cubicBezTo>
                    <a:lnTo>
                      <a:pt x="6907" y="5745"/>
                    </a:lnTo>
                    <a:lnTo>
                      <a:pt x="8201" y="5054"/>
                    </a:lnTo>
                    <a:lnTo>
                      <a:pt x="5838" y="3782"/>
                    </a:lnTo>
                    <a:cubicBezTo>
                      <a:pt x="6427" y="3055"/>
                      <a:pt x="6485" y="2154"/>
                      <a:pt x="5983" y="1223"/>
                    </a:cubicBezTo>
                    <a:cubicBezTo>
                      <a:pt x="5551" y="412"/>
                      <a:pt x="4897" y="0"/>
                      <a:pt x="4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22707" y="2813196"/>
                <a:ext cx="491403" cy="584130"/>
              </a:xfrm>
              <a:custGeom>
                <a:rect b="b" l="l" r="r" t="t"/>
                <a:pathLst>
                  <a:path extrusionOk="0" h="6879" w="5787">
                    <a:moveTo>
                      <a:pt x="3050" y="1"/>
                    </a:moveTo>
                    <a:cubicBezTo>
                      <a:pt x="2828" y="1"/>
                      <a:pt x="2606" y="17"/>
                      <a:pt x="2385" y="49"/>
                    </a:cubicBezTo>
                    <a:cubicBezTo>
                      <a:pt x="887" y="282"/>
                      <a:pt x="0" y="1176"/>
                      <a:pt x="182" y="2339"/>
                    </a:cubicBezTo>
                    <a:cubicBezTo>
                      <a:pt x="546" y="4709"/>
                      <a:pt x="4006" y="3371"/>
                      <a:pt x="4217" y="4760"/>
                    </a:cubicBezTo>
                    <a:cubicBezTo>
                      <a:pt x="4289" y="5225"/>
                      <a:pt x="3897" y="5559"/>
                      <a:pt x="3184" y="5668"/>
                    </a:cubicBezTo>
                    <a:cubicBezTo>
                      <a:pt x="3069" y="5686"/>
                      <a:pt x="2947" y="5695"/>
                      <a:pt x="2820" y="5695"/>
                    </a:cubicBezTo>
                    <a:cubicBezTo>
                      <a:pt x="2165" y="5695"/>
                      <a:pt x="1386" y="5463"/>
                      <a:pt x="735" y="5043"/>
                    </a:cubicBezTo>
                    <a:lnTo>
                      <a:pt x="371" y="6199"/>
                    </a:lnTo>
                    <a:cubicBezTo>
                      <a:pt x="1071" y="6644"/>
                      <a:pt x="1886" y="6878"/>
                      <a:pt x="2710" y="6878"/>
                    </a:cubicBezTo>
                    <a:cubicBezTo>
                      <a:pt x="2921" y="6878"/>
                      <a:pt x="3133" y="6863"/>
                      <a:pt x="3344" y="6832"/>
                    </a:cubicBezTo>
                    <a:cubicBezTo>
                      <a:pt x="4813" y="6606"/>
                      <a:pt x="5787" y="5719"/>
                      <a:pt x="5598" y="4469"/>
                    </a:cubicBezTo>
                    <a:cubicBezTo>
                      <a:pt x="5235" y="2077"/>
                      <a:pt x="1767" y="3357"/>
                      <a:pt x="1563" y="2004"/>
                    </a:cubicBezTo>
                    <a:cubicBezTo>
                      <a:pt x="1498" y="1597"/>
                      <a:pt x="1854" y="1321"/>
                      <a:pt x="2457" y="1227"/>
                    </a:cubicBezTo>
                    <a:cubicBezTo>
                      <a:pt x="2569" y="1209"/>
                      <a:pt x="2693" y="1201"/>
                      <a:pt x="2827" y="1201"/>
                    </a:cubicBezTo>
                    <a:cubicBezTo>
                      <a:pt x="3317" y="1201"/>
                      <a:pt x="3942" y="1317"/>
                      <a:pt x="4558" y="1568"/>
                    </a:cubicBezTo>
                    <a:lnTo>
                      <a:pt x="4900" y="383"/>
                    </a:lnTo>
                    <a:cubicBezTo>
                      <a:pt x="4313" y="130"/>
                      <a:pt x="3683" y="1"/>
                      <a:pt x="3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745037" y="800254"/>
                <a:ext cx="471703" cy="637797"/>
              </a:xfrm>
              <a:custGeom>
                <a:rect b="b" l="l" r="r" t="t"/>
                <a:pathLst>
                  <a:path extrusionOk="0" h="7511" w="5555">
                    <a:moveTo>
                      <a:pt x="393" y="1"/>
                    </a:moveTo>
                    <a:lnTo>
                      <a:pt x="0" y="1077"/>
                    </a:lnTo>
                    <a:lnTo>
                      <a:pt x="1970" y="1804"/>
                    </a:lnTo>
                    <a:lnTo>
                      <a:pt x="22" y="7060"/>
                    </a:lnTo>
                    <a:lnTo>
                      <a:pt x="1243" y="7510"/>
                    </a:lnTo>
                    <a:lnTo>
                      <a:pt x="3184" y="2262"/>
                    </a:lnTo>
                    <a:lnTo>
                      <a:pt x="5154" y="2989"/>
                    </a:lnTo>
                    <a:lnTo>
                      <a:pt x="5554" y="1913"/>
                    </a:lnTo>
                    <a:lnTo>
                      <a:pt x="3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73370" y="-130356"/>
                <a:ext cx="600689" cy="547702"/>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451207" y="3069146"/>
                <a:ext cx="491403" cy="584130"/>
              </a:xfrm>
              <a:custGeom>
                <a:rect b="b" l="l" r="r" t="t"/>
                <a:pathLst>
                  <a:path extrusionOk="0" h="6879" w="5787">
                    <a:moveTo>
                      <a:pt x="3050" y="1"/>
                    </a:moveTo>
                    <a:cubicBezTo>
                      <a:pt x="2828" y="1"/>
                      <a:pt x="2606" y="17"/>
                      <a:pt x="2385" y="49"/>
                    </a:cubicBezTo>
                    <a:cubicBezTo>
                      <a:pt x="887" y="282"/>
                      <a:pt x="0" y="1176"/>
                      <a:pt x="182" y="2339"/>
                    </a:cubicBezTo>
                    <a:cubicBezTo>
                      <a:pt x="546" y="4709"/>
                      <a:pt x="4006" y="3371"/>
                      <a:pt x="4217" y="4760"/>
                    </a:cubicBezTo>
                    <a:cubicBezTo>
                      <a:pt x="4289" y="5225"/>
                      <a:pt x="3897" y="5559"/>
                      <a:pt x="3184" y="5668"/>
                    </a:cubicBezTo>
                    <a:cubicBezTo>
                      <a:pt x="3069" y="5686"/>
                      <a:pt x="2947" y="5695"/>
                      <a:pt x="2820" y="5695"/>
                    </a:cubicBezTo>
                    <a:cubicBezTo>
                      <a:pt x="2165" y="5695"/>
                      <a:pt x="1386" y="5463"/>
                      <a:pt x="735" y="5043"/>
                    </a:cubicBezTo>
                    <a:lnTo>
                      <a:pt x="371" y="6199"/>
                    </a:lnTo>
                    <a:cubicBezTo>
                      <a:pt x="1071" y="6644"/>
                      <a:pt x="1886" y="6878"/>
                      <a:pt x="2710" y="6878"/>
                    </a:cubicBezTo>
                    <a:cubicBezTo>
                      <a:pt x="2921" y="6878"/>
                      <a:pt x="3133" y="6863"/>
                      <a:pt x="3344" y="6832"/>
                    </a:cubicBezTo>
                    <a:cubicBezTo>
                      <a:pt x="4813" y="6606"/>
                      <a:pt x="5787" y="5719"/>
                      <a:pt x="5598" y="4469"/>
                    </a:cubicBezTo>
                    <a:cubicBezTo>
                      <a:pt x="5235" y="2077"/>
                      <a:pt x="1767" y="3357"/>
                      <a:pt x="1563" y="2004"/>
                    </a:cubicBezTo>
                    <a:cubicBezTo>
                      <a:pt x="1498" y="1597"/>
                      <a:pt x="1854" y="1321"/>
                      <a:pt x="2457" y="1227"/>
                    </a:cubicBezTo>
                    <a:cubicBezTo>
                      <a:pt x="2569" y="1209"/>
                      <a:pt x="2693" y="1201"/>
                      <a:pt x="2827" y="1201"/>
                    </a:cubicBezTo>
                    <a:cubicBezTo>
                      <a:pt x="3317" y="1201"/>
                      <a:pt x="3942" y="1317"/>
                      <a:pt x="4558" y="1568"/>
                    </a:cubicBezTo>
                    <a:lnTo>
                      <a:pt x="4900" y="383"/>
                    </a:lnTo>
                    <a:cubicBezTo>
                      <a:pt x="4313" y="130"/>
                      <a:pt x="3683" y="1"/>
                      <a:pt x="3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210863" y="5032845"/>
                <a:ext cx="632871" cy="662677"/>
              </a:xfrm>
              <a:custGeom>
                <a:rect b="b" l="l" r="r" t="t"/>
                <a:pathLst>
                  <a:path extrusionOk="0" h="7804" w="7453">
                    <a:moveTo>
                      <a:pt x="3621" y="1571"/>
                    </a:moveTo>
                    <a:lnTo>
                      <a:pt x="5097" y="2291"/>
                    </a:lnTo>
                    <a:cubicBezTo>
                      <a:pt x="5693" y="2574"/>
                      <a:pt x="5933" y="3018"/>
                      <a:pt x="5707" y="3476"/>
                    </a:cubicBezTo>
                    <a:cubicBezTo>
                      <a:pt x="5563" y="3775"/>
                      <a:pt x="5316" y="3924"/>
                      <a:pt x="5005" y="3924"/>
                    </a:cubicBezTo>
                    <a:cubicBezTo>
                      <a:pt x="4817" y="3924"/>
                      <a:pt x="4605" y="3869"/>
                      <a:pt x="4377" y="3759"/>
                    </a:cubicBezTo>
                    <a:lnTo>
                      <a:pt x="2901" y="3047"/>
                    </a:lnTo>
                    <a:lnTo>
                      <a:pt x="3621" y="1571"/>
                    </a:lnTo>
                    <a:close/>
                    <a:moveTo>
                      <a:pt x="2429" y="4021"/>
                    </a:moveTo>
                    <a:lnTo>
                      <a:pt x="3904" y="4741"/>
                    </a:lnTo>
                    <a:cubicBezTo>
                      <a:pt x="4639" y="5090"/>
                      <a:pt x="4937" y="5613"/>
                      <a:pt x="4697" y="6100"/>
                    </a:cubicBezTo>
                    <a:cubicBezTo>
                      <a:pt x="4546" y="6411"/>
                      <a:pt x="4277" y="6568"/>
                      <a:pt x="3929" y="6568"/>
                    </a:cubicBezTo>
                    <a:cubicBezTo>
                      <a:pt x="3691" y="6568"/>
                      <a:pt x="3417" y="6495"/>
                      <a:pt x="3119" y="6347"/>
                    </a:cubicBezTo>
                    <a:lnTo>
                      <a:pt x="1651" y="5628"/>
                    </a:lnTo>
                    <a:lnTo>
                      <a:pt x="2429" y="4021"/>
                    </a:lnTo>
                    <a:close/>
                    <a:moveTo>
                      <a:pt x="2952" y="1"/>
                    </a:moveTo>
                    <a:lnTo>
                      <a:pt x="1" y="6064"/>
                    </a:lnTo>
                    <a:lnTo>
                      <a:pt x="2770" y="7416"/>
                    </a:lnTo>
                    <a:cubicBezTo>
                      <a:pt x="3304" y="7676"/>
                      <a:pt x="3804" y="7803"/>
                      <a:pt x="4246" y="7803"/>
                    </a:cubicBezTo>
                    <a:cubicBezTo>
                      <a:pt x="4956" y="7803"/>
                      <a:pt x="5518" y="7475"/>
                      <a:pt x="5831" y="6834"/>
                    </a:cubicBezTo>
                    <a:cubicBezTo>
                      <a:pt x="6216" y="6027"/>
                      <a:pt x="6020" y="5213"/>
                      <a:pt x="5286" y="4675"/>
                    </a:cubicBezTo>
                    <a:lnTo>
                      <a:pt x="5286" y="4675"/>
                    </a:lnTo>
                    <a:cubicBezTo>
                      <a:pt x="5409" y="4701"/>
                      <a:pt x="5529" y="4713"/>
                      <a:pt x="5646" y="4713"/>
                    </a:cubicBezTo>
                    <a:cubicBezTo>
                      <a:pt x="6228" y="4713"/>
                      <a:pt x="6722" y="4403"/>
                      <a:pt x="6994" y="3847"/>
                    </a:cubicBezTo>
                    <a:cubicBezTo>
                      <a:pt x="7452" y="2909"/>
                      <a:pt x="6936" y="1942"/>
                      <a:pt x="5642" y="1317"/>
                    </a:cubicBezTo>
                    <a:lnTo>
                      <a:pt x="29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6225360" y="5357076"/>
                <a:ext cx="661912" cy="641363"/>
              </a:xfrm>
              <a:custGeom>
                <a:rect b="b" l="l" r="r" t="t"/>
                <a:pathLst>
                  <a:path extrusionOk="0" h="7553" w="7795">
                    <a:moveTo>
                      <a:pt x="3178" y="1520"/>
                    </a:moveTo>
                    <a:lnTo>
                      <a:pt x="4581" y="2043"/>
                    </a:lnTo>
                    <a:cubicBezTo>
                      <a:pt x="5766" y="2487"/>
                      <a:pt x="6333" y="3686"/>
                      <a:pt x="5868" y="4922"/>
                    </a:cubicBezTo>
                    <a:cubicBezTo>
                      <a:pt x="5511" y="5864"/>
                      <a:pt x="4731" y="6396"/>
                      <a:pt x="3859" y="6396"/>
                    </a:cubicBezTo>
                    <a:cubicBezTo>
                      <a:pt x="3593" y="6396"/>
                      <a:pt x="3320" y="6347"/>
                      <a:pt x="3047" y="6245"/>
                    </a:cubicBezTo>
                    <a:lnTo>
                      <a:pt x="1608" y="5700"/>
                    </a:lnTo>
                    <a:lnTo>
                      <a:pt x="3178" y="1520"/>
                    </a:lnTo>
                    <a:close/>
                    <a:moveTo>
                      <a:pt x="2378" y="1"/>
                    </a:moveTo>
                    <a:lnTo>
                      <a:pt x="1" y="6311"/>
                    </a:lnTo>
                    <a:lnTo>
                      <a:pt x="2582" y="7285"/>
                    </a:lnTo>
                    <a:cubicBezTo>
                      <a:pt x="3067" y="7466"/>
                      <a:pt x="3547" y="7553"/>
                      <a:pt x="4007" y="7553"/>
                    </a:cubicBezTo>
                    <a:cubicBezTo>
                      <a:pt x="5393" y="7553"/>
                      <a:pt x="6585" y="6762"/>
                      <a:pt x="7103" y="5380"/>
                    </a:cubicBezTo>
                    <a:cubicBezTo>
                      <a:pt x="7794" y="3541"/>
                      <a:pt x="6914" y="1709"/>
                      <a:pt x="5003" y="982"/>
                    </a:cubicBezTo>
                    <a:lnTo>
                      <a:pt x="23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355481" y="4923647"/>
                <a:ext cx="618011" cy="579120"/>
              </a:xfrm>
              <a:custGeom>
                <a:rect b="b" l="l" r="r" t="t"/>
                <a:pathLst>
                  <a:path extrusionOk="0" h="6820" w="7278">
                    <a:moveTo>
                      <a:pt x="66" y="1"/>
                    </a:moveTo>
                    <a:lnTo>
                      <a:pt x="0" y="6747"/>
                    </a:lnTo>
                    <a:lnTo>
                      <a:pt x="1193" y="6754"/>
                    </a:lnTo>
                    <a:lnTo>
                      <a:pt x="1244" y="1942"/>
                    </a:lnTo>
                    <a:lnTo>
                      <a:pt x="3199" y="6086"/>
                    </a:lnTo>
                    <a:lnTo>
                      <a:pt x="4035" y="6093"/>
                    </a:lnTo>
                    <a:lnTo>
                      <a:pt x="6071" y="1986"/>
                    </a:lnTo>
                    <a:lnTo>
                      <a:pt x="6034" y="6805"/>
                    </a:lnTo>
                    <a:lnTo>
                      <a:pt x="7205" y="6820"/>
                    </a:lnTo>
                    <a:lnTo>
                      <a:pt x="7277" y="74"/>
                    </a:lnTo>
                    <a:lnTo>
                      <a:pt x="5794" y="59"/>
                    </a:lnTo>
                    <a:lnTo>
                      <a:pt x="3635" y="4363"/>
                    </a:lnTo>
                    <a:lnTo>
                      <a:pt x="1563" y="15"/>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4423974" y="5559407"/>
                <a:ext cx="624720" cy="595849"/>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303959" y="5432973"/>
                <a:ext cx="681613" cy="727806"/>
              </a:xfrm>
              <a:custGeom>
                <a:rect b="b" l="l" r="r" t="t"/>
                <a:pathLst>
                  <a:path extrusionOk="0" h="8571" w="8027">
                    <a:moveTo>
                      <a:pt x="2654" y="0"/>
                    </a:moveTo>
                    <a:lnTo>
                      <a:pt x="0" y="6201"/>
                    </a:lnTo>
                    <a:lnTo>
                      <a:pt x="1185" y="6710"/>
                    </a:lnTo>
                    <a:lnTo>
                      <a:pt x="1854" y="5154"/>
                    </a:lnTo>
                    <a:lnTo>
                      <a:pt x="3315" y="4478"/>
                    </a:lnTo>
                    <a:lnTo>
                      <a:pt x="4115" y="7960"/>
                    </a:lnTo>
                    <a:lnTo>
                      <a:pt x="5547" y="8571"/>
                    </a:lnTo>
                    <a:lnTo>
                      <a:pt x="4544" y="3911"/>
                    </a:lnTo>
                    <a:lnTo>
                      <a:pt x="8026" y="2297"/>
                    </a:lnTo>
                    <a:lnTo>
                      <a:pt x="6645" y="1708"/>
                    </a:lnTo>
                    <a:lnTo>
                      <a:pt x="2545" y="3540"/>
                    </a:lnTo>
                    <a:lnTo>
                      <a:pt x="3839" y="509"/>
                    </a:lnTo>
                    <a:lnTo>
                      <a:pt x="26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289409" y="5695522"/>
                <a:ext cx="685943" cy="586423"/>
              </a:xfrm>
              <a:custGeom>
                <a:rect b="b" l="l" r="r" t="t"/>
                <a:pathLst>
                  <a:path extrusionOk="0" h="6906" w="8078">
                    <a:moveTo>
                      <a:pt x="4023" y="1200"/>
                    </a:moveTo>
                    <a:cubicBezTo>
                      <a:pt x="4951" y="1200"/>
                      <a:pt x="5823" y="1774"/>
                      <a:pt x="6158" y="2692"/>
                    </a:cubicBezTo>
                    <a:cubicBezTo>
                      <a:pt x="6573" y="3856"/>
                      <a:pt x="5991" y="5135"/>
                      <a:pt x="4835" y="5579"/>
                    </a:cubicBezTo>
                    <a:cubicBezTo>
                      <a:pt x="4578" y="5672"/>
                      <a:pt x="4315" y="5716"/>
                      <a:pt x="4057" y="5716"/>
                    </a:cubicBezTo>
                    <a:cubicBezTo>
                      <a:pt x="3124" y="5716"/>
                      <a:pt x="2247" y="5141"/>
                      <a:pt x="1906" y="4219"/>
                    </a:cubicBezTo>
                    <a:cubicBezTo>
                      <a:pt x="1484" y="3034"/>
                      <a:pt x="2109" y="1733"/>
                      <a:pt x="3294" y="1319"/>
                    </a:cubicBezTo>
                    <a:lnTo>
                      <a:pt x="3301" y="1319"/>
                    </a:lnTo>
                    <a:cubicBezTo>
                      <a:pt x="3540" y="1238"/>
                      <a:pt x="3784" y="1200"/>
                      <a:pt x="4023" y="1200"/>
                    </a:cubicBezTo>
                    <a:close/>
                    <a:moveTo>
                      <a:pt x="4213" y="0"/>
                    </a:moveTo>
                    <a:cubicBezTo>
                      <a:pt x="3779" y="0"/>
                      <a:pt x="3332" y="76"/>
                      <a:pt x="2887" y="235"/>
                    </a:cubicBezTo>
                    <a:cubicBezTo>
                      <a:pt x="975" y="926"/>
                      <a:pt x="1" y="2838"/>
                      <a:pt x="663" y="4670"/>
                    </a:cubicBezTo>
                    <a:cubicBezTo>
                      <a:pt x="1170" y="6071"/>
                      <a:pt x="2449" y="6906"/>
                      <a:pt x="3881" y="6906"/>
                    </a:cubicBezTo>
                    <a:cubicBezTo>
                      <a:pt x="4315" y="6906"/>
                      <a:pt x="4762" y="6829"/>
                      <a:pt x="5206" y="6669"/>
                    </a:cubicBezTo>
                    <a:cubicBezTo>
                      <a:pt x="7118" y="5978"/>
                      <a:pt x="8078" y="4045"/>
                      <a:pt x="7423" y="2227"/>
                    </a:cubicBezTo>
                    <a:cubicBezTo>
                      <a:pt x="6916" y="827"/>
                      <a:pt x="5642" y="0"/>
                      <a:pt x="4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481872" y="4472652"/>
                <a:ext cx="629730" cy="679150"/>
              </a:xfrm>
              <a:custGeom>
                <a:rect b="b" l="l" r="r" t="t"/>
                <a:pathLst>
                  <a:path extrusionOk="0" h="7998" w="7416">
                    <a:moveTo>
                      <a:pt x="1658" y="1"/>
                    </a:moveTo>
                    <a:lnTo>
                      <a:pt x="1" y="6536"/>
                    </a:lnTo>
                    <a:lnTo>
                      <a:pt x="1251" y="6856"/>
                    </a:lnTo>
                    <a:lnTo>
                      <a:pt x="1927" y="4203"/>
                    </a:lnTo>
                    <a:lnTo>
                      <a:pt x="5184" y="5031"/>
                    </a:lnTo>
                    <a:lnTo>
                      <a:pt x="4515" y="7685"/>
                    </a:lnTo>
                    <a:lnTo>
                      <a:pt x="5766" y="7997"/>
                    </a:lnTo>
                    <a:lnTo>
                      <a:pt x="7416" y="1462"/>
                    </a:lnTo>
                    <a:lnTo>
                      <a:pt x="6166" y="1142"/>
                    </a:lnTo>
                    <a:lnTo>
                      <a:pt x="5460" y="3934"/>
                    </a:lnTo>
                    <a:lnTo>
                      <a:pt x="2204" y="3112"/>
                    </a:lnTo>
                    <a:lnTo>
                      <a:pt x="2909" y="321"/>
                    </a:lnTo>
                    <a:lnTo>
                      <a:pt x="16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322824" y="5559406"/>
                <a:ext cx="692057" cy="665903"/>
              </a:xfrm>
              <a:custGeom>
                <a:rect b="b" l="l" r="r" t="t"/>
                <a:pathLst>
                  <a:path extrusionOk="0" h="7842" w="8150">
                    <a:moveTo>
                      <a:pt x="3746" y="1296"/>
                    </a:moveTo>
                    <a:cubicBezTo>
                      <a:pt x="3960" y="1296"/>
                      <a:pt x="4152" y="1389"/>
                      <a:pt x="4304" y="1575"/>
                    </a:cubicBezTo>
                    <a:cubicBezTo>
                      <a:pt x="4646" y="1982"/>
                      <a:pt x="4529" y="2476"/>
                      <a:pt x="4013" y="2898"/>
                    </a:cubicBezTo>
                    <a:lnTo>
                      <a:pt x="2748" y="3945"/>
                    </a:lnTo>
                    <a:lnTo>
                      <a:pt x="1709" y="2680"/>
                    </a:lnTo>
                    <a:lnTo>
                      <a:pt x="2974" y="1640"/>
                    </a:lnTo>
                    <a:cubicBezTo>
                      <a:pt x="3241" y="1411"/>
                      <a:pt x="3507" y="1296"/>
                      <a:pt x="3746" y="1296"/>
                    </a:cubicBezTo>
                    <a:close/>
                    <a:moveTo>
                      <a:pt x="5681" y="3301"/>
                    </a:moveTo>
                    <a:cubicBezTo>
                      <a:pt x="5914" y="3301"/>
                      <a:pt x="6118" y="3397"/>
                      <a:pt x="6274" y="3589"/>
                    </a:cubicBezTo>
                    <a:lnTo>
                      <a:pt x="6274" y="3581"/>
                    </a:lnTo>
                    <a:lnTo>
                      <a:pt x="6274" y="3581"/>
                    </a:lnTo>
                    <a:cubicBezTo>
                      <a:pt x="6645" y="4032"/>
                      <a:pt x="6478" y="4606"/>
                      <a:pt x="5838" y="5115"/>
                    </a:cubicBezTo>
                    <a:lnTo>
                      <a:pt x="4580" y="6162"/>
                    </a:lnTo>
                    <a:lnTo>
                      <a:pt x="3446" y="4781"/>
                    </a:lnTo>
                    <a:lnTo>
                      <a:pt x="4711" y="3741"/>
                    </a:lnTo>
                    <a:cubicBezTo>
                      <a:pt x="5057" y="3448"/>
                      <a:pt x="5391" y="3301"/>
                      <a:pt x="5681" y="3301"/>
                    </a:cubicBezTo>
                    <a:close/>
                    <a:moveTo>
                      <a:pt x="4016" y="1"/>
                    </a:moveTo>
                    <a:cubicBezTo>
                      <a:pt x="3496" y="1"/>
                      <a:pt x="2907" y="245"/>
                      <a:pt x="2312" y="732"/>
                    </a:cubicBezTo>
                    <a:lnTo>
                      <a:pt x="0" y="2643"/>
                    </a:lnTo>
                    <a:lnTo>
                      <a:pt x="4289" y="7841"/>
                    </a:lnTo>
                    <a:lnTo>
                      <a:pt x="6667" y="5878"/>
                    </a:lnTo>
                    <a:cubicBezTo>
                      <a:pt x="7859" y="4904"/>
                      <a:pt x="8150" y="3748"/>
                      <a:pt x="7408" y="2862"/>
                    </a:cubicBezTo>
                    <a:cubicBezTo>
                      <a:pt x="7054" y="2431"/>
                      <a:pt x="6599" y="2206"/>
                      <a:pt x="6113" y="2206"/>
                    </a:cubicBezTo>
                    <a:cubicBezTo>
                      <a:pt x="5821" y="2206"/>
                      <a:pt x="5518" y="2288"/>
                      <a:pt x="5220" y="2454"/>
                    </a:cubicBezTo>
                    <a:cubicBezTo>
                      <a:pt x="5671" y="1851"/>
                      <a:pt x="5656" y="1131"/>
                      <a:pt x="5176" y="557"/>
                    </a:cubicBezTo>
                    <a:cubicBezTo>
                      <a:pt x="4869" y="185"/>
                      <a:pt x="4469" y="1"/>
                      <a:pt x="4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3474" y="4555957"/>
                <a:ext cx="624720" cy="595849"/>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31245" y="5537744"/>
                <a:ext cx="600689" cy="547702"/>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3"/>
            <p:cNvGrpSpPr/>
            <p:nvPr/>
          </p:nvGrpSpPr>
          <p:grpSpPr>
            <a:xfrm>
              <a:off x="5592335" y="-139846"/>
              <a:ext cx="5797700" cy="5423183"/>
              <a:chOff x="-6225360" y="-202014"/>
              <a:chExt cx="6931731" cy="6483958"/>
            </a:xfrm>
          </p:grpSpPr>
          <p:sp>
            <p:nvSpPr>
              <p:cNvPr id="102" name="Google Shape;102;p3"/>
              <p:cNvSpPr/>
              <p:nvPr/>
            </p:nvSpPr>
            <p:spPr>
              <a:xfrm>
                <a:off x="-2588204" y="2254292"/>
                <a:ext cx="589650" cy="675499"/>
              </a:xfrm>
              <a:custGeom>
                <a:rect b="b" l="l" r="r" t="t"/>
                <a:pathLst>
                  <a:path extrusionOk="0" h="7955" w="6944">
                    <a:moveTo>
                      <a:pt x="5678" y="1520"/>
                    </a:moveTo>
                    <a:lnTo>
                      <a:pt x="5402" y="4574"/>
                    </a:lnTo>
                    <a:lnTo>
                      <a:pt x="3301" y="3469"/>
                    </a:lnTo>
                    <a:lnTo>
                      <a:pt x="5678" y="1520"/>
                    </a:lnTo>
                    <a:close/>
                    <a:moveTo>
                      <a:pt x="5758" y="1"/>
                    </a:moveTo>
                    <a:lnTo>
                      <a:pt x="1" y="4595"/>
                    </a:lnTo>
                    <a:lnTo>
                      <a:pt x="1186" y="5221"/>
                    </a:lnTo>
                    <a:lnTo>
                      <a:pt x="2385" y="4239"/>
                    </a:lnTo>
                    <a:lnTo>
                      <a:pt x="5293" y="5766"/>
                    </a:lnTo>
                    <a:lnTo>
                      <a:pt x="5155" y="7307"/>
                    </a:lnTo>
                    <a:lnTo>
                      <a:pt x="6383" y="7954"/>
                    </a:lnTo>
                    <a:lnTo>
                      <a:pt x="6943" y="626"/>
                    </a:lnTo>
                    <a:lnTo>
                      <a:pt x="5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003428" y="-2"/>
                <a:ext cx="573006" cy="674225"/>
              </a:xfrm>
              <a:custGeom>
                <a:rect b="b" l="l" r="r" t="t"/>
                <a:pathLst>
                  <a:path extrusionOk="0" h="7940" w="6748">
                    <a:moveTo>
                      <a:pt x="1171" y="1542"/>
                    </a:moveTo>
                    <a:lnTo>
                      <a:pt x="3454" y="3592"/>
                    </a:lnTo>
                    <a:lnTo>
                      <a:pt x="1317" y="4617"/>
                    </a:lnTo>
                    <a:lnTo>
                      <a:pt x="1171" y="1542"/>
                    </a:lnTo>
                    <a:close/>
                    <a:moveTo>
                      <a:pt x="1208" y="1"/>
                    </a:moveTo>
                    <a:lnTo>
                      <a:pt x="1" y="575"/>
                    </a:lnTo>
                    <a:lnTo>
                      <a:pt x="248" y="7939"/>
                    </a:lnTo>
                    <a:lnTo>
                      <a:pt x="1455" y="7357"/>
                    </a:lnTo>
                    <a:lnTo>
                      <a:pt x="1375" y="5816"/>
                    </a:lnTo>
                    <a:lnTo>
                      <a:pt x="4348" y="4391"/>
                    </a:lnTo>
                    <a:lnTo>
                      <a:pt x="5497" y="5424"/>
                    </a:lnTo>
                    <a:lnTo>
                      <a:pt x="6747" y="4820"/>
                    </a:lnTo>
                    <a:lnTo>
                      <a:pt x="12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225427" y="4656606"/>
                <a:ext cx="589565" cy="593980"/>
              </a:xfrm>
              <a:custGeom>
                <a:rect b="b" l="l" r="r" t="t"/>
                <a:pathLst>
                  <a:path extrusionOk="0" h="6995" w="6943">
                    <a:moveTo>
                      <a:pt x="5678" y="1520"/>
                    </a:moveTo>
                    <a:lnTo>
                      <a:pt x="5394" y="4573"/>
                    </a:lnTo>
                    <a:lnTo>
                      <a:pt x="3301" y="3468"/>
                    </a:lnTo>
                    <a:lnTo>
                      <a:pt x="5678" y="1520"/>
                    </a:lnTo>
                    <a:close/>
                    <a:moveTo>
                      <a:pt x="5758" y="1"/>
                    </a:moveTo>
                    <a:lnTo>
                      <a:pt x="0" y="4595"/>
                    </a:lnTo>
                    <a:lnTo>
                      <a:pt x="1185" y="5220"/>
                    </a:lnTo>
                    <a:lnTo>
                      <a:pt x="2378" y="4232"/>
                    </a:lnTo>
                    <a:lnTo>
                      <a:pt x="5293" y="5766"/>
                    </a:lnTo>
                    <a:lnTo>
                      <a:pt x="5184" y="6994"/>
                    </a:lnTo>
                    <a:lnTo>
                      <a:pt x="6456" y="6994"/>
                    </a:lnTo>
                    <a:lnTo>
                      <a:pt x="6943" y="626"/>
                    </a:lnTo>
                    <a:lnTo>
                      <a:pt x="5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156854" y="3496924"/>
                <a:ext cx="576573" cy="662507"/>
              </a:xfrm>
              <a:custGeom>
                <a:rect b="b" l="l" r="r" t="t"/>
                <a:pathLst>
                  <a:path extrusionOk="0" h="7802" w="6790">
                    <a:moveTo>
                      <a:pt x="1570" y="1535"/>
                    </a:moveTo>
                    <a:lnTo>
                      <a:pt x="3635" y="3803"/>
                    </a:lnTo>
                    <a:lnTo>
                      <a:pt x="1403" y="4603"/>
                    </a:lnTo>
                    <a:lnTo>
                      <a:pt x="1403" y="4603"/>
                    </a:lnTo>
                    <a:lnTo>
                      <a:pt x="1570" y="1535"/>
                    </a:lnTo>
                    <a:close/>
                    <a:moveTo>
                      <a:pt x="1767" y="1"/>
                    </a:moveTo>
                    <a:lnTo>
                      <a:pt x="509" y="459"/>
                    </a:lnTo>
                    <a:lnTo>
                      <a:pt x="0" y="7801"/>
                    </a:lnTo>
                    <a:lnTo>
                      <a:pt x="1258" y="7350"/>
                    </a:lnTo>
                    <a:lnTo>
                      <a:pt x="1338" y="5802"/>
                    </a:lnTo>
                    <a:lnTo>
                      <a:pt x="4442" y="4690"/>
                    </a:lnTo>
                    <a:lnTo>
                      <a:pt x="5489" y="5831"/>
                    </a:lnTo>
                    <a:lnTo>
                      <a:pt x="6790" y="5366"/>
                    </a:lnTo>
                    <a:lnTo>
                      <a:pt x="17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59758" y="3751242"/>
                <a:ext cx="576658" cy="662507"/>
              </a:xfrm>
              <a:custGeom>
                <a:rect b="b" l="l" r="r" t="t"/>
                <a:pathLst>
                  <a:path extrusionOk="0" h="7802" w="6791">
                    <a:moveTo>
                      <a:pt x="1571" y="1535"/>
                    </a:moveTo>
                    <a:lnTo>
                      <a:pt x="3635" y="3803"/>
                    </a:lnTo>
                    <a:lnTo>
                      <a:pt x="1404" y="4603"/>
                    </a:lnTo>
                    <a:lnTo>
                      <a:pt x="1404" y="4603"/>
                    </a:lnTo>
                    <a:lnTo>
                      <a:pt x="1571" y="1535"/>
                    </a:lnTo>
                    <a:close/>
                    <a:moveTo>
                      <a:pt x="1767" y="1"/>
                    </a:moveTo>
                    <a:lnTo>
                      <a:pt x="502" y="459"/>
                    </a:lnTo>
                    <a:lnTo>
                      <a:pt x="1" y="7801"/>
                    </a:lnTo>
                    <a:lnTo>
                      <a:pt x="1258" y="7351"/>
                    </a:lnTo>
                    <a:lnTo>
                      <a:pt x="1338" y="5802"/>
                    </a:lnTo>
                    <a:lnTo>
                      <a:pt x="4442" y="4690"/>
                    </a:lnTo>
                    <a:lnTo>
                      <a:pt x="5482" y="5831"/>
                    </a:lnTo>
                    <a:lnTo>
                      <a:pt x="6790" y="5366"/>
                    </a:lnTo>
                    <a:lnTo>
                      <a:pt x="17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107513" y="2049986"/>
                <a:ext cx="692057" cy="665903"/>
              </a:xfrm>
              <a:custGeom>
                <a:rect b="b" l="l" r="r" t="t"/>
                <a:pathLst>
                  <a:path extrusionOk="0" h="7842" w="8150">
                    <a:moveTo>
                      <a:pt x="3746" y="1296"/>
                    </a:moveTo>
                    <a:cubicBezTo>
                      <a:pt x="3960" y="1296"/>
                      <a:pt x="4152" y="1389"/>
                      <a:pt x="4304" y="1575"/>
                    </a:cubicBezTo>
                    <a:cubicBezTo>
                      <a:pt x="4646" y="1982"/>
                      <a:pt x="4529" y="2476"/>
                      <a:pt x="4013" y="2898"/>
                    </a:cubicBezTo>
                    <a:lnTo>
                      <a:pt x="2748" y="3945"/>
                    </a:lnTo>
                    <a:lnTo>
                      <a:pt x="1709" y="2680"/>
                    </a:lnTo>
                    <a:lnTo>
                      <a:pt x="2974" y="1640"/>
                    </a:lnTo>
                    <a:cubicBezTo>
                      <a:pt x="3241" y="1411"/>
                      <a:pt x="3507" y="1296"/>
                      <a:pt x="3746" y="1296"/>
                    </a:cubicBezTo>
                    <a:close/>
                    <a:moveTo>
                      <a:pt x="5681" y="3301"/>
                    </a:moveTo>
                    <a:cubicBezTo>
                      <a:pt x="5914" y="3301"/>
                      <a:pt x="6118" y="3397"/>
                      <a:pt x="6274" y="3589"/>
                    </a:cubicBezTo>
                    <a:lnTo>
                      <a:pt x="6274" y="3581"/>
                    </a:lnTo>
                    <a:lnTo>
                      <a:pt x="6274" y="3581"/>
                    </a:lnTo>
                    <a:cubicBezTo>
                      <a:pt x="6645" y="4032"/>
                      <a:pt x="6478" y="4606"/>
                      <a:pt x="5838" y="5115"/>
                    </a:cubicBezTo>
                    <a:lnTo>
                      <a:pt x="4580" y="6162"/>
                    </a:lnTo>
                    <a:lnTo>
                      <a:pt x="3446" y="4781"/>
                    </a:lnTo>
                    <a:lnTo>
                      <a:pt x="4711" y="3741"/>
                    </a:lnTo>
                    <a:cubicBezTo>
                      <a:pt x="5057" y="3448"/>
                      <a:pt x="5391" y="3301"/>
                      <a:pt x="5681" y="3301"/>
                    </a:cubicBezTo>
                    <a:close/>
                    <a:moveTo>
                      <a:pt x="4016" y="1"/>
                    </a:moveTo>
                    <a:cubicBezTo>
                      <a:pt x="3496" y="1"/>
                      <a:pt x="2907" y="245"/>
                      <a:pt x="2312" y="732"/>
                    </a:cubicBezTo>
                    <a:lnTo>
                      <a:pt x="0" y="2643"/>
                    </a:lnTo>
                    <a:lnTo>
                      <a:pt x="4289" y="7841"/>
                    </a:lnTo>
                    <a:lnTo>
                      <a:pt x="6667" y="5878"/>
                    </a:lnTo>
                    <a:cubicBezTo>
                      <a:pt x="7859" y="4904"/>
                      <a:pt x="8150" y="3748"/>
                      <a:pt x="7408" y="2862"/>
                    </a:cubicBezTo>
                    <a:cubicBezTo>
                      <a:pt x="7054" y="2431"/>
                      <a:pt x="6599" y="2206"/>
                      <a:pt x="6113" y="2206"/>
                    </a:cubicBezTo>
                    <a:cubicBezTo>
                      <a:pt x="5821" y="2206"/>
                      <a:pt x="5518" y="2288"/>
                      <a:pt x="5220" y="2454"/>
                    </a:cubicBezTo>
                    <a:cubicBezTo>
                      <a:pt x="5671" y="1851"/>
                      <a:pt x="5656" y="1131"/>
                      <a:pt x="5176" y="557"/>
                    </a:cubicBezTo>
                    <a:cubicBezTo>
                      <a:pt x="4869" y="185"/>
                      <a:pt x="4469" y="1"/>
                      <a:pt x="4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003076" y="143890"/>
                <a:ext cx="632871" cy="662677"/>
              </a:xfrm>
              <a:custGeom>
                <a:rect b="b" l="l" r="r" t="t"/>
                <a:pathLst>
                  <a:path extrusionOk="0" h="7804" w="7453">
                    <a:moveTo>
                      <a:pt x="3621" y="1571"/>
                    </a:moveTo>
                    <a:lnTo>
                      <a:pt x="5097" y="2291"/>
                    </a:lnTo>
                    <a:cubicBezTo>
                      <a:pt x="5693" y="2574"/>
                      <a:pt x="5933" y="3018"/>
                      <a:pt x="5707" y="3476"/>
                    </a:cubicBezTo>
                    <a:cubicBezTo>
                      <a:pt x="5563" y="3775"/>
                      <a:pt x="5316" y="3924"/>
                      <a:pt x="5005" y="3924"/>
                    </a:cubicBezTo>
                    <a:cubicBezTo>
                      <a:pt x="4817" y="3924"/>
                      <a:pt x="4605" y="3869"/>
                      <a:pt x="4377" y="3759"/>
                    </a:cubicBezTo>
                    <a:lnTo>
                      <a:pt x="2901" y="3047"/>
                    </a:lnTo>
                    <a:lnTo>
                      <a:pt x="3621" y="1571"/>
                    </a:lnTo>
                    <a:close/>
                    <a:moveTo>
                      <a:pt x="2429" y="4021"/>
                    </a:moveTo>
                    <a:lnTo>
                      <a:pt x="3904" y="4741"/>
                    </a:lnTo>
                    <a:cubicBezTo>
                      <a:pt x="4639" y="5090"/>
                      <a:pt x="4937" y="5613"/>
                      <a:pt x="4697" y="6100"/>
                    </a:cubicBezTo>
                    <a:cubicBezTo>
                      <a:pt x="4546" y="6411"/>
                      <a:pt x="4277" y="6568"/>
                      <a:pt x="3929" y="6568"/>
                    </a:cubicBezTo>
                    <a:cubicBezTo>
                      <a:pt x="3691" y="6568"/>
                      <a:pt x="3417" y="6495"/>
                      <a:pt x="3119" y="6347"/>
                    </a:cubicBezTo>
                    <a:lnTo>
                      <a:pt x="1651" y="5628"/>
                    </a:lnTo>
                    <a:lnTo>
                      <a:pt x="2429" y="4021"/>
                    </a:lnTo>
                    <a:close/>
                    <a:moveTo>
                      <a:pt x="2952" y="1"/>
                    </a:moveTo>
                    <a:lnTo>
                      <a:pt x="1" y="6064"/>
                    </a:lnTo>
                    <a:lnTo>
                      <a:pt x="2770" y="7416"/>
                    </a:lnTo>
                    <a:cubicBezTo>
                      <a:pt x="3304" y="7676"/>
                      <a:pt x="3804" y="7803"/>
                      <a:pt x="4246" y="7803"/>
                    </a:cubicBezTo>
                    <a:cubicBezTo>
                      <a:pt x="4956" y="7803"/>
                      <a:pt x="5518" y="7475"/>
                      <a:pt x="5831" y="6834"/>
                    </a:cubicBezTo>
                    <a:cubicBezTo>
                      <a:pt x="6216" y="6027"/>
                      <a:pt x="6020" y="5213"/>
                      <a:pt x="5286" y="4675"/>
                    </a:cubicBezTo>
                    <a:lnTo>
                      <a:pt x="5286" y="4675"/>
                    </a:lnTo>
                    <a:cubicBezTo>
                      <a:pt x="5409" y="4701"/>
                      <a:pt x="5529" y="4713"/>
                      <a:pt x="5646" y="4713"/>
                    </a:cubicBezTo>
                    <a:cubicBezTo>
                      <a:pt x="6228" y="4713"/>
                      <a:pt x="6722" y="4403"/>
                      <a:pt x="6994" y="3847"/>
                    </a:cubicBezTo>
                    <a:cubicBezTo>
                      <a:pt x="7452" y="2909"/>
                      <a:pt x="6936" y="1942"/>
                      <a:pt x="5642" y="1317"/>
                    </a:cubicBezTo>
                    <a:lnTo>
                      <a:pt x="29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152993" y="3562393"/>
                <a:ext cx="609350" cy="652147"/>
              </a:xfrm>
              <a:custGeom>
                <a:rect b="b" l="l" r="r" t="t"/>
                <a:pathLst>
                  <a:path extrusionOk="0" h="7680" w="7176">
                    <a:moveTo>
                      <a:pt x="3257" y="1505"/>
                    </a:moveTo>
                    <a:lnTo>
                      <a:pt x="4784" y="2101"/>
                    </a:lnTo>
                    <a:cubicBezTo>
                      <a:pt x="5402" y="2341"/>
                      <a:pt x="5671" y="2763"/>
                      <a:pt x="5482" y="3243"/>
                    </a:cubicBezTo>
                    <a:cubicBezTo>
                      <a:pt x="5354" y="3577"/>
                      <a:pt x="5091" y="3745"/>
                      <a:pt x="4740" y="3745"/>
                    </a:cubicBezTo>
                    <a:cubicBezTo>
                      <a:pt x="4572" y="3745"/>
                      <a:pt x="4384" y="3706"/>
                      <a:pt x="4181" y="3628"/>
                    </a:cubicBezTo>
                    <a:lnTo>
                      <a:pt x="2661" y="3032"/>
                    </a:lnTo>
                    <a:lnTo>
                      <a:pt x="3257" y="1505"/>
                    </a:lnTo>
                    <a:close/>
                    <a:moveTo>
                      <a:pt x="2262" y="4042"/>
                    </a:moveTo>
                    <a:lnTo>
                      <a:pt x="3788" y="4638"/>
                    </a:lnTo>
                    <a:cubicBezTo>
                      <a:pt x="4551" y="4929"/>
                      <a:pt x="4886" y="5424"/>
                      <a:pt x="4682" y="5940"/>
                    </a:cubicBezTo>
                    <a:cubicBezTo>
                      <a:pt x="4546" y="6287"/>
                      <a:pt x="4258" y="6465"/>
                      <a:pt x="3866" y="6465"/>
                    </a:cubicBezTo>
                    <a:cubicBezTo>
                      <a:pt x="3651" y="6465"/>
                      <a:pt x="3404" y="6411"/>
                      <a:pt x="3134" y="6303"/>
                    </a:cubicBezTo>
                    <a:lnTo>
                      <a:pt x="1607" y="5700"/>
                    </a:lnTo>
                    <a:lnTo>
                      <a:pt x="2262" y="4042"/>
                    </a:lnTo>
                    <a:close/>
                    <a:moveTo>
                      <a:pt x="2465" y="0"/>
                    </a:moveTo>
                    <a:lnTo>
                      <a:pt x="1" y="6274"/>
                    </a:lnTo>
                    <a:lnTo>
                      <a:pt x="2872" y="7401"/>
                    </a:lnTo>
                    <a:cubicBezTo>
                      <a:pt x="3345" y="7588"/>
                      <a:pt x="3786" y="7679"/>
                      <a:pt x="4181" y="7679"/>
                    </a:cubicBezTo>
                    <a:cubicBezTo>
                      <a:pt x="4982" y="7679"/>
                      <a:pt x="5590" y="7303"/>
                      <a:pt x="5867" y="6587"/>
                    </a:cubicBezTo>
                    <a:cubicBezTo>
                      <a:pt x="6194" y="5751"/>
                      <a:pt x="5933" y="4951"/>
                      <a:pt x="5155" y="4471"/>
                    </a:cubicBezTo>
                    <a:lnTo>
                      <a:pt x="5155" y="4471"/>
                    </a:lnTo>
                    <a:cubicBezTo>
                      <a:pt x="5233" y="4481"/>
                      <a:pt x="5309" y="4486"/>
                      <a:pt x="5384" y="4486"/>
                    </a:cubicBezTo>
                    <a:cubicBezTo>
                      <a:pt x="6035" y="4486"/>
                      <a:pt x="6557" y="4124"/>
                      <a:pt x="6798" y="3504"/>
                    </a:cubicBezTo>
                    <a:cubicBezTo>
                      <a:pt x="7176" y="2538"/>
                      <a:pt x="6587" y="1614"/>
                      <a:pt x="5257" y="1091"/>
                    </a:cubicBezTo>
                    <a:lnTo>
                      <a:pt x="24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532639" y="801293"/>
                <a:ext cx="636523" cy="585829"/>
              </a:xfrm>
              <a:custGeom>
                <a:rect b="b" l="l" r="r" t="t"/>
                <a:pathLst>
                  <a:path extrusionOk="0" h="6899" w="7496">
                    <a:moveTo>
                      <a:pt x="3870" y="0"/>
                    </a:moveTo>
                    <a:cubicBezTo>
                      <a:pt x="2751" y="0"/>
                      <a:pt x="1691" y="541"/>
                      <a:pt x="1047" y="1556"/>
                    </a:cubicBezTo>
                    <a:cubicBezTo>
                      <a:pt x="1" y="3192"/>
                      <a:pt x="480" y="5279"/>
                      <a:pt x="2152" y="6347"/>
                    </a:cubicBezTo>
                    <a:cubicBezTo>
                      <a:pt x="2728" y="6714"/>
                      <a:pt x="3433" y="6899"/>
                      <a:pt x="4133" y="6899"/>
                    </a:cubicBezTo>
                    <a:cubicBezTo>
                      <a:pt x="4432" y="6899"/>
                      <a:pt x="4730" y="6865"/>
                      <a:pt x="5017" y="6798"/>
                    </a:cubicBezTo>
                    <a:lnTo>
                      <a:pt x="4835" y="5678"/>
                    </a:lnTo>
                    <a:cubicBezTo>
                      <a:pt x="4646" y="5716"/>
                      <a:pt x="4454" y="5735"/>
                      <a:pt x="4262" y="5735"/>
                    </a:cubicBezTo>
                    <a:cubicBezTo>
                      <a:pt x="3758" y="5735"/>
                      <a:pt x="3262" y="5606"/>
                      <a:pt x="2872" y="5358"/>
                    </a:cubicBezTo>
                    <a:cubicBezTo>
                      <a:pt x="1796" y="4704"/>
                      <a:pt x="1469" y="3294"/>
                      <a:pt x="2145" y="2233"/>
                    </a:cubicBezTo>
                    <a:cubicBezTo>
                      <a:pt x="2573" y="1565"/>
                      <a:pt x="3299" y="1200"/>
                      <a:pt x="4038" y="1200"/>
                    </a:cubicBezTo>
                    <a:cubicBezTo>
                      <a:pt x="4465" y="1200"/>
                      <a:pt x="4897" y="1322"/>
                      <a:pt x="5278" y="1578"/>
                    </a:cubicBezTo>
                    <a:cubicBezTo>
                      <a:pt x="5845" y="1942"/>
                      <a:pt x="6238" y="2589"/>
                      <a:pt x="6354" y="3308"/>
                    </a:cubicBezTo>
                    <a:lnTo>
                      <a:pt x="7496" y="2916"/>
                    </a:lnTo>
                    <a:cubicBezTo>
                      <a:pt x="7278" y="1964"/>
                      <a:pt x="6696" y="1135"/>
                      <a:pt x="5882" y="604"/>
                    </a:cubicBezTo>
                    <a:cubicBezTo>
                      <a:pt x="5242" y="197"/>
                      <a:pt x="4545" y="0"/>
                      <a:pt x="3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1651" y="693232"/>
                <a:ext cx="624720" cy="595849"/>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389108" y="2215619"/>
                <a:ext cx="685264" cy="655968"/>
              </a:xfrm>
              <a:custGeom>
                <a:rect b="b" l="l" r="r" t="t"/>
                <a:pathLst>
                  <a:path extrusionOk="0" h="7725" w="8070">
                    <a:moveTo>
                      <a:pt x="4061" y="1196"/>
                    </a:moveTo>
                    <a:cubicBezTo>
                      <a:pt x="4843" y="1196"/>
                      <a:pt x="5575" y="1626"/>
                      <a:pt x="5991" y="2432"/>
                    </a:cubicBezTo>
                    <a:cubicBezTo>
                      <a:pt x="6601" y="3603"/>
                      <a:pt x="6202" y="4831"/>
                      <a:pt x="5104" y="5406"/>
                    </a:cubicBezTo>
                    <a:lnTo>
                      <a:pt x="3737" y="6118"/>
                    </a:lnTo>
                    <a:lnTo>
                      <a:pt x="1673" y="2156"/>
                    </a:lnTo>
                    <a:lnTo>
                      <a:pt x="2996" y="1465"/>
                    </a:lnTo>
                    <a:cubicBezTo>
                      <a:pt x="3344" y="1284"/>
                      <a:pt x="3708" y="1196"/>
                      <a:pt x="4061" y="1196"/>
                    </a:cubicBezTo>
                    <a:close/>
                    <a:moveTo>
                      <a:pt x="4254" y="1"/>
                    </a:moveTo>
                    <a:cubicBezTo>
                      <a:pt x="3676" y="1"/>
                      <a:pt x="3074" y="148"/>
                      <a:pt x="2487" y="455"/>
                    </a:cubicBezTo>
                    <a:lnTo>
                      <a:pt x="1" y="1749"/>
                    </a:lnTo>
                    <a:lnTo>
                      <a:pt x="3119" y="7725"/>
                    </a:lnTo>
                    <a:lnTo>
                      <a:pt x="5562" y="6452"/>
                    </a:lnTo>
                    <a:cubicBezTo>
                      <a:pt x="7408" y="5486"/>
                      <a:pt x="8070" y="3552"/>
                      <a:pt x="7161" y="1814"/>
                    </a:cubicBezTo>
                    <a:cubicBezTo>
                      <a:pt x="6547" y="641"/>
                      <a:pt x="5455" y="1"/>
                      <a:pt x="42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242492" y="96626"/>
                <a:ext cx="685264" cy="656563"/>
              </a:xfrm>
              <a:custGeom>
                <a:rect b="b" l="l" r="r" t="t"/>
                <a:pathLst>
                  <a:path extrusionOk="0" h="7732" w="8070">
                    <a:moveTo>
                      <a:pt x="4068" y="1198"/>
                    </a:moveTo>
                    <a:cubicBezTo>
                      <a:pt x="4848" y="1198"/>
                      <a:pt x="5579" y="1628"/>
                      <a:pt x="5998" y="2432"/>
                    </a:cubicBezTo>
                    <a:cubicBezTo>
                      <a:pt x="6609" y="3602"/>
                      <a:pt x="6202" y="4838"/>
                      <a:pt x="5104" y="5412"/>
                    </a:cubicBezTo>
                    <a:lnTo>
                      <a:pt x="3737" y="6125"/>
                    </a:lnTo>
                    <a:lnTo>
                      <a:pt x="1673" y="2163"/>
                    </a:lnTo>
                    <a:lnTo>
                      <a:pt x="2996" y="1472"/>
                    </a:lnTo>
                    <a:cubicBezTo>
                      <a:pt x="3346" y="1287"/>
                      <a:pt x="3712" y="1198"/>
                      <a:pt x="4068" y="1198"/>
                    </a:cubicBezTo>
                    <a:close/>
                    <a:moveTo>
                      <a:pt x="4251" y="0"/>
                    </a:moveTo>
                    <a:cubicBezTo>
                      <a:pt x="3673" y="0"/>
                      <a:pt x="3069" y="148"/>
                      <a:pt x="2480" y="454"/>
                    </a:cubicBezTo>
                    <a:lnTo>
                      <a:pt x="1" y="1748"/>
                    </a:lnTo>
                    <a:lnTo>
                      <a:pt x="3119" y="7731"/>
                    </a:lnTo>
                    <a:lnTo>
                      <a:pt x="5562" y="6459"/>
                    </a:lnTo>
                    <a:cubicBezTo>
                      <a:pt x="7401" y="5492"/>
                      <a:pt x="8070" y="3558"/>
                      <a:pt x="7161" y="1814"/>
                    </a:cubicBezTo>
                    <a:cubicBezTo>
                      <a:pt x="6547" y="640"/>
                      <a:pt x="5455" y="0"/>
                      <a:pt x="4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951323" y="-77983"/>
                <a:ext cx="661912" cy="641363"/>
              </a:xfrm>
              <a:custGeom>
                <a:rect b="b" l="l" r="r" t="t"/>
                <a:pathLst>
                  <a:path extrusionOk="0" h="7553" w="7795">
                    <a:moveTo>
                      <a:pt x="3178" y="1520"/>
                    </a:moveTo>
                    <a:lnTo>
                      <a:pt x="4581" y="2043"/>
                    </a:lnTo>
                    <a:cubicBezTo>
                      <a:pt x="5766" y="2487"/>
                      <a:pt x="6333" y="3686"/>
                      <a:pt x="5868" y="4922"/>
                    </a:cubicBezTo>
                    <a:cubicBezTo>
                      <a:pt x="5511" y="5864"/>
                      <a:pt x="4731" y="6396"/>
                      <a:pt x="3859" y="6396"/>
                    </a:cubicBezTo>
                    <a:cubicBezTo>
                      <a:pt x="3593" y="6396"/>
                      <a:pt x="3320" y="6347"/>
                      <a:pt x="3047" y="6245"/>
                    </a:cubicBezTo>
                    <a:lnTo>
                      <a:pt x="1608" y="5700"/>
                    </a:lnTo>
                    <a:lnTo>
                      <a:pt x="3178" y="1520"/>
                    </a:lnTo>
                    <a:close/>
                    <a:moveTo>
                      <a:pt x="2378" y="1"/>
                    </a:moveTo>
                    <a:lnTo>
                      <a:pt x="1" y="6311"/>
                    </a:lnTo>
                    <a:lnTo>
                      <a:pt x="2582" y="7285"/>
                    </a:lnTo>
                    <a:cubicBezTo>
                      <a:pt x="3067" y="7466"/>
                      <a:pt x="3547" y="7553"/>
                      <a:pt x="4007" y="7553"/>
                    </a:cubicBezTo>
                    <a:cubicBezTo>
                      <a:pt x="5393" y="7553"/>
                      <a:pt x="6585" y="6762"/>
                      <a:pt x="7103" y="5380"/>
                    </a:cubicBezTo>
                    <a:cubicBezTo>
                      <a:pt x="7794" y="3541"/>
                      <a:pt x="6914" y="1709"/>
                      <a:pt x="5003" y="982"/>
                    </a:cubicBezTo>
                    <a:lnTo>
                      <a:pt x="23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73373" y="1820975"/>
                <a:ext cx="697067" cy="662931"/>
              </a:xfrm>
              <a:custGeom>
                <a:rect b="b" l="l" r="r" t="t"/>
                <a:pathLst>
                  <a:path extrusionOk="0" h="7807" w="8209">
                    <a:moveTo>
                      <a:pt x="4130" y="1658"/>
                    </a:moveTo>
                    <a:lnTo>
                      <a:pt x="5381" y="2465"/>
                    </a:lnTo>
                    <a:cubicBezTo>
                      <a:pt x="6442" y="3148"/>
                      <a:pt x="6747" y="4442"/>
                      <a:pt x="6028" y="5555"/>
                    </a:cubicBezTo>
                    <a:cubicBezTo>
                      <a:pt x="5577" y="6254"/>
                      <a:pt x="4902" y="6615"/>
                      <a:pt x="4202" y="6615"/>
                    </a:cubicBezTo>
                    <a:cubicBezTo>
                      <a:pt x="3795" y="6615"/>
                      <a:pt x="3381" y="6494"/>
                      <a:pt x="2996" y="6245"/>
                    </a:cubicBezTo>
                    <a:lnTo>
                      <a:pt x="1702" y="5409"/>
                    </a:lnTo>
                    <a:lnTo>
                      <a:pt x="4130" y="1658"/>
                    </a:lnTo>
                    <a:close/>
                    <a:moveTo>
                      <a:pt x="3665" y="1"/>
                    </a:moveTo>
                    <a:lnTo>
                      <a:pt x="1" y="5664"/>
                    </a:lnTo>
                    <a:lnTo>
                      <a:pt x="2313" y="7161"/>
                    </a:lnTo>
                    <a:cubicBezTo>
                      <a:pt x="2989" y="7596"/>
                      <a:pt x="3703" y="7807"/>
                      <a:pt x="4386" y="7807"/>
                    </a:cubicBezTo>
                    <a:cubicBezTo>
                      <a:pt x="5474" y="7807"/>
                      <a:pt x="6484" y="7273"/>
                      <a:pt x="7140" y="6260"/>
                    </a:cubicBezTo>
                    <a:cubicBezTo>
                      <a:pt x="8208" y="4610"/>
                      <a:pt x="7729" y="2632"/>
                      <a:pt x="6020" y="1527"/>
                    </a:cubicBez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786724" y="1257995"/>
                <a:ext cx="716173" cy="681018"/>
              </a:xfrm>
              <a:custGeom>
                <a:rect b="b" l="l" r="r" t="t"/>
                <a:pathLst>
                  <a:path extrusionOk="0" h="8020" w="8434">
                    <a:moveTo>
                      <a:pt x="3003" y="1"/>
                    </a:moveTo>
                    <a:lnTo>
                      <a:pt x="1" y="3926"/>
                    </a:lnTo>
                    <a:lnTo>
                      <a:pt x="5366" y="8019"/>
                    </a:lnTo>
                    <a:lnTo>
                      <a:pt x="8434" y="3999"/>
                    </a:lnTo>
                    <a:lnTo>
                      <a:pt x="7539" y="3316"/>
                    </a:lnTo>
                    <a:lnTo>
                      <a:pt x="5249" y="6311"/>
                    </a:lnTo>
                    <a:lnTo>
                      <a:pt x="3905" y="5279"/>
                    </a:lnTo>
                    <a:lnTo>
                      <a:pt x="5889" y="2676"/>
                    </a:lnTo>
                    <a:lnTo>
                      <a:pt x="4995" y="1993"/>
                    </a:lnTo>
                    <a:lnTo>
                      <a:pt x="3003" y="4595"/>
                    </a:lnTo>
                    <a:lnTo>
                      <a:pt x="1680" y="3585"/>
                    </a:lnTo>
                    <a:lnTo>
                      <a:pt x="3897" y="684"/>
                    </a:lnTo>
                    <a:lnTo>
                      <a:pt x="3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777731" y="3364204"/>
                <a:ext cx="620474" cy="555684"/>
              </a:xfrm>
              <a:custGeom>
                <a:rect b="b" l="l" r="r" t="t"/>
                <a:pathLst>
                  <a:path extrusionOk="0" h="6544" w="7307">
                    <a:moveTo>
                      <a:pt x="3214" y="1"/>
                    </a:moveTo>
                    <a:lnTo>
                      <a:pt x="1" y="5926"/>
                    </a:lnTo>
                    <a:lnTo>
                      <a:pt x="1135" y="6544"/>
                    </a:lnTo>
                    <a:lnTo>
                      <a:pt x="2407" y="4195"/>
                    </a:lnTo>
                    <a:lnTo>
                      <a:pt x="5090" y="5657"/>
                    </a:lnTo>
                    <a:lnTo>
                      <a:pt x="5628" y="4668"/>
                    </a:lnTo>
                    <a:lnTo>
                      <a:pt x="2945" y="3207"/>
                    </a:lnTo>
                    <a:lnTo>
                      <a:pt x="3810" y="1607"/>
                    </a:lnTo>
                    <a:lnTo>
                      <a:pt x="6762" y="3207"/>
                    </a:lnTo>
                    <a:lnTo>
                      <a:pt x="7307" y="2218"/>
                    </a:lnTo>
                    <a:lnTo>
                      <a:pt x="3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894401" y="4367973"/>
                <a:ext cx="621068" cy="555684"/>
              </a:xfrm>
              <a:custGeom>
                <a:rect b="b" l="l" r="r" t="t"/>
                <a:pathLst>
                  <a:path extrusionOk="0" h="6544" w="7314">
                    <a:moveTo>
                      <a:pt x="3221" y="0"/>
                    </a:moveTo>
                    <a:lnTo>
                      <a:pt x="0" y="5925"/>
                    </a:lnTo>
                    <a:lnTo>
                      <a:pt x="1134" y="6543"/>
                    </a:lnTo>
                    <a:lnTo>
                      <a:pt x="2414" y="4195"/>
                    </a:lnTo>
                    <a:lnTo>
                      <a:pt x="5096" y="5656"/>
                    </a:lnTo>
                    <a:lnTo>
                      <a:pt x="5634" y="4660"/>
                    </a:lnTo>
                    <a:lnTo>
                      <a:pt x="2952" y="3206"/>
                    </a:lnTo>
                    <a:lnTo>
                      <a:pt x="3817" y="1607"/>
                    </a:lnTo>
                    <a:lnTo>
                      <a:pt x="6768" y="3206"/>
                    </a:lnTo>
                    <a:lnTo>
                      <a:pt x="7313" y="2218"/>
                    </a:lnTo>
                    <a:lnTo>
                      <a:pt x="3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052038" y="1623235"/>
                <a:ext cx="638391" cy="591518"/>
              </a:xfrm>
              <a:custGeom>
                <a:rect b="b" l="l" r="r" t="t"/>
                <a:pathLst>
                  <a:path extrusionOk="0" h="6966" w="7518">
                    <a:moveTo>
                      <a:pt x="4395" y="0"/>
                    </a:moveTo>
                    <a:cubicBezTo>
                      <a:pt x="3824" y="0"/>
                      <a:pt x="3254" y="118"/>
                      <a:pt x="2726" y="354"/>
                    </a:cubicBezTo>
                    <a:cubicBezTo>
                      <a:pt x="844" y="1190"/>
                      <a:pt x="0" y="3174"/>
                      <a:pt x="778" y="4948"/>
                    </a:cubicBezTo>
                    <a:cubicBezTo>
                      <a:pt x="1347" y="6228"/>
                      <a:pt x="2568" y="6966"/>
                      <a:pt x="3897" y="6966"/>
                    </a:cubicBezTo>
                    <a:cubicBezTo>
                      <a:pt x="4403" y="6966"/>
                      <a:pt x="4924" y="6859"/>
                      <a:pt x="5431" y="6635"/>
                    </a:cubicBezTo>
                    <a:cubicBezTo>
                      <a:pt x="6296" y="6228"/>
                      <a:pt x="7030" y="5573"/>
                      <a:pt x="7517" y="4752"/>
                    </a:cubicBezTo>
                    <a:lnTo>
                      <a:pt x="6492" y="2433"/>
                    </a:lnTo>
                    <a:lnTo>
                      <a:pt x="5460" y="2891"/>
                    </a:lnTo>
                    <a:lnTo>
                      <a:pt x="6201" y="4563"/>
                    </a:lnTo>
                    <a:cubicBezTo>
                      <a:pt x="5903" y="4977"/>
                      <a:pt x="5503" y="5312"/>
                      <a:pt x="5038" y="5544"/>
                    </a:cubicBezTo>
                    <a:cubicBezTo>
                      <a:pt x="4717" y="5686"/>
                      <a:pt x="4384" y="5754"/>
                      <a:pt x="4060" y="5754"/>
                    </a:cubicBezTo>
                    <a:cubicBezTo>
                      <a:pt x="3185" y="5754"/>
                      <a:pt x="2367" y="5264"/>
                      <a:pt x="1985" y="4410"/>
                    </a:cubicBezTo>
                    <a:cubicBezTo>
                      <a:pt x="1469" y="3233"/>
                      <a:pt x="1999" y="1924"/>
                      <a:pt x="3192" y="1401"/>
                    </a:cubicBezTo>
                    <a:cubicBezTo>
                      <a:pt x="3550" y="1248"/>
                      <a:pt x="3936" y="1170"/>
                      <a:pt x="4322" y="1170"/>
                    </a:cubicBezTo>
                    <a:cubicBezTo>
                      <a:pt x="4633" y="1170"/>
                      <a:pt x="4944" y="1220"/>
                      <a:pt x="5242" y="1321"/>
                    </a:cubicBezTo>
                    <a:lnTo>
                      <a:pt x="5525" y="158"/>
                    </a:lnTo>
                    <a:cubicBezTo>
                      <a:pt x="5156" y="53"/>
                      <a:pt x="4775" y="0"/>
                      <a:pt x="4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339475" y="1121927"/>
                <a:ext cx="679745" cy="717362"/>
              </a:xfrm>
              <a:custGeom>
                <a:rect b="b" l="l" r="r" t="t"/>
                <a:pathLst>
                  <a:path extrusionOk="0" h="8448" w="8005">
                    <a:moveTo>
                      <a:pt x="5533" y="0"/>
                    </a:moveTo>
                    <a:lnTo>
                      <a:pt x="4334" y="473"/>
                    </a:lnTo>
                    <a:lnTo>
                      <a:pt x="5388" y="3155"/>
                    </a:lnTo>
                    <a:lnTo>
                      <a:pt x="2254" y="4384"/>
                    </a:lnTo>
                    <a:lnTo>
                      <a:pt x="1200" y="1701"/>
                    </a:lnTo>
                    <a:lnTo>
                      <a:pt x="1" y="2174"/>
                    </a:lnTo>
                    <a:lnTo>
                      <a:pt x="2473" y="8447"/>
                    </a:lnTo>
                    <a:lnTo>
                      <a:pt x="3672" y="7975"/>
                    </a:lnTo>
                    <a:lnTo>
                      <a:pt x="2669" y="5430"/>
                    </a:lnTo>
                    <a:lnTo>
                      <a:pt x="5802" y="4202"/>
                    </a:lnTo>
                    <a:lnTo>
                      <a:pt x="6798" y="6746"/>
                    </a:lnTo>
                    <a:lnTo>
                      <a:pt x="8005" y="6274"/>
                    </a:lnTo>
                    <a:lnTo>
                      <a:pt x="55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731397" y="779589"/>
                <a:ext cx="629730" cy="679150"/>
              </a:xfrm>
              <a:custGeom>
                <a:rect b="b" l="l" r="r" t="t"/>
                <a:pathLst>
                  <a:path extrusionOk="0" h="7998" w="7416">
                    <a:moveTo>
                      <a:pt x="1658" y="1"/>
                    </a:moveTo>
                    <a:lnTo>
                      <a:pt x="1" y="6536"/>
                    </a:lnTo>
                    <a:lnTo>
                      <a:pt x="1251" y="6856"/>
                    </a:lnTo>
                    <a:lnTo>
                      <a:pt x="1927" y="4203"/>
                    </a:lnTo>
                    <a:lnTo>
                      <a:pt x="5184" y="5031"/>
                    </a:lnTo>
                    <a:lnTo>
                      <a:pt x="4515" y="7685"/>
                    </a:lnTo>
                    <a:lnTo>
                      <a:pt x="5766" y="7997"/>
                    </a:lnTo>
                    <a:lnTo>
                      <a:pt x="7416" y="1462"/>
                    </a:lnTo>
                    <a:lnTo>
                      <a:pt x="6166" y="1142"/>
                    </a:lnTo>
                    <a:lnTo>
                      <a:pt x="5460" y="3934"/>
                    </a:lnTo>
                    <a:lnTo>
                      <a:pt x="2204" y="3112"/>
                    </a:lnTo>
                    <a:lnTo>
                      <a:pt x="2909" y="321"/>
                    </a:lnTo>
                    <a:lnTo>
                      <a:pt x="16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041331" y="2751888"/>
                <a:ext cx="242093" cy="582772"/>
              </a:xfrm>
              <a:custGeom>
                <a:rect b="b" l="l" r="r" t="t"/>
                <a:pathLst>
                  <a:path extrusionOk="0" h="6863" w="2851">
                    <a:moveTo>
                      <a:pt x="1593" y="0"/>
                    </a:moveTo>
                    <a:lnTo>
                      <a:pt x="1" y="6558"/>
                    </a:lnTo>
                    <a:lnTo>
                      <a:pt x="1258" y="6863"/>
                    </a:lnTo>
                    <a:lnTo>
                      <a:pt x="2850" y="306"/>
                    </a:lnTo>
                    <a:lnTo>
                      <a:pt x="1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382261" y="4756932"/>
                <a:ext cx="545154" cy="393326"/>
              </a:xfrm>
              <a:custGeom>
                <a:rect b="b" l="l" r="r" t="t"/>
                <a:pathLst>
                  <a:path extrusionOk="0" h="4632" w="6420">
                    <a:moveTo>
                      <a:pt x="5743" y="1"/>
                    </a:moveTo>
                    <a:lnTo>
                      <a:pt x="0" y="3534"/>
                    </a:lnTo>
                    <a:lnTo>
                      <a:pt x="676" y="4631"/>
                    </a:lnTo>
                    <a:lnTo>
                      <a:pt x="6419" y="1098"/>
                    </a:lnTo>
                    <a:lnTo>
                      <a:pt x="5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05470" y="1548147"/>
                <a:ext cx="397063" cy="543965"/>
              </a:xfrm>
              <a:custGeom>
                <a:rect b="b" l="l" r="r" t="t"/>
                <a:pathLst>
                  <a:path extrusionOk="0" h="6406" w="4676">
                    <a:moveTo>
                      <a:pt x="1091" y="1"/>
                    </a:moveTo>
                    <a:lnTo>
                      <a:pt x="1" y="691"/>
                    </a:lnTo>
                    <a:lnTo>
                      <a:pt x="3585" y="6405"/>
                    </a:lnTo>
                    <a:lnTo>
                      <a:pt x="4675" y="5714"/>
                    </a:lnTo>
                    <a:lnTo>
                      <a:pt x="1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64357" y="2716055"/>
                <a:ext cx="432812" cy="522991"/>
              </a:xfrm>
              <a:custGeom>
                <a:rect b="b" l="l" r="r" t="t"/>
                <a:pathLst>
                  <a:path extrusionOk="0" h="6159" w="5097">
                    <a:moveTo>
                      <a:pt x="4064" y="1"/>
                    </a:moveTo>
                    <a:lnTo>
                      <a:pt x="0" y="5380"/>
                    </a:lnTo>
                    <a:lnTo>
                      <a:pt x="1032" y="6158"/>
                    </a:lnTo>
                    <a:lnTo>
                      <a:pt x="5096" y="779"/>
                    </a:lnTo>
                    <a:lnTo>
                      <a:pt x="40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178920" y="-7"/>
                <a:ext cx="431538" cy="524180"/>
              </a:xfrm>
              <a:custGeom>
                <a:rect b="b" l="l" r="r" t="t"/>
                <a:pathLst>
                  <a:path extrusionOk="0" h="6173" w="5082">
                    <a:moveTo>
                      <a:pt x="4050" y="0"/>
                    </a:moveTo>
                    <a:lnTo>
                      <a:pt x="0" y="5394"/>
                    </a:lnTo>
                    <a:lnTo>
                      <a:pt x="1033" y="6172"/>
                    </a:lnTo>
                    <a:lnTo>
                      <a:pt x="5082" y="778"/>
                    </a:lnTo>
                    <a:lnTo>
                      <a:pt x="40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3890180" y="3850850"/>
                <a:ext cx="539635" cy="596783"/>
              </a:xfrm>
              <a:custGeom>
                <a:rect b="b" l="l" r="r" t="t"/>
                <a:pathLst>
                  <a:path extrusionOk="0" h="7028" w="6355">
                    <a:moveTo>
                      <a:pt x="3105" y="1"/>
                    </a:moveTo>
                    <a:lnTo>
                      <a:pt x="2603" y="1033"/>
                    </a:lnTo>
                    <a:lnTo>
                      <a:pt x="4682" y="2051"/>
                    </a:lnTo>
                    <a:lnTo>
                      <a:pt x="3163" y="5148"/>
                    </a:lnTo>
                    <a:cubicBezTo>
                      <a:pt x="2970" y="5548"/>
                      <a:pt x="2689" y="5747"/>
                      <a:pt x="2367" y="5747"/>
                    </a:cubicBezTo>
                    <a:cubicBezTo>
                      <a:pt x="2227" y="5747"/>
                      <a:pt x="2079" y="5710"/>
                      <a:pt x="1927" y="5635"/>
                    </a:cubicBezTo>
                    <a:cubicBezTo>
                      <a:pt x="1527" y="5446"/>
                      <a:pt x="1156" y="4973"/>
                      <a:pt x="967" y="4334"/>
                    </a:cubicBezTo>
                    <a:lnTo>
                      <a:pt x="1" y="4930"/>
                    </a:lnTo>
                    <a:cubicBezTo>
                      <a:pt x="190" y="5737"/>
                      <a:pt x="662" y="6376"/>
                      <a:pt x="1425" y="6747"/>
                    </a:cubicBezTo>
                    <a:cubicBezTo>
                      <a:pt x="1805" y="6934"/>
                      <a:pt x="2173" y="7028"/>
                      <a:pt x="2520" y="7028"/>
                    </a:cubicBezTo>
                    <a:cubicBezTo>
                      <a:pt x="3263" y="7028"/>
                      <a:pt x="3902" y="6599"/>
                      <a:pt x="4319" y="5751"/>
                    </a:cubicBezTo>
                    <a:lnTo>
                      <a:pt x="6354" y="1600"/>
                    </a:lnTo>
                    <a:lnTo>
                      <a:pt x="3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565984" y="752279"/>
                <a:ext cx="681613" cy="727806"/>
              </a:xfrm>
              <a:custGeom>
                <a:rect b="b" l="l" r="r" t="t"/>
                <a:pathLst>
                  <a:path extrusionOk="0" h="8571" w="8027">
                    <a:moveTo>
                      <a:pt x="2654" y="0"/>
                    </a:moveTo>
                    <a:lnTo>
                      <a:pt x="0" y="6201"/>
                    </a:lnTo>
                    <a:lnTo>
                      <a:pt x="1185" y="6710"/>
                    </a:lnTo>
                    <a:lnTo>
                      <a:pt x="1854" y="5154"/>
                    </a:lnTo>
                    <a:lnTo>
                      <a:pt x="3315" y="4478"/>
                    </a:lnTo>
                    <a:lnTo>
                      <a:pt x="4115" y="7960"/>
                    </a:lnTo>
                    <a:lnTo>
                      <a:pt x="5547" y="8571"/>
                    </a:lnTo>
                    <a:lnTo>
                      <a:pt x="4544" y="3911"/>
                    </a:lnTo>
                    <a:lnTo>
                      <a:pt x="8026" y="2297"/>
                    </a:lnTo>
                    <a:lnTo>
                      <a:pt x="6645" y="1708"/>
                    </a:lnTo>
                    <a:lnTo>
                      <a:pt x="2545" y="3540"/>
                    </a:lnTo>
                    <a:lnTo>
                      <a:pt x="3839" y="509"/>
                    </a:lnTo>
                    <a:lnTo>
                      <a:pt x="26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548095" y="3249994"/>
                <a:ext cx="600689" cy="547702"/>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975212" y="2871617"/>
                <a:ext cx="798880" cy="780369"/>
              </a:xfrm>
              <a:custGeom>
                <a:rect b="b" l="l" r="r" t="t"/>
                <a:pathLst>
                  <a:path extrusionOk="0" h="9190" w="9408">
                    <a:moveTo>
                      <a:pt x="6500" y="1"/>
                    </a:moveTo>
                    <a:lnTo>
                      <a:pt x="5162" y="640"/>
                    </a:lnTo>
                    <a:lnTo>
                      <a:pt x="5126" y="5453"/>
                    </a:lnTo>
                    <a:lnTo>
                      <a:pt x="1345" y="2458"/>
                    </a:lnTo>
                    <a:lnTo>
                      <a:pt x="0" y="3105"/>
                    </a:lnTo>
                    <a:lnTo>
                      <a:pt x="2901" y="9190"/>
                    </a:lnTo>
                    <a:lnTo>
                      <a:pt x="3984" y="8673"/>
                    </a:lnTo>
                    <a:lnTo>
                      <a:pt x="1905" y="4326"/>
                    </a:lnTo>
                    <a:lnTo>
                      <a:pt x="1905" y="4326"/>
                    </a:lnTo>
                    <a:lnTo>
                      <a:pt x="5482" y="7190"/>
                    </a:lnTo>
                    <a:lnTo>
                      <a:pt x="6238" y="6827"/>
                    </a:lnTo>
                    <a:lnTo>
                      <a:pt x="6260" y="2247"/>
                    </a:lnTo>
                    <a:lnTo>
                      <a:pt x="8346" y="6587"/>
                    </a:lnTo>
                    <a:lnTo>
                      <a:pt x="9407" y="6085"/>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501601">
                <a:off x="-5141329" y="-98478"/>
                <a:ext cx="618012" cy="579121"/>
              </a:xfrm>
              <a:custGeom>
                <a:rect b="b" l="l" r="r" t="t"/>
                <a:pathLst>
                  <a:path extrusionOk="0" h="6820" w="7278">
                    <a:moveTo>
                      <a:pt x="66" y="1"/>
                    </a:moveTo>
                    <a:lnTo>
                      <a:pt x="0" y="6747"/>
                    </a:lnTo>
                    <a:lnTo>
                      <a:pt x="1193" y="6754"/>
                    </a:lnTo>
                    <a:lnTo>
                      <a:pt x="1244" y="1942"/>
                    </a:lnTo>
                    <a:lnTo>
                      <a:pt x="3199" y="6086"/>
                    </a:lnTo>
                    <a:lnTo>
                      <a:pt x="4035" y="6093"/>
                    </a:lnTo>
                    <a:lnTo>
                      <a:pt x="6071" y="1986"/>
                    </a:lnTo>
                    <a:lnTo>
                      <a:pt x="6034" y="6805"/>
                    </a:lnTo>
                    <a:lnTo>
                      <a:pt x="7205" y="6820"/>
                    </a:lnTo>
                    <a:lnTo>
                      <a:pt x="7277" y="74"/>
                    </a:lnTo>
                    <a:lnTo>
                      <a:pt x="5794" y="59"/>
                    </a:lnTo>
                    <a:lnTo>
                      <a:pt x="3635" y="4363"/>
                    </a:lnTo>
                    <a:lnTo>
                      <a:pt x="1563" y="15"/>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508639" y="2926557"/>
                <a:ext cx="622342" cy="695794"/>
              </a:xfrm>
              <a:custGeom>
                <a:rect b="b" l="l" r="r" t="t"/>
                <a:pathLst>
                  <a:path extrusionOk="0" h="8194" w="7329">
                    <a:moveTo>
                      <a:pt x="2640" y="1"/>
                    </a:moveTo>
                    <a:lnTo>
                      <a:pt x="1" y="6202"/>
                    </a:lnTo>
                    <a:lnTo>
                      <a:pt x="997" y="6623"/>
                    </a:lnTo>
                    <a:lnTo>
                      <a:pt x="2799" y="2385"/>
                    </a:lnTo>
                    <a:lnTo>
                      <a:pt x="3730" y="7786"/>
                    </a:lnTo>
                    <a:lnTo>
                      <a:pt x="4690" y="8194"/>
                    </a:lnTo>
                    <a:lnTo>
                      <a:pt x="7329" y="1985"/>
                    </a:lnTo>
                    <a:lnTo>
                      <a:pt x="6340" y="1571"/>
                    </a:lnTo>
                    <a:lnTo>
                      <a:pt x="4537" y="5816"/>
                    </a:lnTo>
                    <a:lnTo>
                      <a:pt x="3599" y="408"/>
                    </a:lnTo>
                    <a:lnTo>
                      <a:pt x="2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19084" y="1617097"/>
                <a:ext cx="685943" cy="586423"/>
              </a:xfrm>
              <a:custGeom>
                <a:rect b="b" l="l" r="r" t="t"/>
                <a:pathLst>
                  <a:path extrusionOk="0" h="6906" w="8078">
                    <a:moveTo>
                      <a:pt x="4023" y="1200"/>
                    </a:moveTo>
                    <a:cubicBezTo>
                      <a:pt x="4951" y="1200"/>
                      <a:pt x="5823" y="1774"/>
                      <a:pt x="6158" y="2692"/>
                    </a:cubicBezTo>
                    <a:cubicBezTo>
                      <a:pt x="6573" y="3856"/>
                      <a:pt x="5991" y="5135"/>
                      <a:pt x="4835" y="5579"/>
                    </a:cubicBezTo>
                    <a:cubicBezTo>
                      <a:pt x="4578" y="5672"/>
                      <a:pt x="4315" y="5716"/>
                      <a:pt x="4057" y="5716"/>
                    </a:cubicBezTo>
                    <a:cubicBezTo>
                      <a:pt x="3124" y="5716"/>
                      <a:pt x="2247" y="5141"/>
                      <a:pt x="1906" y="4219"/>
                    </a:cubicBezTo>
                    <a:cubicBezTo>
                      <a:pt x="1484" y="3034"/>
                      <a:pt x="2109" y="1733"/>
                      <a:pt x="3294" y="1319"/>
                    </a:cubicBezTo>
                    <a:lnTo>
                      <a:pt x="3301" y="1319"/>
                    </a:lnTo>
                    <a:cubicBezTo>
                      <a:pt x="3540" y="1238"/>
                      <a:pt x="3784" y="1200"/>
                      <a:pt x="4023" y="1200"/>
                    </a:cubicBezTo>
                    <a:close/>
                    <a:moveTo>
                      <a:pt x="4213" y="0"/>
                    </a:moveTo>
                    <a:cubicBezTo>
                      <a:pt x="3779" y="0"/>
                      <a:pt x="3332" y="76"/>
                      <a:pt x="2887" y="235"/>
                    </a:cubicBezTo>
                    <a:cubicBezTo>
                      <a:pt x="975" y="926"/>
                      <a:pt x="1" y="2838"/>
                      <a:pt x="663" y="4670"/>
                    </a:cubicBezTo>
                    <a:cubicBezTo>
                      <a:pt x="1170" y="6071"/>
                      <a:pt x="2449" y="6906"/>
                      <a:pt x="3881" y="6906"/>
                    </a:cubicBezTo>
                    <a:cubicBezTo>
                      <a:pt x="4315" y="6906"/>
                      <a:pt x="4762" y="6829"/>
                      <a:pt x="5206" y="6669"/>
                    </a:cubicBezTo>
                    <a:cubicBezTo>
                      <a:pt x="7118" y="5978"/>
                      <a:pt x="8078" y="4045"/>
                      <a:pt x="7423" y="2227"/>
                    </a:cubicBezTo>
                    <a:cubicBezTo>
                      <a:pt x="6916" y="827"/>
                      <a:pt x="5642" y="0"/>
                      <a:pt x="4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156861" y="2089685"/>
                <a:ext cx="685943" cy="586423"/>
              </a:xfrm>
              <a:custGeom>
                <a:rect b="b" l="l" r="r" t="t"/>
                <a:pathLst>
                  <a:path extrusionOk="0" h="6906" w="8078">
                    <a:moveTo>
                      <a:pt x="4037" y="1169"/>
                    </a:moveTo>
                    <a:cubicBezTo>
                      <a:pt x="4352" y="1169"/>
                      <a:pt x="4679" y="1237"/>
                      <a:pt x="5002" y="1387"/>
                    </a:cubicBezTo>
                    <a:cubicBezTo>
                      <a:pt x="5831" y="1773"/>
                      <a:pt x="6347" y="2623"/>
                      <a:pt x="6311" y="3539"/>
                    </a:cubicBezTo>
                    <a:cubicBezTo>
                      <a:pt x="6275" y="4455"/>
                      <a:pt x="5693" y="5262"/>
                      <a:pt x="4828" y="5582"/>
                    </a:cubicBezTo>
                    <a:cubicBezTo>
                      <a:pt x="4568" y="5678"/>
                      <a:pt x="4303" y="5723"/>
                      <a:pt x="4041" y="5723"/>
                    </a:cubicBezTo>
                    <a:cubicBezTo>
                      <a:pt x="3110" y="5723"/>
                      <a:pt x="2235" y="5146"/>
                      <a:pt x="1905" y="4215"/>
                    </a:cubicBezTo>
                    <a:cubicBezTo>
                      <a:pt x="1343" y="2653"/>
                      <a:pt x="2565" y="1169"/>
                      <a:pt x="4037" y="1169"/>
                    </a:cubicBezTo>
                    <a:close/>
                    <a:moveTo>
                      <a:pt x="4213" y="1"/>
                    </a:moveTo>
                    <a:cubicBezTo>
                      <a:pt x="3778" y="1"/>
                      <a:pt x="3327" y="78"/>
                      <a:pt x="2880" y="239"/>
                    </a:cubicBezTo>
                    <a:cubicBezTo>
                      <a:pt x="968" y="929"/>
                      <a:pt x="1" y="2834"/>
                      <a:pt x="662" y="4666"/>
                    </a:cubicBezTo>
                    <a:cubicBezTo>
                      <a:pt x="1171" y="6070"/>
                      <a:pt x="2454" y="6905"/>
                      <a:pt x="3890" y="6905"/>
                    </a:cubicBezTo>
                    <a:cubicBezTo>
                      <a:pt x="4320" y="6905"/>
                      <a:pt x="4765" y="6830"/>
                      <a:pt x="5206" y="6672"/>
                    </a:cubicBezTo>
                    <a:cubicBezTo>
                      <a:pt x="7118" y="5982"/>
                      <a:pt x="8077" y="4048"/>
                      <a:pt x="7423" y="2223"/>
                    </a:cubicBezTo>
                    <a:cubicBezTo>
                      <a:pt x="6916" y="830"/>
                      <a:pt x="5644" y="1"/>
                      <a:pt x="4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925037" y="4069836"/>
                <a:ext cx="686538" cy="586763"/>
              </a:xfrm>
              <a:custGeom>
                <a:rect b="b" l="l" r="r" t="t"/>
                <a:pathLst>
                  <a:path extrusionOk="0" h="6910" w="8085">
                    <a:moveTo>
                      <a:pt x="4031" y="1199"/>
                    </a:moveTo>
                    <a:cubicBezTo>
                      <a:pt x="4956" y="1199"/>
                      <a:pt x="5824" y="1774"/>
                      <a:pt x="6158" y="2696"/>
                    </a:cubicBezTo>
                    <a:cubicBezTo>
                      <a:pt x="6573" y="3852"/>
                      <a:pt x="5991" y="5139"/>
                      <a:pt x="4835" y="5575"/>
                    </a:cubicBezTo>
                    <a:cubicBezTo>
                      <a:pt x="4567" y="5678"/>
                      <a:pt x="4293" y="5727"/>
                      <a:pt x="4023" y="5727"/>
                    </a:cubicBezTo>
                    <a:cubicBezTo>
                      <a:pt x="3098" y="5727"/>
                      <a:pt x="2230" y="5153"/>
                      <a:pt x="1898" y="4230"/>
                    </a:cubicBezTo>
                    <a:cubicBezTo>
                      <a:pt x="1469" y="3038"/>
                      <a:pt x="2102" y="1729"/>
                      <a:pt x="3301" y="1322"/>
                    </a:cubicBezTo>
                    <a:cubicBezTo>
                      <a:pt x="3543" y="1239"/>
                      <a:pt x="3789" y="1199"/>
                      <a:pt x="4031" y="1199"/>
                    </a:cubicBezTo>
                    <a:close/>
                    <a:moveTo>
                      <a:pt x="4217" y="1"/>
                    </a:moveTo>
                    <a:cubicBezTo>
                      <a:pt x="3782" y="1"/>
                      <a:pt x="3333" y="78"/>
                      <a:pt x="2887" y="239"/>
                    </a:cubicBezTo>
                    <a:cubicBezTo>
                      <a:pt x="975" y="929"/>
                      <a:pt x="1" y="2834"/>
                      <a:pt x="662" y="4666"/>
                    </a:cubicBezTo>
                    <a:cubicBezTo>
                      <a:pt x="1170" y="6073"/>
                      <a:pt x="2450" y="6909"/>
                      <a:pt x="3882" y="6909"/>
                    </a:cubicBezTo>
                    <a:cubicBezTo>
                      <a:pt x="4315" y="6909"/>
                      <a:pt x="4762" y="6833"/>
                      <a:pt x="5206" y="6672"/>
                    </a:cubicBezTo>
                    <a:cubicBezTo>
                      <a:pt x="7118" y="5982"/>
                      <a:pt x="8085" y="4048"/>
                      <a:pt x="7423" y="2223"/>
                    </a:cubicBezTo>
                    <a:cubicBezTo>
                      <a:pt x="6921" y="830"/>
                      <a:pt x="5647" y="1"/>
                      <a:pt x="42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145577" y="4048186"/>
                <a:ext cx="627267" cy="566808"/>
              </a:xfrm>
              <a:custGeom>
                <a:rect b="b" l="l" r="r" t="t"/>
                <a:pathLst>
                  <a:path extrusionOk="0" h="6675" w="7387">
                    <a:moveTo>
                      <a:pt x="3497" y="1564"/>
                    </a:moveTo>
                    <a:lnTo>
                      <a:pt x="4776" y="2145"/>
                    </a:lnTo>
                    <a:cubicBezTo>
                      <a:pt x="5656" y="2538"/>
                      <a:pt x="5990" y="3141"/>
                      <a:pt x="5641" y="3890"/>
                    </a:cubicBezTo>
                    <a:cubicBezTo>
                      <a:pt x="5416" y="4387"/>
                      <a:pt x="5057" y="4627"/>
                      <a:pt x="4595" y="4627"/>
                    </a:cubicBezTo>
                    <a:cubicBezTo>
                      <a:pt x="4341" y="4627"/>
                      <a:pt x="4056" y="4555"/>
                      <a:pt x="3744" y="4413"/>
                    </a:cubicBezTo>
                    <a:lnTo>
                      <a:pt x="2464" y="3832"/>
                    </a:lnTo>
                    <a:lnTo>
                      <a:pt x="3497" y="1564"/>
                    </a:lnTo>
                    <a:close/>
                    <a:moveTo>
                      <a:pt x="2792" y="1"/>
                    </a:moveTo>
                    <a:lnTo>
                      <a:pt x="0" y="6136"/>
                    </a:lnTo>
                    <a:lnTo>
                      <a:pt x="1170" y="6674"/>
                    </a:lnTo>
                    <a:lnTo>
                      <a:pt x="1992" y="4864"/>
                    </a:lnTo>
                    <a:lnTo>
                      <a:pt x="3337" y="5475"/>
                    </a:lnTo>
                    <a:cubicBezTo>
                      <a:pt x="3832" y="5701"/>
                      <a:pt x="4297" y="5812"/>
                      <a:pt x="4722" y="5812"/>
                    </a:cubicBezTo>
                    <a:cubicBezTo>
                      <a:pt x="5622" y="5812"/>
                      <a:pt x="6341" y="5315"/>
                      <a:pt x="6775" y="4362"/>
                    </a:cubicBezTo>
                    <a:cubicBezTo>
                      <a:pt x="7386" y="3010"/>
                      <a:pt x="6848" y="1847"/>
                      <a:pt x="5307" y="1142"/>
                    </a:cubicBezTo>
                    <a:lnTo>
                      <a:pt x="27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143086" y="3824268"/>
                <a:ext cx="557467" cy="649939"/>
              </a:xfrm>
              <a:custGeom>
                <a:rect b="b" l="l" r="r" t="t"/>
                <a:pathLst>
                  <a:path extrusionOk="0" h="7654" w="6565">
                    <a:moveTo>
                      <a:pt x="3800" y="1191"/>
                    </a:moveTo>
                    <a:cubicBezTo>
                      <a:pt x="4245" y="1191"/>
                      <a:pt x="4596" y="1418"/>
                      <a:pt x="4820" y="1889"/>
                    </a:cubicBezTo>
                    <a:cubicBezTo>
                      <a:pt x="5176" y="2652"/>
                      <a:pt x="4863" y="3263"/>
                      <a:pt x="3991" y="3677"/>
                    </a:cubicBezTo>
                    <a:lnTo>
                      <a:pt x="2719" y="4281"/>
                    </a:lnTo>
                    <a:lnTo>
                      <a:pt x="1650" y="2027"/>
                    </a:lnTo>
                    <a:lnTo>
                      <a:pt x="2922" y="1424"/>
                    </a:lnTo>
                    <a:cubicBezTo>
                      <a:pt x="3243" y="1270"/>
                      <a:pt x="3538" y="1191"/>
                      <a:pt x="3800" y="1191"/>
                    </a:cubicBezTo>
                    <a:close/>
                    <a:moveTo>
                      <a:pt x="3965" y="1"/>
                    </a:moveTo>
                    <a:cubicBezTo>
                      <a:pt x="3519" y="1"/>
                      <a:pt x="3024" y="125"/>
                      <a:pt x="2494" y="377"/>
                    </a:cubicBezTo>
                    <a:lnTo>
                      <a:pt x="0" y="1562"/>
                    </a:lnTo>
                    <a:lnTo>
                      <a:pt x="2901" y="7654"/>
                    </a:lnTo>
                    <a:lnTo>
                      <a:pt x="4064" y="7094"/>
                    </a:lnTo>
                    <a:lnTo>
                      <a:pt x="3213" y="5306"/>
                    </a:lnTo>
                    <a:lnTo>
                      <a:pt x="4544" y="4666"/>
                    </a:lnTo>
                    <a:cubicBezTo>
                      <a:pt x="6070" y="3946"/>
                      <a:pt x="6565" y="2718"/>
                      <a:pt x="5903" y="1322"/>
                    </a:cubicBezTo>
                    <a:cubicBezTo>
                      <a:pt x="5485" y="447"/>
                      <a:pt x="4811" y="1"/>
                      <a:pt x="39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790610" y="741973"/>
                <a:ext cx="642637" cy="704455"/>
              </a:xfrm>
              <a:custGeom>
                <a:rect b="b" l="l" r="r" t="t"/>
                <a:pathLst>
                  <a:path extrusionOk="0" h="8296" w="7568">
                    <a:moveTo>
                      <a:pt x="3604" y="1134"/>
                    </a:moveTo>
                    <a:cubicBezTo>
                      <a:pt x="4160" y="1134"/>
                      <a:pt x="4727" y="1339"/>
                      <a:pt x="5191" y="1796"/>
                    </a:cubicBezTo>
                    <a:cubicBezTo>
                      <a:pt x="6623" y="3221"/>
                      <a:pt x="5627" y="5663"/>
                      <a:pt x="3613" y="5685"/>
                    </a:cubicBezTo>
                    <a:cubicBezTo>
                      <a:pt x="2348" y="5685"/>
                      <a:pt x="1323" y="4667"/>
                      <a:pt x="1316" y="3410"/>
                    </a:cubicBezTo>
                    <a:cubicBezTo>
                      <a:pt x="1316" y="2040"/>
                      <a:pt x="2435" y="1134"/>
                      <a:pt x="3604" y="1134"/>
                    </a:cubicBezTo>
                    <a:close/>
                    <a:moveTo>
                      <a:pt x="3591" y="0"/>
                    </a:moveTo>
                    <a:cubicBezTo>
                      <a:pt x="1556" y="0"/>
                      <a:pt x="0" y="1462"/>
                      <a:pt x="0" y="3410"/>
                    </a:cubicBezTo>
                    <a:cubicBezTo>
                      <a:pt x="0" y="5336"/>
                      <a:pt x="1541" y="6819"/>
                      <a:pt x="3555" y="6841"/>
                    </a:cubicBezTo>
                    <a:cubicBezTo>
                      <a:pt x="4064" y="7750"/>
                      <a:pt x="4834" y="8295"/>
                      <a:pt x="5699" y="8295"/>
                    </a:cubicBezTo>
                    <a:cubicBezTo>
                      <a:pt x="6390" y="8280"/>
                      <a:pt x="7059" y="8011"/>
                      <a:pt x="7568" y="7546"/>
                    </a:cubicBezTo>
                    <a:lnTo>
                      <a:pt x="7066" y="6674"/>
                    </a:lnTo>
                    <a:cubicBezTo>
                      <a:pt x="6637" y="7008"/>
                      <a:pt x="6201" y="7212"/>
                      <a:pt x="5852" y="7212"/>
                    </a:cubicBezTo>
                    <a:cubicBezTo>
                      <a:pt x="5489" y="7212"/>
                      <a:pt x="5140" y="7001"/>
                      <a:pt x="4827" y="6645"/>
                    </a:cubicBezTo>
                    <a:cubicBezTo>
                      <a:pt x="6237" y="6201"/>
                      <a:pt x="7190" y="4886"/>
                      <a:pt x="7190" y="3410"/>
                    </a:cubicBezTo>
                    <a:cubicBezTo>
                      <a:pt x="7183" y="1476"/>
                      <a:pt x="5620" y="0"/>
                      <a:pt x="35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20867" y="2237564"/>
                <a:ext cx="696388" cy="657582"/>
              </a:xfrm>
              <a:custGeom>
                <a:rect b="b" l="l" r="r" t="t"/>
                <a:pathLst>
                  <a:path extrusionOk="0" h="7744" w="8201">
                    <a:moveTo>
                      <a:pt x="3928" y="1187"/>
                    </a:moveTo>
                    <a:cubicBezTo>
                      <a:pt x="4343" y="1187"/>
                      <a:pt x="4679" y="1399"/>
                      <a:pt x="4915" y="1841"/>
                    </a:cubicBezTo>
                    <a:cubicBezTo>
                      <a:pt x="5314" y="2582"/>
                      <a:pt x="5031" y="3208"/>
                      <a:pt x="4188" y="3658"/>
                    </a:cubicBezTo>
                    <a:lnTo>
                      <a:pt x="2843" y="4378"/>
                    </a:lnTo>
                    <a:lnTo>
                      <a:pt x="1665" y="2183"/>
                    </a:lnTo>
                    <a:lnTo>
                      <a:pt x="3003" y="1463"/>
                    </a:lnTo>
                    <a:cubicBezTo>
                      <a:pt x="3342" y="1280"/>
                      <a:pt x="3652" y="1187"/>
                      <a:pt x="3928" y="1187"/>
                    </a:cubicBezTo>
                    <a:close/>
                    <a:moveTo>
                      <a:pt x="4098" y="0"/>
                    </a:moveTo>
                    <a:cubicBezTo>
                      <a:pt x="3607" y="0"/>
                      <a:pt x="3062" y="155"/>
                      <a:pt x="2479" y="467"/>
                    </a:cubicBezTo>
                    <a:lnTo>
                      <a:pt x="0" y="1797"/>
                    </a:lnTo>
                    <a:lnTo>
                      <a:pt x="3177" y="7744"/>
                    </a:lnTo>
                    <a:lnTo>
                      <a:pt x="4318" y="7133"/>
                    </a:lnTo>
                    <a:lnTo>
                      <a:pt x="3381" y="5381"/>
                    </a:lnTo>
                    <a:lnTo>
                      <a:pt x="4718" y="4662"/>
                    </a:lnTo>
                    <a:cubicBezTo>
                      <a:pt x="4791" y="4625"/>
                      <a:pt x="4864" y="4589"/>
                      <a:pt x="4929" y="4538"/>
                    </a:cubicBezTo>
                    <a:lnTo>
                      <a:pt x="6907" y="5745"/>
                    </a:lnTo>
                    <a:lnTo>
                      <a:pt x="8201" y="5054"/>
                    </a:lnTo>
                    <a:lnTo>
                      <a:pt x="5838" y="3782"/>
                    </a:lnTo>
                    <a:cubicBezTo>
                      <a:pt x="6427" y="3055"/>
                      <a:pt x="6485" y="2154"/>
                      <a:pt x="5983" y="1223"/>
                    </a:cubicBezTo>
                    <a:cubicBezTo>
                      <a:pt x="5551" y="412"/>
                      <a:pt x="4897" y="0"/>
                      <a:pt x="40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22707" y="2813196"/>
                <a:ext cx="491403" cy="584130"/>
              </a:xfrm>
              <a:custGeom>
                <a:rect b="b" l="l" r="r" t="t"/>
                <a:pathLst>
                  <a:path extrusionOk="0" h="6879" w="5787">
                    <a:moveTo>
                      <a:pt x="3050" y="1"/>
                    </a:moveTo>
                    <a:cubicBezTo>
                      <a:pt x="2828" y="1"/>
                      <a:pt x="2606" y="17"/>
                      <a:pt x="2385" y="49"/>
                    </a:cubicBezTo>
                    <a:cubicBezTo>
                      <a:pt x="887" y="282"/>
                      <a:pt x="0" y="1176"/>
                      <a:pt x="182" y="2339"/>
                    </a:cubicBezTo>
                    <a:cubicBezTo>
                      <a:pt x="546" y="4709"/>
                      <a:pt x="4006" y="3371"/>
                      <a:pt x="4217" y="4760"/>
                    </a:cubicBezTo>
                    <a:cubicBezTo>
                      <a:pt x="4289" y="5225"/>
                      <a:pt x="3897" y="5559"/>
                      <a:pt x="3184" y="5668"/>
                    </a:cubicBezTo>
                    <a:cubicBezTo>
                      <a:pt x="3069" y="5686"/>
                      <a:pt x="2947" y="5695"/>
                      <a:pt x="2820" y="5695"/>
                    </a:cubicBezTo>
                    <a:cubicBezTo>
                      <a:pt x="2165" y="5695"/>
                      <a:pt x="1386" y="5463"/>
                      <a:pt x="735" y="5043"/>
                    </a:cubicBezTo>
                    <a:lnTo>
                      <a:pt x="371" y="6199"/>
                    </a:lnTo>
                    <a:cubicBezTo>
                      <a:pt x="1071" y="6644"/>
                      <a:pt x="1886" y="6878"/>
                      <a:pt x="2710" y="6878"/>
                    </a:cubicBezTo>
                    <a:cubicBezTo>
                      <a:pt x="2921" y="6878"/>
                      <a:pt x="3133" y="6863"/>
                      <a:pt x="3344" y="6832"/>
                    </a:cubicBezTo>
                    <a:cubicBezTo>
                      <a:pt x="4813" y="6606"/>
                      <a:pt x="5787" y="5719"/>
                      <a:pt x="5598" y="4469"/>
                    </a:cubicBezTo>
                    <a:cubicBezTo>
                      <a:pt x="5235" y="2077"/>
                      <a:pt x="1767" y="3357"/>
                      <a:pt x="1563" y="2004"/>
                    </a:cubicBezTo>
                    <a:cubicBezTo>
                      <a:pt x="1498" y="1597"/>
                      <a:pt x="1854" y="1321"/>
                      <a:pt x="2457" y="1227"/>
                    </a:cubicBezTo>
                    <a:cubicBezTo>
                      <a:pt x="2569" y="1209"/>
                      <a:pt x="2693" y="1201"/>
                      <a:pt x="2827" y="1201"/>
                    </a:cubicBezTo>
                    <a:cubicBezTo>
                      <a:pt x="3317" y="1201"/>
                      <a:pt x="3942" y="1317"/>
                      <a:pt x="4558" y="1568"/>
                    </a:cubicBezTo>
                    <a:lnTo>
                      <a:pt x="4900" y="383"/>
                    </a:lnTo>
                    <a:cubicBezTo>
                      <a:pt x="4313" y="130"/>
                      <a:pt x="3683" y="1"/>
                      <a:pt x="3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745037" y="800254"/>
                <a:ext cx="471703" cy="637797"/>
              </a:xfrm>
              <a:custGeom>
                <a:rect b="b" l="l" r="r" t="t"/>
                <a:pathLst>
                  <a:path extrusionOk="0" h="7511" w="5555">
                    <a:moveTo>
                      <a:pt x="393" y="1"/>
                    </a:moveTo>
                    <a:lnTo>
                      <a:pt x="0" y="1077"/>
                    </a:lnTo>
                    <a:lnTo>
                      <a:pt x="1970" y="1804"/>
                    </a:lnTo>
                    <a:lnTo>
                      <a:pt x="22" y="7060"/>
                    </a:lnTo>
                    <a:lnTo>
                      <a:pt x="1243" y="7510"/>
                    </a:lnTo>
                    <a:lnTo>
                      <a:pt x="3184" y="2262"/>
                    </a:lnTo>
                    <a:lnTo>
                      <a:pt x="5154" y="2989"/>
                    </a:lnTo>
                    <a:lnTo>
                      <a:pt x="5554" y="1913"/>
                    </a:lnTo>
                    <a:lnTo>
                      <a:pt x="3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73370" y="-130356"/>
                <a:ext cx="600689" cy="547702"/>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3451207" y="3069146"/>
                <a:ext cx="491403" cy="584130"/>
              </a:xfrm>
              <a:custGeom>
                <a:rect b="b" l="l" r="r" t="t"/>
                <a:pathLst>
                  <a:path extrusionOk="0" h="6879" w="5787">
                    <a:moveTo>
                      <a:pt x="3050" y="1"/>
                    </a:moveTo>
                    <a:cubicBezTo>
                      <a:pt x="2828" y="1"/>
                      <a:pt x="2606" y="17"/>
                      <a:pt x="2385" y="49"/>
                    </a:cubicBezTo>
                    <a:cubicBezTo>
                      <a:pt x="887" y="282"/>
                      <a:pt x="0" y="1176"/>
                      <a:pt x="182" y="2339"/>
                    </a:cubicBezTo>
                    <a:cubicBezTo>
                      <a:pt x="546" y="4709"/>
                      <a:pt x="4006" y="3371"/>
                      <a:pt x="4217" y="4760"/>
                    </a:cubicBezTo>
                    <a:cubicBezTo>
                      <a:pt x="4289" y="5225"/>
                      <a:pt x="3897" y="5559"/>
                      <a:pt x="3184" y="5668"/>
                    </a:cubicBezTo>
                    <a:cubicBezTo>
                      <a:pt x="3069" y="5686"/>
                      <a:pt x="2947" y="5695"/>
                      <a:pt x="2820" y="5695"/>
                    </a:cubicBezTo>
                    <a:cubicBezTo>
                      <a:pt x="2165" y="5695"/>
                      <a:pt x="1386" y="5463"/>
                      <a:pt x="735" y="5043"/>
                    </a:cubicBezTo>
                    <a:lnTo>
                      <a:pt x="371" y="6199"/>
                    </a:lnTo>
                    <a:cubicBezTo>
                      <a:pt x="1071" y="6644"/>
                      <a:pt x="1886" y="6878"/>
                      <a:pt x="2710" y="6878"/>
                    </a:cubicBezTo>
                    <a:cubicBezTo>
                      <a:pt x="2921" y="6878"/>
                      <a:pt x="3133" y="6863"/>
                      <a:pt x="3344" y="6832"/>
                    </a:cubicBezTo>
                    <a:cubicBezTo>
                      <a:pt x="4813" y="6606"/>
                      <a:pt x="5787" y="5719"/>
                      <a:pt x="5598" y="4469"/>
                    </a:cubicBezTo>
                    <a:cubicBezTo>
                      <a:pt x="5235" y="2077"/>
                      <a:pt x="1767" y="3357"/>
                      <a:pt x="1563" y="2004"/>
                    </a:cubicBezTo>
                    <a:cubicBezTo>
                      <a:pt x="1498" y="1597"/>
                      <a:pt x="1854" y="1321"/>
                      <a:pt x="2457" y="1227"/>
                    </a:cubicBezTo>
                    <a:cubicBezTo>
                      <a:pt x="2569" y="1209"/>
                      <a:pt x="2693" y="1201"/>
                      <a:pt x="2827" y="1201"/>
                    </a:cubicBezTo>
                    <a:cubicBezTo>
                      <a:pt x="3317" y="1201"/>
                      <a:pt x="3942" y="1317"/>
                      <a:pt x="4558" y="1568"/>
                    </a:cubicBezTo>
                    <a:lnTo>
                      <a:pt x="4900" y="383"/>
                    </a:lnTo>
                    <a:cubicBezTo>
                      <a:pt x="4313" y="130"/>
                      <a:pt x="3683" y="1"/>
                      <a:pt x="30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210863" y="5032845"/>
                <a:ext cx="632871" cy="662677"/>
              </a:xfrm>
              <a:custGeom>
                <a:rect b="b" l="l" r="r" t="t"/>
                <a:pathLst>
                  <a:path extrusionOk="0" h="7804" w="7453">
                    <a:moveTo>
                      <a:pt x="3621" y="1571"/>
                    </a:moveTo>
                    <a:lnTo>
                      <a:pt x="5097" y="2291"/>
                    </a:lnTo>
                    <a:cubicBezTo>
                      <a:pt x="5693" y="2574"/>
                      <a:pt x="5933" y="3018"/>
                      <a:pt x="5707" y="3476"/>
                    </a:cubicBezTo>
                    <a:cubicBezTo>
                      <a:pt x="5563" y="3775"/>
                      <a:pt x="5316" y="3924"/>
                      <a:pt x="5005" y="3924"/>
                    </a:cubicBezTo>
                    <a:cubicBezTo>
                      <a:pt x="4817" y="3924"/>
                      <a:pt x="4605" y="3869"/>
                      <a:pt x="4377" y="3759"/>
                    </a:cubicBezTo>
                    <a:lnTo>
                      <a:pt x="2901" y="3047"/>
                    </a:lnTo>
                    <a:lnTo>
                      <a:pt x="3621" y="1571"/>
                    </a:lnTo>
                    <a:close/>
                    <a:moveTo>
                      <a:pt x="2429" y="4021"/>
                    </a:moveTo>
                    <a:lnTo>
                      <a:pt x="3904" y="4741"/>
                    </a:lnTo>
                    <a:cubicBezTo>
                      <a:pt x="4639" y="5090"/>
                      <a:pt x="4937" y="5613"/>
                      <a:pt x="4697" y="6100"/>
                    </a:cubicBezTo>
                    <a:cubicBezTo>
                      <a:pt x="4546" y="6411"/>
                      <a:pt x="4277" y="6568"/>
                      <a:pt x="3929" y="6568"/>
                    </a:cubicBezTo>
                    <a:cubicBezTo>
                      <a:pt x="3691" y="6568"/>
                      <a:pt x="3417" y="6495"/>
                      <a:pt x="3119" y="6347"/>
                    </a:cubicBezTo>
                    <a:lnTo>
                      <a:pt x="1651" y="5628"/>
                    </a:lnTo>
                    <a:lnTo>
                      <a:pt x="2429" y="4021"/>
                    </a:lnTo>
                    <a:close/>
                    <a:moveTo>
                      <a:pt x="2952" y="1"/>
                    </a:moveTo>
                    <a:lnTo>
                      <a:pt x="1" y="6064"/>
                    </a:lnTo>
                    <a:lnTo>
                      <a:pt x="2770" y="7416"/>
                    </a:lnTo>
                    <a:cubicBezTo>
                      <a:pt x="3304" y="7676"/>
                      <a:pt x="3804" y="7803"/>
                      <a:pt x="4246" y="7803"/>
                    </a:cubicBezTo>
                    <a:cubicBezTo>
                      <a:pt x="4956" y="7803"/>
                      <a:pt x="5518" y="7475"/>
                      <a:pt x="5831" y="6834"/>
                    </a:cubicBezTo>
                    <a:cubicBezTo>
                      <a:pt x="6216" y="6027"/>
                      <a:pt x="6020" y="5213"/>
                      <a:pt x="5286" y="4675"/>
                    </a:cubicBezTo>
                    <a:lnTo>
                      <a:pt x="5286" y="4675"/>
                    </a:lnTo>
                    <a:cubicBezTo>
                      <a:pt x="5409" y="4701"/>
                      <a:pt x="5529" y="4713"/>
                      <a:pt x="5646" y="4713"/>
                    </a:cubicBezTo>
                    <a:cubicBezTo>
                      <a:pt x="6228" y="4713"/>
                      <a:pt x="6722" y="4403"/>
                      <a:pt x="6994" y="3847"/>
                    </a:cubicBezTo>
                    <a:cubicBezTo>
                      <a:pt x="7452" y="2909"/>
                      <a:pt x="6936" y="1942"/>
                      <a:pt x="5642" y="1317"/>
                    </a:cubicBezTo>
                    <a:lnTo>
                      <a:pt x="29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225360" y="5357076"/>
                <a:ext cx="661912" cy="641363"/>
              </a:xfrm>
              <a:custGeom>
                <a:rect b="b" l="l" r="r" t="t"/>
                <a:pathLst>
                  <a:path extrusionOk="0" h="7553" w="7795">
                    <a:moveTo>
                      <a:pt x="3178" y="1520"/>
                    </a:moveTo>
                    <a:lnTo>
                      <a:pt x="4581" y="2043"/>
                    </a:lnTo>
                    <a:cubicBezTo>
                      <a:pt x="5766" y="2487"/>
                      <a:pt x="6333" y="3686"/>
                      <a:pt x="5868" y="4922"/>
                    </a:cubicBezTo>
                    <a:cubicBezTo>
                      <a:pt x="5511" y="5864"/>
                      <a:pt x="4731" y="6396"/>
                      <a:pt x="3859" y="6396"/>
                    </a:cubicBezTo>
                    <a:cubicBezTo>
                      <a:pt x="3593" y="6396"/>
                      <a:pt x="3320" y="6347"/>
                      <a:pt x="3047" y="6245"/>
                    </a:cubicBezTo>
                    <a:lnTo>
                      <a:pt x="1608" y="5700"/>
                    </a:lnTo>
                    <a:lnTo>
                      <a:pt x="3178" y="1520"/>
                    </a:lnTo>
                    <a:close/>
                    <a:moveTo>
                      <a:pt x="2378" y="1"/>
                    </a:moveTo>
                    <a:lnTo>
                      <a:pt x="1" y="6311"/>
                    </a:lnTo>
                    <a:lnTo>
                      <a:pt x="2582" y="7285"/>
                    </a:lnTo>
                    <a:cubicBezTo>
                      <a:pt x="3067" y="7466"/>
                      <a:pt x="3547" y="7553"/>
                      <a:pt x="4007" y="7553"/>
                    </a:cubicBezTo>
                    <a:cubicBezTo>
                      <a:pt x="5393" y="7553"/>
                      <a:pt x="6585" y="6762"/>
                      <a:pt x="7103" y="5380"/>
                    </a:cubicBezTo>
                    <a:cubicBezTo>
                      <a:pt x="7794" y="3541"/>
                      <a:pt x="6914" y="1709"/>
                      <a:pt x="5003" y="982"/>
                    </a:cubicBezTo>
                    <a:lnTo>
                      <a:pt x="23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355481" y="4923647"/>
                <a:ext cx="618011" cy="579120"/>
              </a:xfrm>
              <a:custGeom>
                <a:rect b="b" l="l" r="r" t="t"/>
                <a:pathLst>
                  <a:path extrusionOk="0" h="6820" w="7278">
                    <a:moveTo>
                      <a:pt x="66" y="1"/>
                    </a:moveTo>
                    <a:lnTo>
                      <a:pt x="0" y="6747"/>
                    </a:lnTo>
                    <a:lnTo>
                      <a:pt x="1193" y="6754"/>
                    </a:lnTo>
                    <a:lnTo>
                      <a:pt x="1244" y="1942"/>
                    </a:lnTo>
                    <a:lnTo>
                      <a:pt x="3199" y="6086"/>
                    </a:lnTo>
                    <a:lnTo>
                      <a:pt x="4035" y="6093"/>
                    </a:lnTo>
                    <a:lnTo>
                      <a:pt x="6071" y="1986"/>
                    </a:lnTo>
                    <a:lnTo>
                      <a:pt x="6034" y="6805"/>
                    </a:lnTo>
                    <a:lnTo>
                      <a:pt x="7205" y="6820"/>
                    </a:lnTo>
                    <a:lnTo>
                      <a:pt x="7277" y="74"/>
                    </a:lnTo>
                    <a:lnTo>
                      <a:pt x="5794" y="59"/>
                    </a:lnTo>
                    <a:lnTo>
                      <a:pt x="3635" y="4363"/>
                    </a:lnTo>
                    <a:lnTo>
                      <a:pt x="1563" y="15"/>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423974" y="5559407"/>
                <a:ext cx="624720" cy="595849"/>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303959" y="5432973"/>
                <a:ext cx="681613" cy="727806"/>
              </a:xfrm>
              <a:custGeom>
                <a:rect b="b" l="l" r="r" t="t"/>
                <a:pathLst>
                  <a:path extrusionOk="0" h="8571" w="8027">
                    <a:moveTo>
                      <a:pt x="2654" y="0"/>
                    </a:moveTo>
                    <a:lnTo>
                      <a:pt x="0" y="6201"/>
                    </a:lnTo>
                    <a:lnTo>
                      <a:pt x="1185" y="6710"/>
                    </a:lnTo>
                    <a:lnTo>
                      <a:pt x="1854" y="5154"/>
                    </a:lnTo>
                    <a:lnTo>
                      <a:pt x="3315" y="4478"/>
                    </a:lnTo>
                    <a:lnTo>
                      <a:pt x="4115" y="7960"/>
                    </a:lnTo>
                    <a:lnTo>
                      <a:pt x="5547" y="8571"/>
                    </a:lnTo>
                    <a:lnTo>
                      <a:pt x="4544" y="3911"/>
                    </a:lnTo>
                    <a:lnTo>
                      <a:pt x="8026" y="2297"/>
                    </a:lnTo>
                    <a:lnTo>
                      <a:pt x="6645" y="1708"/>
                    </a:lnTo>
                    <a:lnTo>
                      <a:pt x="2545" y="3540"/>
                    </a:lnTo>
                    <a:lnTo>
                      <a:pt x="3839" y="509"/>
                    </a:lnTo>
                    <a:lnTo>
                      <a:pt x="26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289409" y="5695522"/>
                <a:ext cx="685943" cy="586423"/>
              </a:xfrm>
              <a:custGeom>
                <a:rect b="b" l="l" r="r" t="t"/>
                <a:pathLst>
                  <a:path extrusionOk="0" h="6906" w="8078">
                    <a:moveTo>
                      <a:pt x="4023" y="1200"/>
                    </a:moveTo>
                    <a:cubicBezTo>
                      <a:pt x="4951" y="1200"/>
                      <a:pt x="5823" y="1774"/>
                      <a:pt x="6158" y="2692"/>
                    </a:cubicBezTo>
                    <a:cubicBezTo>
                      <a:pt x="6573" y="3856"/>
                      <a:pt x="5991" y="5135"/>
                      <a:pt x="4835" y="5579"/>
                    </a:cubicBezTo>
                    <a:cubicBezTo>
                      <a:pt x="4578" y="5672"/>
                      <a:pt x="4315" y="5716"/>
                      <a:pt x="4057" y="5716"/>
                    </a:cubicBezTo>
                    <a:cubicBezTo>
                      <a:pt x="3124" y="5716"/>
                      <a:pt x="2247" y="5141"/>
                      <a:pt x="1906" y="4219"/>
                    </a:cubicBezTo>
                    <a:cubicBezTo>
                      <a:pt x="1484" y="3034"/>
                      <a:pt x="2109" y="1733"/>
                      <a:pt x="3294" y="1319"/>
                    </a:cubicBezTo>
                    <a:lnTo>
                      <a:pt x="3301" y="1319"/>
                    </a:lnTo>
                    <a:cubicBezTo>
                      <a:pt x="3540" y="1238"/>
                      <a:pt x="3784" y="1200"/>
                      <a:pt x="4023" y="1200"/>
                    </a:cubicBezTo>
                    <a:close/>
                    <a:moveTo>
                      <a:pt x="4213" y="0"/>
                    </a:moveTo>
                    <a:cubicBezTo>
                      <a:pt x="3779" y="0"/>
                      <a:pt x="3332" y="76"/>
                      <a:pt x="2887" y="235"/>
                    </a:cubicBezTo>
                    <a:cubicBezTo>
                      <a:pt x="975" y="926"/>
                      <a:pt x="1" y="2838"/>
                      <a:pt x="663" y="4670"/>
                    </a:cubicBezTo>
                    <a:cubicBezTo>
                      <a:pt x="1170" y="6071"/>
                      <a:pt x="2449" y="6906"/>
                      <a:pt x="3881" y="6906"/>
                    </a:cubicBezTo>
                    <a:cubicBezTo>
                      <a:pt x="4315" y="6906"/>
                      <a:pt x="4762" y="6829"/>
                      <a:pt x="5206" y="6669"/>
                    </a:cubicBezTo>
                    <a:cubicBezTo>
                      <a:pt x="7118" y="5978"/>
                      <a:pt x="8078" y="4045"/>
                      <a:pt x="7423" y="2227"/>
                    </a:cubicBezTo>
                    <a:cubicBezTo>
                      <a:pt x="6916" y="827"/>
                      <a:pt x="5642" y="0"/>
                      <a:pt x="4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481872" y="4472652"/>
                <a:ext cx="629730" cy="679150"/>
              </a:xfrm>
              <a:custGeom>
                <a:rect b="b" l="l" r="r" t="t"/>
                <a:pathLst>
                  <a:path extrusionOk="0" h="7998" w="7416">
                    <a:moveTo>
                      <a:pt x="1658" y="1"/>
                    </a:moveTo>
                    <a:lnTo>
                      <a:pt x="1" y="6536"/>
                    </a:lnTo>
                    <a:lnTo>
                      <a:pt x="1251" y="6856"/>
                    </a:lnTo>
                    <a:lnTo>
                      <a:pt x="1927" y="4203"/>
                    </a:lnTo>
                    <a:lnTo>
                      <a:pt x="5184" y="5031"/>
                    </a:lnTo>
                    <a:lnTo>
                      <a:pt x="4515" y="7685"/>
                    </a:lnTo>
                    <a:lnTo>
                      <a:pt x="5766" y="7997"/>
                    </a:lnTo>
                    <a:lnTo>
                      <a:pt x="7416" y="1462"/>
                    </a:lnTo>
                    <a:lnTo>
                      <a:pt x="6166" y="1142"/>
                    </a:lnTo>
                    <a:lnTo>
                      <a:pt x="5460" y="3934"/>
                    </a:lnTo>
                    <a:lnTo>
                      <a:pt x="2204" y="3112"/>
                    </a:lnTo>
                    <a:lnTo>
                      <a:pt x="2909" y="321"/>
                    </a:lnTo>
                    <a:lnTo>
                      <a:pt x="16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1322824" y="5559406"/>
                <a:ext cx="692057" cy="665903"/>
              </a:xfrm>
              <a:custGeom>
                <a:rect b="b" l="l" r="r" t="t"/>
                <a:pathLst>
                  <a:path extrusionOk="0" h="7842" w="8150">
                    <a:moveTo>
                      <a:pt x="3746" y="1296"/>
                    </a:moveTo>
                    <a:cubicBezTo>
                      <a:pt x="3960" y="1296"/>
                      <a:pt x="4152" y="1389"/>
                      <a:pt x="4304" y="1575"/>
                    </a:cubicBezTo>
                    <a:cubicBezTo>
                      <a:pt x="4646" y="1982"/>
                      <a:pt x="4529" y="2476"/>
                      <a:pt x="4013" y="2898"/>
                    </a:cubicBezTo>
                    <a:lnTo>
                      <a:pt x="2748" y="3945"/>
                    </a:lnTo>
                    <a:lnTo>
                      <a:pt x="1709" y="2680"/>
                    </a:lnTo>
                    <a:lnTo>
                      <a:pt x="2974" y="1640"/>
                    </a:lnTo>
                    <a:cubicBezTo>
                      <a:pt x="3241" y="1411"/>
                      <a:pt x="3507" y="1296"/>
                      <a:pt x="3746" y="1296"/>
                    </a:cubicBezTo>
                    <a:close/>
                    <a:moveTo>
                      <a:pt x="5681" y="3301"/>
                    </a:moveTo>
                    <a:cubicBezTo>
                      <a:pt x="5914" y="3301"/>
                      <a:pt x="6118" y="3397"/>
                      <a:pt x="6274" y="3589"/>
                    </a:cubicBezTo>
                    <a:lnTo>
                      <a:pt x="6274" y="3581"/>
                    </a:lnTo>
                    <a:lnTo>
                      <a:pt x="6274" y="3581"/>
                    </a:lnTo>
                    <a:cubicBezTo>
                      <a:pt x="6645" y="4032"/>
                      <a:pt x="6478" y="4606"/>
                      <a:pt x="5838" y="5115"/>
                    </a:cubicBezTo>
                    <a:lnTo>
                      <a:pt x="4580" y="6162"/>
                    </a:lnTo>
                    <a:lnTo>
                      <a:pt x="3446" y="4781"/>
                    </a:lnTo>
                    <a:lnTo>
                      <a:pt x="4711" y="3741"/>
                    </a:lnTo>
                    <a:cubicBezTo>
                      <a:pt x="5057" y="3448"/>
                      <a:pt x="5391" y="3301"/>
                      <a:pt x="5681" y="3301"/>
                    </a:cubicBezTo>
                    <a:close/>
                    <a:moveTo>
                      <a:pt x="4016" y="1"/>
                    </a:moveTo>
                    <a:cubicBezTo>
                      <a:pt x="3496" y="1"/>
                      <a:pt x="2907" y="245"/>
                      <a:pt x="2312" y="732"/>
                    </a:cubicBezTo>
                    <a:lnTo>
                      <a:pt x="0" y="2643"/>
                    </a:lnTo>
                    <a:lnTo>
                      <a:pt x="4289" y="7841"/>
                    </a:lnTo>
                    <a:lnTo>
                      <a:pt x="6667" y="5878"/>
                    </a:lnTo>
                    <a:cubicBezTo>
                      <a:pt x="7859" y="4904"/>
                      <a:pt x="8150" y="3748"/>
                      <a:pt x="7408" y="2862"/>
                    </a:cubicBezTo>
                    <a:cubicBezTo>
                      <a:pt x="7054" y="2431"/>
                      <a:pt x="6599" y="2206"/>
                      <a:pt x="6113" y="2206"/>
                    </a:cubicBezTo>
                    <a:cubicBezTo>
                      <a:pt x="5821" y="2206"/>
                      <a:pt x="5518" y="2288"/>
                      <a:pt x="5220" y="2454"/>
                    </a:cubicBezTo>
                    <a:cubicBezTo>
                      <a:pt x="5671" y="1851"/>
                      <a:pt x="5656" y="1131"/>
                      <a:pt x="5176" y="557"/>
                    </a:cubicBezTo>
                    <a:cubicBezTo>
                      <a:pt x="4869" y="185"/>
                      <a:pt x="4469" y="1"/>
                      <a:pt x="40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83474" y="4555957"/>
                <a:ext cx="624720" cy="595849"/>
              </a:xfrm>
              <a:custGeom>
                <a:rect b="b" l="l" r="r" t="t"/>
                <a:pathLst>
                  <a:path extrusionOk="0" h="7017" w="7357">
                    <a:moveTo>
                      <a:pt x="4115" y="0"/>
                    </a:moveTo>
                    <a:cubicBezTo>
                      <a:pt x="3141" y="0"/>
                      <a:pt x="2203" y="378"/>
                      <a:pt x="1505" y="1061"/>
                    </a:cubicBezTo>
                    <a:cubicBezTo>
                      <a:pt x="73" y="2472"/>
                      <a:pt x="0" y="4609"/>
                      <a:pt x="1359" y="5983"/>
                    </a:cubicBezTo>
                    <a:cubicBezTo>
                      <a:pt x="2035" y="6673"/>
                      <a:pt x="2904" y="7016"/>
                      <a:pt x="3780" y="7016"/>
                    </a:cubicBezTo>
                    <a:cubicBezTo>
                      <a:pt x="4668" y="7016"/>
                      <a:pt x="5564" y="6664"/>
                      <a:pt x="6274" y="5961"/>
                    </a:cubicBezTo>
                    <a:cubicBezTo>
                      <a:pt x="6964" y="5278"/>
                      <a:pt x="7357" y="4260"/>
                      <a:pt x="7357" y="3271"/>
                    </a:cubicBezTo>
                    <a:lnTo>
                      <a:pt x="6216" y="3199"/>
                    </a:lnTo>
                    <a:cubicBezTo>
                      <a:pt x="6201" y="3904"/>
                      <a:pt x="5925" y="4594"/>
                      <a:pt x="5474" y="5052"/>
                    </a:cubicBezTo>
                    <a:cubicBezTo>
                      <a:pt x="5034" y="5481"/>
                      <a:pt x="4464" y="5696"/>
                      <a:pt x="3895" y="5696"/>
                    </a:cubicBezTo>
                    <a:cubicBezTo>
                      <a:pt x="3317" y="5696"/>
                      <a:pt x="2741" y="5474"/>
                      <a:pt x="2305" y="5031"/>
                    </a:cubicBezTo>
                    <a:cubicBezTo>
                      <a:pt x="1432" y="4151"/>
                      <a:pt x="1439" y="2733"/>
                      <a:pt x="2326" y="1861"/>
                    </a:cubicBezTo>
                    <a:cubicBezTo>
                      <a:pt x="2762" y="1432"/>
                      <a:pt x="3408" y="1194"/>
                      <a:pt x="4071" y="1194"/>
                    </a:cubicBezTo>
                    <a:cubicBezTo>
                      <a:pt x="4127" y="1194"/>
                      <a:pt x="4182" y="1196"/>
                      <a:pt x="4238" y="1200"/>
                    </a:cubicBezTo>
                    <a:lnTo>
                      <a:pt x="4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31245" y="5537744"/>
                <a:ext cx="600689" cy="547702"/>
              </a:xfrm>
              <a:custGeom>
                <a:rect b="b" l="l" r="r" t="t"/>
                <a:pathLst>
                  <a:path extrusionOk="0" h="6450" w="7074">
                    <a:moveTo>
                      <a:pt x="1105" y="1"/>
                    </a:moveTo>
                    <a:lnTo>
                      <a:pt x="0" y="663"/>
                    </a:lnTo>
                    <a:lnTo>
                      <a:pt x="3468" y="6449"/>
                    </a:lnTo>
                    <a:lnTo>
                      <a:pt x="7074" y="4283"/>
                    </a:lnTo>
                    <a:lnTo>
                      <a:pt x="6470" y="3287"/>
                    </a:lnTo>
                    <a:lnTo>
                      <a:pt x="3977" y="4784"/>
                    </a:lnTo>
                    <a:lnTo>
                      <a:pt x="11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 name="Google Shape;154;p3"/>
          <p:cNvSpPr/>
          <p:nvPr/>
        </p:nvSpPr>
        <p:spPr>
          <a:xfrm>
            <a:off x="2701500" y="701250"/>
            <a:ext cx="3741000" cy="3741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ph type="title"/>
          </p:nvPr>
        </p:nvSpPr>
        <p:spPr>
          <a:xfrm>
            <a:off x="2408250" y="2432325"/>
            <a:ext cx="4327500" cy="648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7200"/>
              <a:buNone/>
              <a:defRPr>
                <a:solidFill>
                  <a:schemeClr val="accent1"/>
                </a:solidFill>
              </a:defRPr>
            </a:lvl1pPr>
            <a:lvl2pPr lvl="1">
              <a:spcBef>
                <a:spcPts val="0"/>
              </a:spcBef>
              <a:spcAft>
                <a:spcPts val="0"/>
              </a:spcAft>
              <a:buClr>
                <a:schemeClr val="dk1"/>
              </a:buClr>
              <a:buSzPts val="7200"/>
              <a:buNone/>
              <a:defRPr sz="7200">
                <a:solidFill>
                  <a:schemeClr val="dk1"/>
                </a:solidFill>
              </a:defRPr>
            </a:lvl2pPr>
            <a:lvl3pPr lvl="2">
              <a:spcBef>
                <a:spcPts val="0"/>
              </a:spcBef>
              <a:spcAft>
                <a:spcPts val="0"/>
              </a:spcAft>
              <a:buClr>
                <a:schemeClr val="dk1"/>
              </a:buClr>
              <a:buSzPts val="7200"/>
              <a:buNone/>
              <a:defRPr sz="7200">
                <a:solidFill>
                  <a:schemeClr val="dk1"/>
                </a:solidFill>
              </a:defRPr>
            </a:lvl3pPr>
            <a:lvl4pPr lvl="3">
              <a:spcBef>
                <a:spcPts val="0"/>
              </a:spcBef>
              <a:spcAft>
                <a:spcPts val="0"/>
              </a:spcAft>
              <a:buClr>
                <a:schemeClr val="dk1"/>
              </a:buClr>
              <a:buSzPts val="7200"/>
              <a:buNone/>
              <a:defRPr sz="7200">
                <a:solidFill>
                  <a:schemeClr val="dk1"/>
                </a:solidFill>
              </a:defRPr>
            </a:lvl4pPr>
            <a:lvl5pPr lvl="4">
              <a:spcBef>
                <a:spcPts val="0"/>
              </a:spcBef>
              <a:spcAft>
                <a:spcPts val="0"/>
              </a:spcAft>
              <a:buClr>
                <a:schemeClr val="dk1"/>
              </a:buClr>
              <a:buSzPts val="7200"/>
              <a:buNone/>
              <a:defRPr sz="7200">
                <a:solidFill>
                  <a:schemeClr val="dk1"/>
                </a:solidFill>
              </a:defRPr>
            </a:lvl5pPr>
            <a:lvl6pPr lvl="5">
              <a:spcBef>
                <a:spcPts val="0"/>
              </a:spcBef>
              <a:spcAft>
                <a:spcPts val="0"/>
              </a:spcAft>
              <a:buClr>
                <a:schemeClr val="dk1"/>
              </a:buClr>
              <a:buSzPts val="7200"/>
              <a:buNone/>
              <a:defRPr sz="7200">
                <a:solidFill>
                  <a:schemeClr val="dk1"/>
                </a:solidFill>
              </a:defRPr>
            </a:lvl6pPr>
            <a:lvl7pPr lvl="6">
              <a:spcBef>
                <a:spcPts val="0"/>
              </a:spcBef>
              <a:spcAft>
                <a:spcPts val="0"/>
              </a:spcAft>
              <a:buClr>
                <a:schemeClr val="dk1"/>
              </a:buClr>
              <a:buSzPts val="7200"/>
              <a:buNone/>
              <a:defRPr sz="7200">
                <a:solidFill>
                  <a:schemeClr val="dk1"/>
                </a:solidFill>
              </a:defRPr>
            </a:lvl7pPr>
            <a:lvl8pPr lvl="7">
              <a:spcBef>
                <a:spcPts val="0"/>
              </a:spcBef>
              <a:spcAft>
                <a:spcPts val="0"/>
              </a:spcAft>
              <a:buClr>
                <a:schemeClr val="dk1"/>
              </a:buClr>
              <a:buSzPts val="7200"/>
              <a:buNone/>
              <a:defRPr sz="7200">
                <a:solidFill>
                  <a:schemeClr val="dk1"/>
                </a:solidFill>
              </a:defRPr>
            </a:lvl8pPr>
            <a:lvl9pPr lvl="8">
              <a:spcBef>
                <a:spcPts val="0"/>
              </a:spcBef>
              <a:spcAft>
                <a:spcPts val="0"/>
              </a:spcAft>
              <a:buClr>
                <a:schemeClr val="dk1"/>
              </a:buClr>
              <a:buSzPts val="7200"/>
              <a:buNone/>
              <a:defRPr sz="7200">
                <a:solidFill>
                  <a:schemeClr val="dk1"/>
                </a:solidFill>
              </a:defRPr>
            </a:lvl9pPr>
          </a:lstStyle>
          <a:p/>
        </p:txBody>
      </p:sp>
      <p:sp>
        <p:nvSpPr>
          <p:cNvPr id="156" name="Google Shape;156;p3"/>
          <p:cNvSpPr txBox="1"/>
          <p:nvPr>
            <p:ph hasCustomPrompt="1" idx="2" type="title"/>
          </p:nvPr>
        </p:nvSpPr>
        <p:spPr>
          <a:xfrm>
            <a:off x="3551550" y="1502925"/>
            <a:ext cx="2040900" cy="92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None/>
              <a:defRPr sz="6000" u="sng">
                <a:solidFill>
                  <a:schemeClr val="accent1"/>
                </a:solidFill>
              </a:defRPr>
            </a:lvl1pPr>
            <a:lvl2pPr lvl="1" rtl="0">
              <a:spcBef>
                <a:spcPts val="0"/>
              </a:spcBef>
              <a:spcAft>
                <a:spcPts val="0"/>
              </a:spcAft>
              <a:buClr>
                <a:schemeClr val="dk1"/>
              </a:buClr>
              <a:buSzPts val="9600"/>
              <a:buNone/>
              <a:defRPr sz="9600">
                <a:solidFill>
                  <a:schemeClr val="dk1"/>
                </a:solidFill>
              </a:defRPr>
            </a:lvl2pPr>
            <a:lvl3pPr lvl="2" rtl="0">
              <a:spcBef>
                <a:spcPts val="0"/>
              </a:spcBef>
              <a:spcAft>
                <a:spcPts val="0"/>
              </a:spcAft>
              <a:buClr>
                <a:schemeClr val="dk1"/>
              </a:buClr>
              <a:buSzPts val="9600"/>
              <a:buNone/>
              <a:defRPr sz="9600">
                <a:solidFill>
                  <a:schemeClr val="dk1"/>
                </a:solidFill>
              </a:defRPr>
            </a:lvl3pPr>
            <a:lvl4pPr lvl="3" rtl="0">
              <a:spcBef>
                <a:spcPts val="0"/>
              </a:spcBef>
              <a:spcAft>
                <a:spcPts val="0"/>
              </a:spcAft>
              <a:buClr>
                <a:schemeClr val="dk1"/>
              </a:buClr>
              <a:buSzPts val="9600"/>
              <a:buNone/>
              <a:defRPr sz="9600">
                <a:solidFill>
                  <a:schemeClr val="dk1"/>
                </a:solidFill>
              </a:defRPr>
            </a:lvl4pPr>
            <a:lvl5pPr lvl="4" rtl="0">
              <a:spcBef>
                <a:spcPts val="0"/>
              </a:spcBef>
              <a:spcAft>
                <a:spcPts val="0"/>
              </a:spcAft>
              <a:buClr>
                <a:schemeClr val="dk1"/>
              </a:buClr>
              <a:buSzPts val="9600"/>
              <a:buNone/>
              <a:defRPr sz="9600">
                <a:solidFill>
                  <a:schemeClr val="dk1"/>
                </a:solidFill>
              </a:defRPr>
            </a:lvl5pPr>
            <a:lvl6pPr lvl="5" rtl="0">
              <a:spcBef>
                <a:spcPts val="0"/>
              </a:spcBef>
              <a:spcAft>
                <a:spcPts val="0"/>
              </a:spcAft>
              <a:buClr>
                <a:schemeClr val="dk1"/>
              </a:buClr>
              <a:buSzPts val="9600"/>
              <a:buNone/>
              <a:defRPr sz="9600">
                <a:solidFill>
                  <a:schemeClr val="dk1"/>
                </a:solidFill>
              </a:defRPr>
            </a:lvl6pPr>
            <a:lvl7pPr lvl="6" rtl="0">
              <a:spcBef>
                <a:spcPts val="0"/>
              </a:spcBef>
              <a:spcAft>
                <a:spcPts val="0"/>
              </a:spcAft>
              <a:buClr>
                <a:schemeClr val="dk1"/>
              </a:buClr>
              <a:buSzPts val="9600"/>
              <a:buNone/>
              <a:defRPr sz="9600">
                <a:solidFill>
                  <a:schemeClr val="dk1"/>
                </a:solidFill>
              </a:defRPr>
            </a:lvl7pPr>
            <a:lvl8pPr lvl="7" rtl="0">
              <a:spcBef>
                <a:spcPts val="0"/>
              </a:spcBef>
              <a:spcAft>
                <a:spcPts val="0"/>
              </a:spcAft>
              <a:buClr>
                <a:schemeClr val="dk1"/>
              </a:buClr>
              <a:buSzPts val="9600"/>
              <a:buNone/>
              <a:defRPr sz="9600">
                <a:solidFill>
                  <a:schemeClr val="dk1"/>
                </a:solidFill>
              </a:defRPr>
            </a:lvl8pPr>
            <a:lvl9pPr lvl="8" rtl="0">
              <a:spcBef>
                <a:spcPts val="0"/>
              </a:spcBef>
              <a:spcAft>
                <a:spcPts val="0"/>
              </a:spcAft>
              <a:buClr>
                <a:schemeClr val="dk1"/>
              </a:buClr>
              <a:buSzPts val="9600"/>
              <a:buNone/>
              <a:defRPr sz="9600">
                <a:solidFill>
                  <a:schemeClr val="dk1"/>
                </a:solidFill>
              </a:defRPr>
            </a:lvl9pPr>
          </a:lstStyle>
          <a:p>
            <a:r>
              <a:t>xx%</a:t>
            </a:r>
          </a:p>
        </p:txBody>
      </p:sp>
      <p:sp>
        <p:nvSpPr>
          <p:cNvPr id="157" name="Google Shape;157;p3"/>
          <p:cNvSpPr txBox="1"/>
          <p:nvPr>
            <p:ph idx="1" type="subTitle"/>
          </p:nvPr>
        </p:nvSpPr>
        <p:spPr>
          <a:xfrm>
            <a:off x="3427975" y="2991975"/>
            <a:ext cx="2288100" cy="64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ONLY_1_1_2">
    <p:bg>
      <p:bgPr>
        <a:solidFill>
          <a:schemeClr val="lt2"/>
        </a:solidFill>
      </p:bgPr>
    </p:bg>
    <p:spTree>
      <p:nvGrpSpPr>
        <p:cNvPr id="497" name="Shape 497"/>
        <p:cNvGrpSpPr/>
        <p:nvPr/>
      </p:nvGrpSpPr>
      <p:grpSpPr>
        <a:xfrm>
          <a:off x="0" y="0"/>
          <a:ext cx="0" cy="0"/>
          <a:chOff x="0" y="0"/>
          <a:chExt cx="0" cy="0"/>
        </a:xfrm>
      </p:grpSpPr>
      <p:sp>
        <p:nvSpPr>
          <p:cNvPr id="498" name="Google Shape;498;p21"/>
          <p:cNvSpPr txBox="1"/>
          <p:nvPr>
            <p:ph type="title"/>
          </p:nvPr>
        </p:nvSpPr>
        <p:spPr>
          <a:xfrm>
            <a:off x="593550" y="796424"/>
            <a:ext cx="7956900" cy="95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5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sp>
        <p:nvSpPr>
          <p:cNvPr id="499" name="Google Shape;499;p21"/>
          <p:cNvSpPr txBox="1"/>
          <p:nvPr>
            <p:ph idx="1" type="subTitle"/>
          </p:nvPr>
        </p:nvSpPr>
        <p:spPr>
          <a:xfrm>
            <a:off x="624600" y="1688125"/>
            <a:ext cx="3393300" cy="10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chemeClr val="accent1"/>
              </a:buClr>
              <a:buSzPts val="2100"/>
              <a:buNone/>
              <a:defRPr sz="2100">
                <a:solidFill>
                  <a:schemeClr val="accent1"/>
                </a:solidFill>
              </a:defRPr>
            </a:lvl2pPr>
            <a:lvl3pPr lvl="2" rtl="0" algn="ctr">
              <a:lnSpc>
                <a:spcPct val="100000"/>
              </a:lnSpc>
              <a:spcBef>
                <a:spcPts val="0"/>
              </a:spcBef>
              <a:spcAft>
                <a:spcPts val="0"/>
              </a:spcAft>
              <a:buClr>
                <a:schemeClr val="accent1"/>
              </a:buClr>
              <a:buSzPts val="2100"/>
              <a:buNone/>
              <a:defRPr sz="2100">
                <a:solidFill>
                  <a:schemeClr val="accent1"/>
                </a:solidFill>
              </a:defRPr>
            </a:lvl3pPr>
            <a:lvl4pPr lvl="3" rtl="0" algn="ctr">
              <a:lnSpc>
                <a:spcPct val="100000"/>
              </a:lnSpc>
              <a:spcBef>
                <a:spcPts val="0"/>
              </a:spcBef>
              <a:spcAft>
                <a:spcPts val="0"/>
              </a:spcAft>
              <a:buClr>
                <a:schemeClr val="accent1"/>
              </a:buClr>
              <a:buSzPts val="2100"/>
              <a:buNone/>
              <a:defRPr sz="2100">
                <a:solidFill>
                  <a:schemeClr val="accent1"/>
                </a:solidFill>
              </a:defRPr>
            </a:lvl4pPr>
            <a:lvl5pPr lvl="4" rtl="0" algn="ctr">
              <a:lnSpc>
                <a:spcPct val="100000"/>
              </a:lnSpc>
              <a:spcBef>
                <a:spcPts val="0"/>
              </a:spcBef>
              <a:spcAft>
                <a:spcPts val="0"/>
              </a:spcAft>
              <a:buClr>
                <a:schemeClr val="accent1"/>
              </a:buClr>
              <a:buSzPts val="2100"/>
              <a:buNone/>
              <a:defRPr sz="2100">
                <a:solidFill>
                  <a:schemeClr val="accent1"/>
                </a:solidFill>
              </a:defRPr>
            </a:lvl5pPr>
            <a:lvl6pPr lvl="5" rtl="0" algn="ctr">
              <a:lnSpc>
                <a:spcPct val="100000"/>
              </a:lnSpc>
              <a:spcBef>
                <a:spcPts val="0"/>
              </a:spcBef>
              <a:spcAft>
                <a:spcPts val="0"/>
              </a:spcAft>
              <a:buClr>
                <a:schemeClr val="accent1"/>
              </a:buClr>
              <a:buSzPts val="2100"/>
              <a:buNone/>
              <a:defRPr sz="2100">
                <a:solidFill>
                  <a:schemeClr val="accent1"/>
                </a:solidFill>
              </a:defRPr>
            </a:lvl6pPr>
            <a:lvl7pPr lvl="6" rtl="0" algn="ctr">
              <a:lnSpc>
                <a:spcPct val="100000"/>
              </a:lnSpc>
              <a:spcBef>
                <a:spcPts val="0"/>
              </a:spcBef>
              <a:spcAft>
                <a:spcPts val="0"/>
              </a:spcAft>
              <a:buClr>
                <a:schemeClr val="accent1"/>
              </a:buClr>
              <a:buSzPts val="2100"/>
              <a:buNone/>
              <a:defRPr sz="2100">
                <a:solidFill>
                  <a:schemeClr val="accent1"/>
                </a:solidFill>
              </a:defRPr>
            </a:lvl7pPr>
            <a:lvl8pPr lvl="7" rtl="0" algn="ctr">
              <a:lnSpc>
                <a:spcPct val="100000"/>
              </a:lnSpc>
              <a:spcBef>
                <a:spcPts val="0"/>
              </a:spcBef>
              <a:spcAft>
                <a:spcPts val="0"/>
              </a:spcAft>
              <a:buClr>
                <a:schemeClr val="accent1"/>
              </a:buClr>
              <a:buSzPts val="2100"/>
              <a:buNone/>
              <a:defRPr sz="2100">
                <a:solidFill>
                  <a:schemeClr val="accent1"/>
                </a:solidFill>
              </a:defRPr>
            </a:lvl8pPr>
            <a:lvl9pPr lvl="8" rtl="0"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500" name="Google Shape;500;p21"/>
          <p:cNvSpPr txBox="1"/>
          <p:nvPr/>
        </p:nvSpPr>
        <p:spPr>
          <a:xfrm>
            <a:off x="635425" y="3818625"/>
            <a:ext cx="3960000" cy="541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lt1"/>
                </a:solidFill>
                <a:latin typeface="Vollkorn"/>
                <a:ea typeface="Vollkorn"/>
                <a:cs typeface="Vollkorn"/>
                <a:sym typeface="Vollkorn"/>
              </a:rPr>
              <a:t>CREDITS: This presentation template was created by </a:t>
            </a:r>
            <a:r>
              <a:rPr b="1" lang="en" sz="1000">
                <a:solidFill>
                  <a:schemeClr val="lt1"/>
                </a:solidFill>
                <a:uFill>
                  <a:noFill/>
                </a:uFill>
                <a:latin typeface="Vollkorn"/>
                <a:ea typeface="Vollkorn"/>
                <a:cs typeface="Vollkorn"/>
                <a:sym typeface="Vollkorn"/>
                <a:hlinkClick r:id="rId2">
                  <a:extLst>
                    <a:ext uri="{A12FA001-AC4F-418D-AE19-62706E023703}">
                      <ahyp:hlinkClr val="tx"/>
                    </a:ext>
                  </a:extLst>
                </a:hlinkClick>
              </a:rPr>
              <a:t>Slidesgo</a:t>
            </a:r>
            <a:r>
              <a:rPr lang="en" sz="1000">
                <a:solidFill>
                  <a:schemeClr val="lt1"/>
                </a:solidFill>
                <a:latin typeface="Vollkorn"/>
                <a:ea typeface="Vollkorn"/>
                <a:cs typeface="Vollkorn"/>
                <a:sym typeface="Vollkorn"/>
              </a:rPr>
              <a:t>, including icons by </a:t>
            </a:r>
            <a:r>
              <a:rPr b="1" lang="en" sz="1000">
                <a:solidFill>
                  <a:schemeClr val="lt1"/>
                </a:solidFill>
                <a:uFill>
                  <a:noFill/>
                </a:uFill>
                <a:latin typeface="Vollkorn"/>
                <a:ea typeface="Vollkorn"/>
                <a:cs typeface="Vollkorn"/>
                <a:sym typeface="Vollkorn"/>
                <a:hlinkClick r:id="rId3">
                  <a:extLst>
                    <a:ext uri="{A12FA001-AC4F-418D-AE19-62706E023703}">
                      <ahyp:hlinkClr val="tx"/>
                    </a:ext>
                  </a:extLst>
                </a:hlinkClick>
              </a:rPr>
              <a:t>Flaticon</a:t>
            </a:r>
            <a:r>
              <a:rPr lang="en" sz="1000">
                <a:solidFill>
                  <a:schemeClr val="lt1"/>
                </a:solidFill>
                <a:latin typeface="Vollkorn"/>
                <a:ea typeface="Vollkorn"/>
                <a:cs typeface="Vollkorn"/>
                <a:sym typeface="Vollkorn"/>
              </a:rPr>
              <a:t>, and infographics &amp; images by </a:t>
            </a:r>
            <a:r>
              <a:rPr b="1" lang="en" sz="1000">
                <a:solidFill>
                  <a:schemeClr val="lt1"/>
                </a:solidFill>
                <a:uFill>
                  <a:noFill/>
                </a:uFill>
                <a:latin typeface="Vollkorn"/>
                <a:ea typeface="Vollkorn"/>
                <a:cs typeface="Vollkorn"/>
                <a:sym typeface="Vollkorn"/>
                <a:hlinkClick r:id="rId4">
                  <a:extLst>
                    <a:ext uri="{A12FA001-AC4F-418D-AE19-62706E023703}">
                      <ahyp:hlinkClr val="tx"/>
                    </a:ext>
                  </a:extLst>
                </a:hlinkClick>
              </a:rPr>
              <a:t>Freepik</a:t>
            </a:r>
            <a:r>
              <a:rPr lang="en" sz="1000">
                <a:solidFill>
                  <a:schemeClr val="lt1"/>
                </a:solidFill>
                <a:latin typeface="Vollkorn"/>
                <a:ea typeface="Vollkorn"/>
                <a:cs typeface="Vollkorn"/>
                <a:sym typeface="Vollkorn"/>
              </a:rPr>
              <a:t>. </a:t>
            </a:r>
            <a:endParaRPr sz="1000">
              <a:solidFill>
                <a:schemeClr val="lt1"/>
              </a:solidFill>
              <a:latin typeface="Vollkorn"/>
              <a:ea typeface="Vollkorn"/>
              <a:cs typeface="Vollkorn"/>
              <a:sym typeface="Vollkorn"/>
            </a:endParaRPr>
          </a:p>
          <a:p>
            <a:pPr indent="0" lvl="0" marL="0" rtl="0" algn="l">
              <a:spcBef>
                <a:spcPts val="300"/>
              </a:spcBef>
              <a:spcAft>
                <a:spcPts val="0"/>
              </a:spcAft>
              <a:buNone/>
            </a:pPr>
            <a:r>
              <a:t/>
            </a:r>
            <a:endParaRPr b="1" sz="1000">
              <a:solidFill>
                <a:schemeClr val="lt1"/>
              </a:solidFill>
              <a:latin typeface="Vollkorn"/>
              <a:ea typeface="Vollkorn"/>
              <a:cs typeface="Vollkorn"/>
              <a:sym typeface="Vollkorn"/>
            </a:endParaRPr>
          </a:p>
        </p:txBody>
      </p:sp>
      <p:grpSp>
        <p:nvGrpSpPr>
          <p:cNvPr id="501" name="Google Shape;501;p21"/>
          <p:cNvGrpSpPr/>
          <p:nvPr/>
        </p:nvGrpSpPr>
        <p:grpSpPr>
          <a:xfrm>
            <a:off x="5410742" y="83678"/>
            <a:ext cx="3938566" cy="5515104"/>
            <a:chOff x="5523605" y="344286"/>
            <a:chExt cx="3752445" cy="5254481"/>
          </a:xfrm>
        </p:grpSpPr>
        <p:sp>
          <p:nvSpPr>
            <p:cNvPr id="502" name="Google Shape;502;p21"/>
            <p:cNvSpPr/>
            <p:nvPr/>
          </p:nvSpPr>
          <p:spPr>
            <a:xfrm rot="-304255">
              <a:off x="7237649" y="4648054"/>
              <a:ext cx="882886" cy="913483"/>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rot="1316659">
              <a:off x="6101117" y="3759185"/>
              <a:ext cx="374542" cy="379896"/>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rot="-4594518">
              <a:off x="8103762" y="859704"/>
              <a:ext cx="374531" cy="281358"/>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304255">
              <a:off x="8144329" y="3852880"/>
              <a:ext cx="810341" cy="795958"/>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rot="-858005">
              <a:off x="6912229" y="3955423"/>
              <a:ext cx="565810" cy="590883"/>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rot="1798120">
              <a:off x="8723682" y="1494546"/>
              <a:ext cx="259570" cy="502900"/>
            </a:xfrm>
            <a:custGeom>
              <a:rect b="b" l="l" r="r" t="t"/>
              <a:pathLst>
                <a:path extrusionOk="0" h="2974" w="1535">
                  <a:moveTo>
                    <a:pt x="539" y="0"/>
                  </a:moveTo>
                  <a:lnTo>
                    <a:pt x="1" y="197"/>
                  </a:lnTo>
                  <a:lnTo>
                    <a:pt x="1004" y="2974"/>
                  </a:lnTo>
                  <a:lnTo>
                    <a:pt x="1534" y="2777"/>
                  </a:lnTo>
                  <a:lnTo>
                    <a:pt x="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rot="-304255">
              <a:off x="7644574" y="2079753"/>
              <a:ext cx="634643" cy="608594"/>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rot="-304255">
              <a:off x="7462654" y="1278622"/>
              <a:ext cx="432903" cy="440508"/>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rot="982467">
              <a:off x="7273671" y="3177439"/>
              <a:ext cx="432926" cy="521015"/>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rot="2937796">
              <a:off x="8556755" y="2584006"/>
              <a:ext cx="593447" cy="603884"/>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rot="-1204168">
              <a:off x="6085357" y="2937272"/>
              <a:ext cx="236509" cy="284636"/>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rot="2395321">
              <a:off x="5561577" y="4520780"/>
              <a:ext cx="191077" cy="187706"/>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rot="1798037">
              <a:off x="6923609" y="2618139"/>
              <a:ext cx="181232" cy="351121"/>
            </a:xfrm>
            <a:custGeom>
              <a:rect b="b" l="l" r="r" t="t"/>
              <a:pathLst>
                <a:path extrusionOk="0" h="2974" w="1535">
                  <a:moveTo>
                    <a:pt x="539" y="0"/>
                  </a:moveTo>
                  <a:lnTo>
                    <a:pt x="1" y="197"/>
                  </a:lnTo>
                  <a:lnTo>
                    <a:pt x="1004" y="2974"/>
                  </a:lnTo>
                  <a:lnTo>
                    <a:pt x="1534" y="2777"/>
                  </a:lnTo>
                  <a:lnTo>
                    <a:pt x="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rot="-304270">
              <a:off x="6333383" y="4765693"/>
              <a:ext cx="420957" cy="428369"/>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rot="2863195">
              <a:off x="8749640" y="378025"/>
              <a:ext cx="194966" cy="234631"/>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517" name="Shape 517"/>
        <p:cNvGrpSpPr/>
        <p:nvPr/>
      </p:nvGrpSpPr>
      <p:grpSpPr>
        <a:xfrm>
          <a:off x="0" y="0"/>
          <a:ext cx="0" cy="0"/>
          <a:chOff x="0" y="0"/>
          <a:chExt cx="0" cy="0"/>
        </a:xfrm>
      </p:grpSpPr>
      <p:sp>
        <p:nvSpPr>
          <p:cNvPr id="518" name="Google Shape;518;p22"/>
          <p:cNvSpPr/>
          <p:nvPr/>
        </p:nvSpPr>
        <p:spPr>
          <a:xfrm rot="5400000">
            <a:off x="3874375" y="-3898775"/>
            <a:ext cx="1395300" cy="916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txBox="1"/>
          <p:nvPr>
            <p:ph type="title"/>
          </p:nvPr>
        </p:nvSpPr>
        <p:spPr>
          <a:xfrm>
            <a:off x="524275" y="310005"/>
            <a:ext cx="8095500" cy="679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
    <p:bg>
      <p:bgPr>
        <a:solidFill>
          <a:schemeClr val="accent1"/>
        </a:solidFill>
      </p:bgPr>
    </p:bg>
    <p:spTree>
      <p:nvGrpSpPr>
        <p:cNvPr id="520" name="Shape 520"/>
        <p:cNvGrpSpPr/>
        <p:nvPr/>
      </p:nvGrpSpPr>
      <p:grpSpPr>
        <a:xfrm>
          <a:off x="0" y="0"/>
          <a:ext cx="0" cy="0"/>
          <a:chOff x="0" y="0"/>
          <a:chExt cx="0" cy="0"/>
        </a:xfrm>
      </p:grpSpPr>
      <p:sp>
        <p:nvSpPr>
          <p:cNvPr id="521" name="Google Shape;521;p23"/>
          <p:cNvSpPr txBox="1"/>
          <p:nvPr>
            <p:ph type="title"/>
          </p:nvPr>
        </p:nvSpPr>
        <p:spPr>
          <a:xfrm>
            <a:off x="614750" y="314125"/>
            <a:ext cx="4478400" cy="7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2" name="Google Shape;522;p23"/>
          <p:cNvSpPr txBox="1"/>
          <p:nvPr>
            <p:ph idx="1" type="subTitle"/>
          </p:nvPr>
        </p:nvSpPr>
        <p:spPr>
          <a:xfrm>
            <a:off x="6991425" y="3496600"/>
            <a:ext cx="1446300" cy="111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a:solidFill>
                  <a:srgbClr val="FFFFFF"/>
                </a:solidFill>
              </a:defRPr>
            </a:lvl1pPr>
            <a:lvl2pPr lvl="1" rtl="0" algn="r">
              <a:lnSpc>
                <a:spcPct val="100000"/>
              </a:lnSpc>
              <a:spcBef>
                <a:spcPts val="0"/>
              </a:spcBef>
              <a:spcAft>
                <a:spcPts val="0"/>
              </a:spcAft>
              <a:buClr>
                <a:srgbClr val="FFFFFF"/>
              </a:buClr>
              <a:buSzPts val="2100"/>
              <a:buNone/>
              <a:defRPr sz="2100">
                <a:solidFill>
                  <a:srgbClr val="FFFFFF"/>
                </a:solidFill>
              </a:defRPr>
            </a:lvl2pPr>
            <a:lvl3pPr lvl="2" rtl="0" algn="r">
              <a:lnSpc>
                <a:spcPct val="100000"/>
              </a:lnSpc>
              <a:spcBef>
                <a:spcPts val="0"/>
              </a:spcBef>
              <a:spcAft>
                <a:spcPts val="0"/>
              </a:spcAft>
              <a:buClr>
                <a:srgbClr val="FFFFFF"/>
              </a:buClr>
              <a:buSzPts val="2100"/>
              <a:buNone/>
              <a:defRPr sz="2100">
                <a:solidFill>
                  <a:srgbClr val="FFFFFF"/>
                </a:solidFill>
              </a:defRPr>
            </a:lvl3pPr>
            <a:lvl4pPr lvl="3" rtl="0" algn="r">
              <a:lnSpc>
                <a:spcPct val="100000"/>
              </a:lnSpc>
              <a:spcBef>
                <a:spcPts val="0"/>
              </a:spcBef>
              <a:spcAft>
                <a:spcPts val="0"/>
              </a:spcAft>
              <a:buClr>
                <a:srgbClr val="FFFFFF"/>
              </a:buClr>
              <a:buSzPts val="2100"/>
              <a:buNone/>
              <a:defRPr sz="2100">
                <a:solidFill>
                  <a:srgbClr val="FFFFFF"/>
                </a:solidFill>
              </a:defRPr>
            </a:lvl4pPr>
            <a:lvl5pPr lvl="4" rtl="0" algn="r">
              <a:lnSpc>
                <a:spcPct val="100000"/>
              </a:lnSpc>
              <a:spcBef>
                <a:spcPts val="0"/>
              </a:spcBef>
              <a:spcAft>
                <a:spcPts val="0"/>
              </a:spcAft>
              <a:buClr>
                <a:srgbClr val="FFFFFF"/>
              </a:buClr>
              <a:buSzPts val="2100"/>
              <a:buNone/>
              <a:defRPr sz="2100">
                <a:solidFill>
                  <a:srgbClr val="FFFFFF"/>
                </a:solidFill>
              </a:defRPr>
            </a:lvl5pPr>
            <a:lvl6pPr lvl="5" rtl="0" algn="r">
              <a:lnSpc>
                <a:spcPct val="100000"/>
              </a:lnSpc>
              <a:spcBef>
                <a:spcPts val="0"/>
              </a:spcBef>
              <a:spcAft>
                <a:spcPts val="0"/>
              </a:spcAft>
              <a:buClr>
                <a:srgbClr val="FFFFFF"/>
              </a:buClr>
              <a:buSzPts val="2100"/>
              <a:buNone/>
              <a:defRPr sz="2100">
                <a:solidFill>
                  <a:srgbClr val="FFFFFF"/>
                </a:solidFill>
              </a:defRPr>
            </a:lvl6pPr>
            <a:lvl7pPr lvl="6" rtl="0" algn="r">
              <a:lnSpc>
                <a:spcPct val="100000"/>
              </a:lnSpc>
              <a:spcBef>
                <a:spcPts val="0"/>
              </a:spcBef>
              <a:spcAft>
                <a:spcPts val="0"/>
              </a:spcAft>
              <a:buClr>
                <a:srgbClr val="FFFFFF"/>
              </a:buClr>
              <a:buSzPts val="2100"/>
              <a:buNone/>
              <a:defRPr sz="2100">
                <a:solidFill>
                  <a:srgbClr val="FFFFFF"/>
                </a:solidFill>
              </a:defRPr>
            </a:lvl7pPr>
            <a:lvl8pPr lvl="7" rtl="0" algn="r">
              <a:lnSpc>
                <a:spcPct val="100000"/>
              </a:lnSpc>
              <a:spcBef>
                <a:spcPts val="0"/>
              </a:spcBef>
              <a:spcAft>
                <a:spcPts val="0"/>
              </a:spcAft>
              <a:buClr>
                <a:srgbClr val="FFFFFF"/>
              </a:buClr>
              <a:buSzPts val="2100"/>
              <a:buNone/>
              <a:defRPr sz="2100">
                <a:solidFill>
                  <a:srgbClr val="FFFFFF"/>
                </a:solidFill>
              </a:defRPr>
            </a:lvl8pPr>
            <a:lvl9pPr lvl="8" rtl="0" algn="r">
              <a:lnSpc>
                <a:spcPct val="100000"/>
              </a:lnSpc>
              <a:spcBef>
                <a:spcPts val="0"/>
              </a:spcBef>
              <a:spcAft>
                <a:spcPts val="0"/>
              </a:spcAft>
              <a:buClr>
                <a:srgbClr val="FFFFFF"/>
              </a:buClr>
              <a:buSzPts val="2100"/>
              <a:buNone/>
              <a:defRPr sz="2100">
                <a:solidFill>
                  <a:srgbClr val="FFFFF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lumn 1">
  <p:cSld name="CUSTOM_2">
    <p:spTree>
      <p:nvGrpSpPr>
        <p:cNvPr id="523" name="Shape 523"/>
        <p:cNvGrpSpPr/>
        <p:nvPr/>
      </p:nvGrpSpPr>
      <p:grpSpPr>
        <a:xfrm>
          <a:off x="0" y="0"/>
          <a:ext cx="0" cy="0"/>
          <a:chOff x="0" y="0"/>
          <a:chExt cx="0" cy="0"/>
        </a:xfrm>
      </p:grpSpPr>
      <p:sp>
        <p:nvSpPr>
          <p:cNvPr id="524" name="Google Shape;524;p24"/>
          <p:cNvSpPr txBox="1"/>
          <p:nvPr>
            <p:ph idx="1" type="body"/>
          </p:nvPr>
        </p:nvSpPr>
        <p:spPr>
          <a:xfrm>
            <a:off x="592350" y="1369800"/>
            <a:ext cx="3348600" cy="220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lvl1pPr>
            <a:lvl2pPr indent="-317500" lvl="1" marL="914400" rtl="0">
              <a:lnSpc>
                <a:spcPct val="100000"/>
              </a:lnSpc>
              <a:spcBef>
                <a:spcPts val="1000"/>
              </a:spcBef>
              <a:spcAft>
                <a:spcPts val="0"/>
              </a:spcAft>
              <a:buClr>
                <a:schemeClr val="dk1"/>
              </a:buClr>
              <a:buSzPts val="1400"/>
              <a:buChar char="○"/>
              <a:defRPr/>
            </a:lvl2pPr>
            <a:lvl3pPr indent="-317500" lvl="2" marL="1371600" rtl="0">
              <a:lnSpc>
                <a:spcPct val="100000"/>
              </a:lnSpc>
              <a:spcBef>
                <a:spcPts val="1600"/>
              </a:spcBef>
              <a:spcAft>
                <a:spcPts val="0"/>
              </a:spcAft>
              <a:buClr>
                <a:schemeClr val="dk1"/>
              </a:buClr>
              <a:buSzPts val="1400"/>
              <a:buChar char="■"/>
              <a:defRPr/>
            </a:lvl3pPr>
            <a:lvl4pPr indent="-317500" lvl="3" marL="1828800" rtl="0">
              <a:lnSpc>
                <a:spcPct val="100000"/>
              </a:lnSpc>
              <a:spcBef>
                <a:spcPts val="1600"/>
              </a:spcBef>
              <a:spcAft>
                <a:spcPts val="0"/>
              </a:spcAft>
              <a:buClr>
                <a:schemeClr val="dk1"/>
              </a:buClr>
              <a:buSzPts val="1400"/>
              <a:buChar char="●"/>
              <a:defRPr/>
            </a:lvl4pPr>
            <a:lvl5pPr indent="-317500" lvl="4" marL="2286000" rtl="0">
              <a:lnSpc>
                <a:spcPct val="100000"/>
              </a:lnSpc>
              <a:spcBef>
                <a:spcPts val="1600"/>
              </a:spcBef>
              <a:spcAft>
                <a:spcPts val="0"/>
              </a:spcAft>
              <a:buClr>
                <a:schemeClr val="dk1"/>
              </a:buClr>
              <a:buSzPts val="1400"/>
              <a:buChar char="○"/>
              <a:defRPr/>
            </a:lvl5pPr>
            <a:lvl6pPr indent="-317500" lvl="5" marL="2743200" rtl="0">
              <a:lnSpc>
                <a:spcPct val="100000"/>
              </a:lnSpc>
              <a:spcBef>
                <a:spcPts val="1600"/>
              </a:spcBef>
              <a:spcAft>
                <a:spcPts val="0"/>
              </a:spcAft>
              <a:buClr>
                <a:schemeClr val="dk1"/>
              </a:buClr>
              <a:buSzPts val="1400"/>
              <a:buChar char="■"/>
              <a:defRPr/>
            </a:lvl6pPr>
            <a:lvl7pPr indent="-317500" lvl="6" marL="3200400" rtl="0">
              <a:lnSpc>
                <a:spcPct val="100000"/>
              </a:lnSpc>
              <a:spcBef>
                <a:spcPts val="1600"/>
              </a:spcBef>
              <a:spcAft>
                <a:spcPts val="0"/>
              </a:spcAft>
              <a:buClr>
                <a:schemeClr val="dk1"/>
              </a:buClr>
              <a:buSzPts val="1400"/>
              <a:buChar char="●"/>
              <a:defRPr/>
            </a:lvl7pPr>
            <a:lvl8pPr indent="-317500" lvl="7" marL="3657600" rtl="0">
              <a:lnSpc>
                <a:spcPct val="100000"/>
              </a:lnSpc>
              <a:spcBef>
                <a:spcPts val="1600"/>
              </a:spcBef>
              <a:spcAft>
                <a:spcPts val="0"/>
              </a:spcAft>
              <a:buClr>
                <a:schemeClr val="dk1"/>
              </a:buClr>
              <a:buSzPts val="1400"/>
              <a:buChar char="○"/>
              <a:defRPr/>
            </a:lvl8pPr>
            <a:lvl9pPr indent="-317500" lvl="8" marL="4114800" rtl="0">
              <a:lnSpc>
                <a:spcPct val="100000"/>
              </a:lnSpc>
              <a:spcBef>
                <a:spcPts val="1600"/>
              </a:spcBef>
              <a:spcAft>
                <a:spcPts val="1600"/>
              </a:spcAft>
              <a:buClr>
                <a:schemeClr val="dk1"/>
              </a:buClr>
              <a:buSzPts val="1400"/>
              <a:buChar char="■"/>
              <a:defRPr/>
            </a:lvl9pPr>
          </a:lstStyle>
          <a:p/>
        </p:txBody>
      </p:sp>
      <p:sp>
        <p:nvSpPr>
          <p:cNvPr id="525" name="Google Shape;525;p24"/>
          <p:cNvSpPr txBox="1"/>
          <p:nvPr>
            <p:ph type="title"/>
          </p:nvPr>
        </p:nvSpPr>
        <p:spPr>
          <a:xfrm>
            <a:off x="597325" y="393675"/>
            <a:ext cx="3790200" cy="669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526" name="Google Shape;526;p24"/>
          <p:cNvGrpSpPr/>
          <p:nvPr/>
        </p:nvGrpSpPr>
        <p:grpSpPr>
          <a:xfrm>
            <a:off x="-268663" y="3071140"/>
            <a:ext cx="1886999" cy="2300272"/>
            <a:chOff x="-268663" y="2994940"/>
            <a:chExt cx="1886999" cy="2300272"/>
          </a:xfrm>
        </p:grpSpPr>
        <p:sp>
          <p:nvSpPr>
            <p:cNvPr id="527" name="Google Shape;527;p24"/>
            <p:cNvSpPr/>
            <p:nvPr/>
          </p:nvSpPr>
          <p:spPr>
            <a:xfrm flipH="1" rot="304284">
              <a:off x="399255" y="4869704"/>
              <a:ext cx="395132" cy="408844"/>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rot="1316649">
              <a:off x="1160428" y="4719633"/>
              <a:ext cx="167624" cy="170025"/>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rot="-4594609">
              <a:off x="60562" y="3028122"/>
              <a:ext cx="167630" cy="125923"/>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flipH="1" rot="4104661">
              <a:off x="756438" y="4642294"/>
              <a:ext cx="193753" cy="202324"/>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rot="-304284">
              <a:off x="225855" y="3802775"/>
              <a:ext cx="284032" cy="272386"/>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rot="-304284">
              <a:off x="92765" y="3444217"/>
              <a:ext cx="193744" cy="197156"/>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rot="982479">
              <a:off x="482123" y="4294061"/>
              <a:ext cx="193756" cy="233190"/>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rot="2937879">
              <a:off x="55316" y="4504281"/>
              <a:ext cx="338588" cy="344540"/>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rot="-1204309">
              <a:off x="822301" y="4353027"/>
              <a:ext cx="105850" cy="127392"/>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rot="2395462">
              <a:off x="1479113" y="4860649"/>
              <a:ext cx="116146" cy="114093"/>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rot="-1430212">
              <a:off x="-221933" y="4041309"/>
              <a:ext cx="428163" cy="321642"/>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2">
    <p:spTree>
      <p:nvGrpSpPr>
        <p:cNvPr id="538" name="Shape 538"/>
        <p:cNvGrpSpPr/>
        <p:nvPr/>
      </p:nvGrpSpPr>
      <p:grpSpPr>
        <a:xfrm>
          <a:off x="0" y="0"/>
          <a:ext cx="0" cy="0"/>
          <a:chOff x="0" y="0"/>
          <a:chExt cx="0" cy="0"/>
        </a:xfrm>
      </p:grpSpPr>
      <p:sp>
        <p:nvSpPr>
          <p:cNvPr id="539" name="Google Shape;539;p25"/>
          <p:cNvSpPr/>
          <p:nvPr/>
        </p:nvSpPr>
        <p:spPr>
          <a:xfrm>
            <a:off x="81075" y="860850"/>
            <a:ext cx="8971800" cy="342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5"/>
          <p:cNvGrpSpPr/>
          <p:nvPr/>
        </p:nvGrpSpPr>
        <p:grpSpPr>
          <a:xfrm>
            <a:off x="141950" y="141850"/>
            <a:ext cx="2039700" cy="889000"/>
            <a:chOff x="141950" y="141850"/>
            <a:chExt cx="2039700" cy="889000"/>
          </a:xfrm>
        </p:grpSpPr>
        <p:sp>
          <p:nvSpPr>
            <p:cNvPr id="541" name="Google Shape;541;p25"/>
            <p:cNvSpPr/>
            <p:nvPr/>
          </p:nvSpPr>
          <p:spPr>
            <a:xfrm>
              <a:off x="141950" y="157775"/>
              <a:ext cx="678725" cy="873075"/>
            </a:xfrm>
            <a:custGeom>
              <a:rect b="b" l="l" r="r" t="t"/>
              <a:pathLst>
                <a:path extrusionOk="0" fill="none" h="34923" w="27149">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364775" y="141850"/>
              <a:ext cx="1816875" cy="397650"/>
            </a:xfrm>
            <a:custGeom>
              <a:rect b="b" l="l" r="r" t="t"/>
              <a:pathLst>
                <a:path extrusionOk="0" fill="none" h="15906" w="72675">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5"/>
          <p:cNvSpPr/>
          <p:nvPr/>
        </p:nvSpPr>
        <p:spPr>
          <a:xfrm>
            <a:off x="7628325" y="205975"/>
            <a:ext cx="1371225" cy="399850"/>
          </a:xfrm>
          <a:custGeom>
            <a:rect b="b" l="l" r="r" t="t"/>
            <a:pathLst>
              <a:path extrusionOk="0" fill="none" h="15994" w="54849">
                <a:moveTo>
                  <a:pt x="1" y="0"/>
                </a:moveTo>
                <a:cubicBezTo>
                  <a:pt x="2171" y="2953"/>
                  <a:pt x="4858" y="5480"/>
                  <a:pt x="7953" y="7454"/>
                </a:cubicBezTo>
                <a:cubicBezTo>
                  <a:pt x="21438" y="15994"/>
                  <a:pt x="39033" y="11439"/>
                  <a:pt x="54849" y="13770"/>
                </a:cubicBezTo>
              </a:path>
            </a:pathLst>
          </a:custGeom>
          <a:no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5"/>
          <p:cNvGrpSpPr/>
          <p:nvPr/>
        </p:nvGrpSpPr>
        <p:grpSpPr>
          <a:xfrm>
            <a:off x="8735325" y="3911400"/>
            <a:ext cx="264225" cy="1032300"/>
            <a:chOff x="8735325" y="3911400"/>
            <a:chExt cx="264225" cy="1032300"/>
          </a:xfrm>
        </p:grpSpPr>
        <p:sp>
          <p:nvSpPr>
            <p:cNvPr id="545" name="Google Shape;545;p25"/>
            <p:cNvSpPr/>
            <p:nvPr/>
          </p:nvSpPr>
          <p:spPr>
            <a:xfrm>
              <a:off x="8979050" y="3911400"/>
              <a:ext cx="20500" cy="26700"/>
            </a:xfrm>
            <a:custGeom>
              <a:rect b="b" l="l" r="r" t="t"/>
              <a:pathLst>
                <a:path extrusionOk="0" fill="none" h="1068" w="820">
                  <a:moveTo>
                    <a:pt x="819" y="0"/>
                  </a:moveTo>
                  <a:cubicBezTo>
                    <a:pt x="535" y="356"/>
                    <a:pt x="268" y="712"/>
                    <a:pt x="1" y="1067"/>
                  </a:cubicBezTo>
                </a:path>
              </a:pathLst>
            </a:custGeom>
            <a:solidFill>
              <a:schemeClr val="lt1"/>
            </a:solid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8735325" y="3991000"/>
              <a:ext cx="218850" cy="904675"/>
            </a:xfrm>
            <a:custGeom>
              <a:rect b="b" l="l" r="r" t="t"/>
              <a:pathLst>
                <a:path extrusionOk="0" fill="none" h="36187" w="8754">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cap="rnd"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8975950" y="4919650"/>
              <a:ext cx="23600" cy="24050"/>
            </a:xfrm>
            <a:custGeom>
              <a:rect b="b" l="l" r="r" t="t"/>
              <a:pathLst>
                <a:path extrusionOk="0" fill="none" h="962" w="944">
                  <a:moveTo>
                    <a:pt x="0" y="1"/>
                  </a:moveTo>
                  <a:cubicBezTo>
                    <a:pt x="303" y="339"/>
                    <a:pt x="623" y="641"/>
                    <a:pt x="943" y="962"/>
                  </a:cubicBezTo>
                </a:path>
              </a:pathLst>
            </a:custGeom>
            <a:noFill/>
            <a:ln cap="rnd" cmpd="sng" w="111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5"/>
          <p:cNvGrpSpPr/>
          <p:nvPr/>
        </p:nvGrpSpPr>
        <p:grpSpPr>
          <a:xfrm>
            <a:off x="3235384" y="605834"/>
            <a:ext cx="2673216" cy="132451"/>
            <a:chOff x="-2427878" y="1527634"/>
            <a:chExt cx="2673216" cy="132451"/>
          </a:xfrm>
        </p:grpSpPr>
        <p:sp>
          <p:nvSpPr>
            <p:cNvPr id="549" name="Google Shape;549;p25"/>
            <p:cNvSpPr/>
            <p:nvPr/>
          </p:nvSpPr>
          <p:spPr>
            <a:xfrm>
              <a:off x="-2427878" y="1552189"/>
              <a:ext cx="34230" cy="10532"/>
            </a:xfrm>
            <a:custGeom>
              <a:rect b="b" l="l" r="r" t="t"/>
              <a:pathLst>
                <a:path extrusionOk="0" h="480" w="156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2403323" y="1527634"/>
              <a:ext cx="34230" cy="10532"/>
            </a:xfrm>
            <a:custGeom>
              <a:rect b="b" l="l" r="r" t="t"/>
              <a:pathLst>
                <a:path extrusionOk="0" h="480" w="156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2369113" y="1552189"/>
              <a:ext cx="34208" cy="10532"/>
            </a:xfrm>
            <a:custGeom>
              <a:rect b="b" l="l" r="r" t="t"/>
              <a:pathLst>
                <a:path extrusionOk="0" h="480" w="1559">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152343" y="1649531"/>
              <a:ext cx="34230" cy="10554"/>
            </a:xfrm>
            <a:custGeom>
              <a:rect b="b" l="l" r="r" t="t"/>
              <a:pathLst>
                <a:path extrusionOk="0" h="481" w="156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176898" y="1624976"/>
              <a:ext cx="34230" cy="11432"/>
            </a:xfrm>
            <a:custGeom>
              <a:rect b="b" l="l" r="r" t="t"/>
              <a:pathLst>
                <a:path extrusionOk="0" h="521" w="156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211108" y="1649531"/>
              <a:ext cx="34230" cy="10554"/>
            </a:xfrm>
            <a:custGeom>
              <a:rect b="b" l="l" r="r" t="t"/>
              <a:pathLst>
                <a:path extrusionOk="0" h="481" w="156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5"/>
          <p:cNvSpPr/>
          <p:nvPr/>
        </p:nvSpPr>
        <p:spPr>
          <a:xfrm>
            <a:off x="1439513" y="4640340"/>
            <a:ext cx="35086" cy="10532"/>
          </a:xfrm>
          <a:custGeom>
            <a:rect b="b" l="l" r="r" t="t"/>
            <a:pathLst>
              <a:path extrusionOk="0" h="480" w="1599">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1464068" y="4615785"/>
            <a:ext cx="34208" cy="10532"/>
          </a:xfrm>
          <a:custGeom>
            <a:rect b="b" l="l" r="r" t="t"/>
            <a:pathLst>
              <a:path extrusionOk="0" h="480" w="1559">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1498256" y="4640340"/>
            <a:ext cx="34230" cy="10532"/>
          </a:xfrm>
          <a:custGeom>
            <a:rect b="b" l="l" r="r" t="t"/>
            <a:pathLst>
              <a:path extrusionOk="0" h="480" w="156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674680" y="4856968"/>
            <a:ext cx="34230" cy="10532"/>
          </a:xfrm>
          <a:custGeom>
            <a:rect b="b" l="l" r="r" t="t"/>
            <a:pathLst>
              <a:path extrusionOk="0" h="480" w="156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699235" y="4833291"/>
            <a:ext cx="34230" cy="10532"/>
          </a:xfrm>
          <a:custGeom>
            <a:rect b="b" l="l" r="r" t="t"/>
            <a:pathLst>
              <a:path extrusionOk="0" h="480" w="156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5733445" y="4856968"/>
            <a:ext cx="34230" cy="10532"/>
          </a:xfrm>
          <a:custGeom>
            <a:rect b="b" l="l" r="r" t="t"/>
            <a:pathLst>
              <a:path extrusionOk="0" h="480" w="156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3756630" y="4576871"/>
            <a:ext cx="34208" cy="10554"/>
          </a:xfrm>
          <a:custGeom>
            <a:rect b="b" l="l" r="r" t="t"/>
            <a:pathLst>
              <a:path extrusionOk="0" h="481" w="1559">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3781185" y="4553193"/>
            <a:ext cx="34208" cy="10554"/>
          </a:xfrm>
          <a:custGeom>
            <a:rect b="b" l="l" r="r" t="t"/>
            <a:pathLst>
              <a:path extrusionOk="0" h="481" w="1559">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3815373" y="4576871"/>
            <a:ext cx="34230" cy="10554"/>
          </a:xfrm>
          <a:custGeom>
            <a:rect b="b" l="l" r="r" t="t"/>
            <a:pathLst>
              <a:path extrusionOk="0" h="481" w="156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6484916" y="539508"/>
            <a:ext cx="124087" cy="50484"/>
          </a:xfrm>
          <a:custGeom>
            <a:rect b="b" l="l" r="r" t="t"/>
            <a:pathLst>
              <a:path extrusionOk="0" h="3391" w="8335">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6688711" y="565933"/>
            <a:ext cx="217298" cy="79544"/>
          </a:xfrm>
          <a:custGeom>
            <a:rect b="b" l="l" r="r" t="t"/>
            <a:pathLst>
              <a:path extrusionOk="0" h="5343" w="14596">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6931393" y="546088"/>
            <a:ext cx="169226" cy="63436"/>
          </a:xfrm>
          <a:custGeom>
            <a:rect b="b" l="l" r="r" t="t"/>
            <a:pathLst>
              <a:path extrusionOk="0" h="4261" w="11367">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txBox="1"/>
          <p:nvPr>
            <p:ph idx="1" type="subTitle"/>
          </p:nvPr>
        </p:nvSpPr>
        <p:spPr>
          <a:xfrm>
            <a:off x="713213" y="2524863"/>
            <a:ext cx="2815800" cy="1456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p:txBody>
      </p:sp>
      <p:sp>
        <p:nvSpPr>
          <p:cNvPr id="568" name="Google Shape;568;p25"/>
          <p:cNvSpPr txBox="1"/>
          <p:nvPr>
            <p:ph type="title"/>
          </p:nvPr>
        </p:nvSpPr>
        <p:spPr>
          <a:xfrm>
            <a:off x="713225" y="1538175"/>
            <a:ext cx="2138700" cy="986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4"/>
          <p:cNvSpPr txBox="1"/>
          <p:nvPr>
            <p:ph idx="1" type="body"/>
          </p:nvPr>
        </p:nvSpPr>
        <p:spPr>
          <a:xfrm>
            <a:off x="621635" y="1290279"/>
            <a:ext cx="7374600" cy="29085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Clr>
                <a:srgbClr val="434343"/>
              </a:buClr>
              <a:buSzPts val="1100"/>
              <a:buAutoNum type="arabicPeriod"/>
              <a:defRPr sz="1200"/>
            </a:lvl1pPr>
            <a:lvl2pPr indent="-298450" lvl="1" marL="914400">
              <a:lnSpc>
                <a:spcPct val="100000"/>
              </a:lnSpc>
              <a:spcBef>
                <a:spcPts val="1600"/>
              </a:spcBef>
              <a:spcAft>
                <a:spcPts val="0"/>
              </a:spcAft>
              <a:buClr>
                <a:schemeClr val="dk1"/>
              </a:buClr>
              <a:buSzPts val="1100"/>
              <a:buFont typeface="Muli"/>
              <a:buAutoNum type="alphaLcPeriod"/>
              <a:defRPr sz="1300"/>
            </a:lvl2pPr>
            <a:lvl3pPr indent="-298450" lvl="2" marL="1371600">
              <a:lnSpc>
                <a:spcPct val="100000"/>
              </a:lnSpc>
              <a:spcBef>
                <a:spcPts val="1600"/>
              </a:spcBef>
              <a:spcAft>
                <a:spcPts val="0"/>
              </a:spcAft>
              <a:buClr>
                <a:schemeClr val="dk1"/>
              </a:buClr>
              <a:buSzPts val="1100"/>
              <a:buFont typeface="Muli"/>
              <a:buAutoNum type="romanLcPeriod"/>
              <a:defRPr sz="1300"/>
            </a:lvl3pPr>
            <a:lvl4pPr indent="-298450" lvl="3" marL="1828800">
              <a:lnSpc>
                <a:spcPct val="100000"/>
              </a:lnSpc>
              <a:spcBef>
                <a:spcPts val="1600"/>
              </a:spcBef>
              <a:spcAft>
                <a:spcPts val="0"/>
              </a:spcAft>
              <a:buClr>
                <a:schemeClr val="dk1"/>
              </a:buClr>
              <a:buSzPts val="1100"/>
              <a:buFont typeface="Muli"/>
              <a:buAutoNum type="arabicPeriod"/>
              <a:defRPr sz="1300"/>
            </a:lvl4pPr>
            <a:lvl5pPr indent="-298450" lvl="4" marL="2286000">
              <a:lnSpc>
                <a:spcPct val="100000"/>
              </a:lnSpc>
              <a:spcBef>
                <a:spcPts val="1600"/>
              </a:spcBef>
              <a:spcAft>
                <a:spcPts val="0"/>
              </a:spcAft>
              <a:buClr>
                <a:schemeClr val="dk1"/>
              </a:buClr>
              <a:buSzPts val="1100"/>
              <a:buFont typeface="Muli"/>
              <a:buAutoNum type="alphaLcPeriod"/>
              <a:defRPr sz="1300"/>
            </a:lvl5pPr>
            <a:lvl6pPr indent="-298450" lvl="5" marL="2743200">
              <a:lnSpc>
                <a:spcPct val="100000"/>
              </a:lnSpc>
              <a:spcBef>
                <a:spcPts val="1600"/>
              </a:spcBef>
              <a:spcAft>
                <a:spcPts val="0"/>
              </a:spcAft>
              <a:buClr>
                <a:schemeClr val="dk1"/>
              </a:buClr>
              <a:buSzPts val="1100"/>
              <a:buFont typeface="Muli"/>
              <a:buAutoNum type="romanLcPeriod"/>
              <a:defRPr sz="1300"/>
            </a:lvl6pPr>
            <a:lvl7pPr indent="-298450" lvl="6" marL="3200400">
              <a:lnSpc>
                <a:spcPct val="100000"/>
              </a:lnSpc>
              <a:spcBef>
                <a:spcPts val="1600"/>
              </a:spcBef>
              <a:spcAft>
                <a:spcPts val="0"/>
              </a:spcAft>
              <a:buClr>
                <a:schemeClr val="dk1"/>
              </a:buClr>
              <a:buSzPts val="1100"/>
              <a:buFont typeface="Muli"/>
              <a:buAutoNum type="arabicPeriod"/>
              <a:defRPr sz="1300"/>
            </a:lvl7pPr>
            <a:lvl8pPr indent="-298450" lvl="7" marL="3657600">
              <a:lnSpc>
                <a:spcPct val="100000"/>
              </a:lnSpc>
              <a:spcBef>
                <a:spcPts val="1600"/>
              </a:spcBef>
              <a:spcAft>
                <a:spcPts val="0"/>
              </a:spcAft>
              <a:buClr>
                <a:schemeClr val="dk1"/>
              </a:buClr>
              <a:buSzPts val="1100"/>
              <a:buFont typeface="Muli"/>
              <a:buAutoNum type="alphaLcPeriod"/>
              <a:defRPr sz="1300"/>
            </a:lvl8pPr>
            <a:lvl9pPr indent="-298450" lvl="8" marL="4114800">
              <a:lnSpc>
                <a:spcPct val="100000"/>
              </a:lnSpc>
              <a:spcBef>
                <a:spcPts val="1600"/>
              </a:spcBef>
              <a:spcAft>
                <a:spcPts val="1600"/>
              </a:spcAft>
              <a:buClr>
                <a:schemeClr val="dk1"/>
              </a:buClr>
              <a:buSzPts val="1100"/>
              <a:buFont typeface="Muli"/>
              <a:buAutoNum type="romanLcPeriod"/>
              <a:defRPr sz="1300"/>
            </a:lvl9pPr>
          </a:lstStyle>
          <a:p/>
        </p:txBody>
      </p:sp>
      <p:sp>
        <p:nvSpPr>
          <p:cNvPr id="160" name="Google Shape;160;p4"/>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1" name="Google Shape;161;p4"/>
          <p:cNvSpPr/>
          <p:nvPr/>
        </p:nvSpPr>
        <p:spPr>
          <a:xfrm rot="-304262">
            <a:off x="8821080" y="2818046"/>
            <a:ext cx="164059" cy="169734"/>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316649">
            <a:off x="7921323" y="4768383"/>
            <a:ext cx="167624" cy="170025"/>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4594586">
            <a:off x="8862932" y="3256725"/>
            <a:ext cx="167626" cy="125921"/>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304245">
            <a:off x="9006197" y="4050726"/>
            <a:ext cx="334653" cy="328729"/>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rot="-4104661">
            <a:off x="8175831" y="4597669"/>
            <a:ext cx="193753" cy="202324"/>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304289">
            <a:off x="8657435" y="3802774"/>
            <a:ext cx="284031" cy="272385"/>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rot="-304289">
            <a:off x="8576013" y="3444217"/>
            <a:ext cx="193744" cy="197156"/>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rot="982487">
            <a:off x="8491443" y="4294062"/>
            <a:ext cx="193755" cy="233187"/>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rot="643592">
            <a:off x="8761965" y="4522644"/>
            <a:ext cx="346268" cy="352361"/>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rot="1558959">
            <a:off x="8478891" y="4850343"/>
            <a:ext cx="225788" cy="271736"/>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rot="2395460">
            <a:off x="7572061" y="4936849"/>
            <a:ext cx="116150" cy="114098"/>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2" name="Shape 172"/>
        <p:cNvGrpSpPr/>
        <p:nvPr/>
      </p:nvGrpSpPr>
      <p:grpSpPr>
        <a:xfrm>
          <a:off x="0" y="0"/>
          <a:ext cx="0" cy="0"/>
          <a:chOff x="0" y="0"/>
          <a:chExt cx="0" cy="0"/>
        </a:xfrm>
      </p:grpSpPr>
      <p:sp>
        <p:nvSpPr>
          <p:cNvPr id="173" name="Google Shape;173;p5"/>
          <p:cNvSpPr txBox="1"/>
          <p:nvPr>
            <p:ph idx="1" type="body"/>
          </p:nvPr>
        </p:nvSpPr>
        <p:spPr>
          <a:xfrm>
            <a:off x="879400" y="1835252"/>
            <a:ext cx="3629700" cy="2909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16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sp>
        <p:nvSpPr>
          <p:cNvPr id="174" name="Google Shape;174;p5"/>
          <p:cNvSpPr txBox="1"/>
          <p:nvPr>
            <p:ph idx="2" type="body"/>
          </p:nvPr>
        </p:nvSpPr>
        <p:spPr>
          <a:xfrm>
            <a:off x="4634900" y="1846016"/>
            <a:ext cx="3629700" cy="29094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16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sp>
        <p:nvSpPr>
          <p:cNvPr id="175" name="Google Shape;175;p5"/>
          <p:cNvSpPr txBox="1"/>
          <p:nvPr>
            <p:ph type="title"/>
          </p:nvPr>
        </p:nvSpPr>
        <p:spPr>
          <a:xfrm>
            <a:off x="594864" y="306424"/>
            <a:ext cx="8095500" cy="67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76" name="Google Shape;176;p5"/>
          <p:cNvGrpSpPr/>
          <p:nvPr/>
        </p:nvGrpSpPr>
        <p:grpSpPr>
          <a:xfrm>
            <a:off x="7742302" y="-107538"/>
            <a:ext cx="1559524" cy="1990794"/>
            <a:chOff x="7562715" y="50437"/>
            <a:chExt cx="1559524" cy="1990794"/>
          </a:xfrm>
        </p:grpSpPr>
        <p:sp>
          <p:nvSpPr>
            <p:cNvPr id="177" name="Google Shape;177;p5"/>
            <p:cNvSpPr/>
            <p:nvPr/>
          </p:nvSpPr>
          <p:spPr>
            <a:xfrm rot="-3542513">
              <a:off x="7856450" y="94678"/>
              <a:ext cx="242396" cy="245866"/>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900098">
              <a:off x="8772617" y="1895758"/>
              <a:ext cx="167625" cy="125924"/>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flipH="1" rot="-6695325">
              <a:off x="8355378" y="247560"/>
              <a:ext cx="331487" cy="346144"/>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rot="-7885620">
              <a:off x="8495199" y="717139"/>
              <a:ext cx="116169" cy="225089"/>
            </a:xfrm>
            <a:custGeom>
              <a:rect b="b" l="l" r="r" t="t"/>
              <a:pathLst>
                <a:path extrusionOk="0" h="2974" w="1535">
                  <a:moveTo>
                    <a:pt x="539" y="0"/>
                  </a:moveTo>
                  <a:lnTo>
                    <a:pt x="1" y="197"/>
                  </a:lnTo>
                  <a:lnTo>
                    <a:pt x="1004" y="2974"/>
                  </a:lnTo>
                  <a:lnTo>
                    <a:pt x="1534" y="2777"/>
                  </a:ln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rot="1799816">
              <a:off x="8609326" y="1067727"/>
              <a:ext cx="251850" cy="241517"/>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rot="1799931">
              <a:off x="8637296" y="1475657"/>
              <a:ext cx="152581" cy="155267"/>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rot="-9817594">
              <a:off x="8786651" y="393697"/>
              <a:ext cx="291972" cy="351376"/>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9595691">
              <a:off x="7581358" y="280733"/>
              <a:ext cx="105850" cy="127392"/>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rot="-288">
              <a:off x="8153386" y="607737"/>
              <a:ext cx="143149" cy="140645"/>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sp>
        <p:nvSpPr>
          <p:cNvPr id="187" name="Google Shape;187;p6"/>
          <p:cNvSpPr txBox="1"/>
          <p:nvPr>
            <p:ph type="title"/>
          </p:nvPr>
        </p:nvSpPr>
        <p:spPr>
          <a:xfrm>
            <a:off x="597897" y="304925"/>
            <a:ext cx="7979400" cy="681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8" name="Shape 188"/>
        <p:cNvGrpSpPr/>
        <p:nvPr/>
      </p:nvGrpSpPr>
      <p:grpSpPr>
        <a:xfrm>
          <a:off x="0" y="0"/>
          <a:ext cx="0" cy="0"/>
          <a:chOff x="0" y="0"/>
          <a:chExt cx="0" cy="0"/>
        </a:xfrm>
      </p:grpSpPr>
      <p:sp>
        <p:nvSpPr>
          <p:cNvPr id="189" name="Google Shape;189;p7"/>
          <p:cNvSpPr txBox="1"/>
          <p:nvPr>
            <p:ph idx="1" type="body"/>
          </p:nvPr>
        </p:nvSpPr>
        <p:spPr>
          <a:xfrm>
            <a:off x="602253" y="2129274"/>
            <a:ext cx="3259800" cy="1962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190" name="Google Shape;190;p7"/>
          <p:cNvSpPr txBox="1"/>
          <p:nvPr>
            <p:ph type="title"/>
          </p:nvPr>
        </p:nvSpPr>
        <p:spPr>
          <a:xfrm>
            <a:off x="602278" y="1051972"/>
            <a:ext cx="3413700" cy="10773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7"/>
          <p:cNvSpPr/>
          <p:nvPr/>
        </p:nvSpPr>
        <p:spPr>
          <a:xfrm>
            <a:off x="4571500" y="0"/>
            <a:ext cx="4572600" cy="51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2" name="Shape 192"/>
        <p:cNvGrpSpPr/>
        <p:nvPr/>
      </p:nvGrpSpPr>
      <p:grpSpPr>
        <a:xfrm>
          <a:off x="0" y="0"/>
          <a:ext cx="0" cy="0"/>
          <a:chOff x="0" y="0"/>
          <a:chExt cx="0" cy="0"/>
        </a:xfrm>
      </p:grpSpPr>
      <p:sp>
        <p:nvSpPr>
          <p:cNvPr id="193" name="Google Shape;193;p8"/>
          <p:cNvSpPr txBox="1"/>
          <p:nvPr>
            <p:ph type="title"/>
          </p:nvPr>
        </p:nvSpPr>
        <p:spPr>
          <a:xfrm>
            <a:off x="5392925" y="526350"/>
            <a:ext cx="3044700" cy="2445300"/>
          </a:xfrm>
          <a:prstGeom prst="rect">
            <a:avLst/>
          </a:prstGeom>
          <a:solidFill>
            <a:schemeClr val="accent1"/>
          </a:solidFill>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30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9"/>
          <p:cNvSpPr txBox="1"/>
          <p:nvPr>
            <p:ph idx="1" type="subTitle"/>
          </p:nvPr>
        </p:nvSpPr>
        <p:spPr>
          <a:xfrm>
            <a:off x="606850" y="1617525"/>
            <a:ext cx="3348600" cy="56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6" name="Google Shape;196;p9"/>
          <p:cNvSpPr txBox="1"/>
          <p:nvPr>
            <p:ph idx="2" type="body"/>
          </p:nvPr>
        </p:nvSpPr>
        <p:spPr>
          <a:xfrm>
            <a:off x="505100" y="2380800"/>
            <a:ext cx="3348600" cy="1501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10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sp>
        <p:nvSpPr>
          <p:cNvPr id="197" name="Google Shape;197;p9"/>
          <p:cNvSpPr txBox="1"/>
          <p:nvPr>
            <p:ph type="title"/>
          </p:nvPr>
        </p:nvSpPr>
        <p:spPr>
          <a:xfrm>
            <a:off x="597325" y="393675"/>
            <a:ext cx="3069900" cy="1271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98" name="Google Shape;198;p9"/>
          <p:cNvGrpSpPr/>
          <p:nvPr/>
        </p:nvGrpSpPr>
        <p:grpSpPr>
          <a:xfrm rot="-304289">
            <a:off x="7869740" y="3183551"/>
            <a:ext cx="1509419" cy="2109405"/>
            <a:chOff x="7805131" y="3199880"/>
            <a:chExt cx="1509396" cy="2109374"/>
          </a:xfrm>
        </p:grpSpPr>
        <p:sp>
          <p:nvSpPr>
            <p:cNvPr id="199" name="Google Shape;199;p9"/>
            <p:cNvSpPr/>
            <p:nvPr/>
          </p:nvSpPr>
          <p:spPr>
            <a:xfrm rot="-4119225">
              <a:off x="8786721" y="4846425"/>
              <a:ext cx="395121" cy="408832"/>
            </a:xfrm>
            <a:custGeom>
              <a:rect b="b" l="l" r="r" t="t"/>
              <a:pathLst>
                <a:path extrusionOk="0" h="5402" w="5221">
                  <a:moveTo>
                    <a:pt x="4246" y="996"/>
                  </a:moveTo>
                  <a:lnTo>
                    <a:pt x="3613" y="2996"/>
                  </a:lnTo>
                  <a:lnTo>
                    <a:pt x="2370" y="1956"/>
                  </a:lnTo>
                  <a:lnTo>
                    <a:pt x="4246" y="996"/>
                  </a:lnTo>
                  <a:close/>
                  <a:moveTo>
                    <a:pt x="4522" y="0"/>
                  </a:moveTo>
                  <a:lnTo>
                    <a:pt x="0" y="2232"/>
                  </a:lnTo>
                  <a:lnTo>
                    <a:pt x="706" y="2821"/>
                  </a:lnTo>
                  <a:lnTo>
                    <a:pt x="1643" y="2334"/>
                  </a:lnTo>
                  <a:lnTo>
                    <a:pt x="3374" y="3788"/>
                  </a:lnTo>
                  <a:lnTo>
                    <a:pt x="3054" y="4798"/>
                  </a:lnTo>
                  <a:lnTo>
                    <a:pt x="3781" y="5402"/>
                  </a:lnTo>
                  <a:lnTo>
                    <a:pt x="5220" y="589"/>
                  </a:ln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621043">
              <a:off x="7828983" y="4828440"/>
              <a:ext cx="135675" cy="137615"/>
            </a:xfrm>
            <a:custGeom>
              <a:rect b="b" l="l" r="r" t="t"/>
              <a:pathLst>
                <a:path extrusionOk="0" h="2825" w="2785">
                  <a:moveTo>
                    <a:pt x="1498" y="582"/>
                  </a:moveTo>
                  <a:lnTo>
                    <a:pt x="1985" y="909"/>
                  </a:lnTo>
                  <a:cubicBezTo>
                    <a:pt x="2181" y="1040"/>
                    <a:pt x="2247" y="1207"/>
                    <a:pt x="2145" y="1359"/>
                  </a:cubicBezTo>
                  <a:cubicBezTo>
                    <a:pt x="2089" y="1440"/>
                    <a:pt x="2008" y="1482"/>
                    <a:pt x="1914" y="1482"/>
                  </a:cubicBezTo>
                  <a:cubicBezTo>
                    <a:pt x="1838" y="1482"/>
                    <a:pt x="1753" y="1454"/>
                    <a:pt x="1665" y="1396"/>
                  </a:cubicBezTo>
                  <a:lnTo>
                    <a:pt x="1658" y="1396"/>
                  </a:lnTo>
                  <a:lnTo>
                    <a:pt x="1178" y="1069"/>
                  </a:lnTo>
                  <a:lnTo>
                    <a:pt x="1498" y="582"/>
                  </a:lnTo>
                  <a:close/>
                  <a:moveTo>
                    <a:pt x="960" y="1396"/>
                  </a:moveTo>
                  <a:lnTo>
                    <a:pt x="1447" y="1716"/>
                  </a:lnTo>
                  <a:cubicBezTo>
                    <a:pt x="1694" y="1876"/>
                    <a:pt x="1767" y="2072"/>
                    <a:pt x="1665" y="2239"/>
                  </a:cubicBezTo>
                  <a:lnTo>
                    <a:pt x="1658" y="2239"/>
                  </a:lnTo>
                  <a:cubicBezTo>
                    <a:pt x="1602" y="2324"/>
                    <a:pt x="1518" y="2368"/>
                    <a:pt x="1417" y="2368"/>
                  </a:cubicBezTo>
                  <a:cubicBezTo>
                    <a:pt x="1320" y="2368"/>
                    <a:pt x="1208" y="2328"/>
                    <a:pt x="1091" y="2246"/>
                  </a:cubicBezTo>
                  <a:lnTo>
                    <a:pt x="604" y="1919"/>
                  </a:lnTo>
                  <a:lnTo>
                    <a:pt x="960" y="1396"/>
                  </a:lnTo>
                  <a:close/>
                  <a:moveTo>
                    <a:pt x="1338" y="0"/>
                  </a:moveTo>
                  <a:lnTo>
                    <a:pt x="0" y="1999"/>
                  </a:lnTo>
                  <a:lnTo>
                    <a:pt x="916" y="2610"/>
                  </a:lnTo>
                  <a:cubicBezTo>
                    <a:pt x="1131" y="2753"/>
                    <a:pt x="1338" y="2824"/>
                    <a:pt x="1521" y="2824"/>
                  </a:cubicBezTo>
                  <a:cubicBezTo>
                    <a:pt x="1728" y="2824"/>
                    <a:pt x="1905" y="2733"/>
                    <a:pt x="2029" y="2552"/>
                  </a:cubicBezTo>
                  <a:cubicBezTo>
                    <a:pt x="2203" y="2304"/>
                    <a:pt x="2167" y="1963"/>
                    <a:pt x="1934" y="1759"/>
                  </a:cubicBezTo>
                  <a:lnTo>
                    <a:pt x="1934" y="1759"/>
                  </a:lnTo>
                  <a:cubicBezTo>
                    <a:pt x="2000" y="1787"/>
                    <a:pt x="2067" y="1800"/>
                    <a:pt x="2134" y="1800"/>
                  </a:cubicBezTo>
                  <a:cubicBezTo>
                    <a:pt x="2311" y="1800"/>
                    <a:pt x="2481" y="1707"/>
                    <a:pt x="2581" y="1548"/>
                  </a:cubicBezTo>
                  <a:cubicBezTo>
                    <a:pt x="2785" y="1243"/>
                    <a:pt x="2654" y="872"/>
                    <a:pt x="2225" y="589"/>
                  </a:cubicBezTo>
                  <a:lnTo>
                    <a:pt x="13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rot="-4290296">
              <a:off x="8893499" y="3589145"/>
              <a:ext cx="167624" cy="125919"/>
            </a:xfrm>
            <a:custGeom>
              <a:rect b="b" l="l" r="r" t="t"/>
              <a:pathLst>
                <a:path extrusionOk="0" h="2611" w="3476">
                  <a:moveTo>
                    <a:pt x="1934" y="1"/>
                  </a:moveTo>
                  <a:lnTo>
                    <a:pt x="1" y="2240"/>
                  </a:lnTo>
                  <a:lnTo>
                    <a:pt x="430" y="2610"/>
                  </a:lnTo>
                  <a:lnTo>
                    <a:pt x="1193" y="1724"/>
                  </a:lnTo>
                  <a:lnTo>
                    <a:pt x="2203" y="2596"/>
                  </a:lnTo>
                  <a:lnTo>
                    <a:pt x="2530" y="2225"/>
                  </a:lnTo>
                  <a:lnTo>
                    <a:pt x="1513" y="1353"/>
                  </a:lnTo>
                  <a:lnTo>
                    <a:pt x="2036" y="749"/>
                  </a:lnTo>
                  <a:lnTo>
                    <a:pt x="3148" y="1709"/>
                  </a:lnTo>
                  <a:lnTo>
                    <a:pt x="3476" y="1338"/>
                  </a:lnTo>
                  <a:lnTo>
                    <a:pt x="19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rot="-3800413">
              <a:off x="8287659" y="4428338"/>
              <a:ext cx="169070" cy="176549"/>
            </a:xfrm>
            <a:custGeom>
              <a:rect b="b" l="l" r="r" t="t"/>
              <a:pathLst>
                <a:path extrusionOk="0" h="2901" w="2778">
                  <a:moveTo>
                    <a:pt x="1003" y="0"/>
                  </a:moveTo>
                  <a:lnTo>
                    <a:pt x="0" y="2014"/>
                  </a:lnTo>
                  <a:lnTo>
                    <a:pt x="385" y="2203"/>
                  </a:lnTo>
                  <a:lnTo>
                    <a:pt x="792" y="1389"/>
                  </a:lnTo>
                  <a:lnTo>
                    <a:pt x="1796" y="1890"/>
                  </a:lnTo>
                  <a:lnTo>
                    <a:pt x="1389" y="2704"/>
                  </a:lnTo>
                  <a:lnTo>
                    <a:pt x="1774" y="2901"/>
                  </a:lnTo>
                  <a:lnTo>
                    <a:pt x="2777" y="887"/>
                  </a:lnTo>
                  <a:lnTo>
                    <a:pt x="2392" y="698"/>
                  </a:lnTo>
                  <a:lnTo>
                    <a:pt x="1963" y="1556"/>
                  </a:lnTo>
                  <a:lnTo>
                    <a:pt x="960" y="1054"/>
                  </a:lnTo>
                  <a:lnTo>
                    <a:pt x="1389" y="196"/>
                  </a:lnTo>
                  <a:lnTo>
                    <a:pt x="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rot="2500181">
              <a:off x="8526228" y="4752811"/>
              <a:ext cx="116169" cy="225078"/>
            </a:xfrm>
            <a:custGeom>
              <a:rect b="b" l="l" r="r" t="t"/>
              <a:pathLst>
                <a:path extrusionOk="0" h="2974" w="1535">
                  <a:moveTo>
                    <a:pt x="539" y="0"/>
                  </a:moveTo>
                  <a:lnTo>
                    <a:pt x="1" y="197"/>
                  </a:lnTo>
                  <a:lnTo>
                    <a:pt x="1004" y="2974"/>
                  </a:lnTo>
                  <a:lnTo>
                    <a:pt x="1534" y="2777"/>
                  </a:lnTo>
                  <a:lnTo>
                    <a:pt x="5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8604306" y="3873023"/>
              <a:ext cx="251019" cy="240728"/>
            </a:xfrm>
            <a:custGeom>
              <a:rect b="b" l="l" r="r" t="t"/>
              <a:pathLst>
                <a:path extrusionOk="0" h="3599" w="3753">
                  <a:moveTo>
                    <a:pt x="3076" y="0"/>
                  </a:moveTo>
                  <a:lnTo>
                    <a:pt x="2444" y="153"/>
                  </a:lnTo>
                  <a:lnTo>
                    <a:pt x="1978" y="2203"/>
                  </a:lnTo>
                  <a:lnTo>
                    <a:pt x="641" y="575"/>
                  </a:lnTo>
                  <a:lnTo>
                    <a:pt x="1" y="727"/>
                  </a:lnTo>
                  <a:lnTo>
                    <a:pt x="677" y="3599"/>
                  </a:lnTo>
                  <a:lnTo>
                    <a:pt x="1186" y="3475"/>
                  </a:lnTo>
                  <a:lnTo>
                    <a:pt x="706" y="1425"/>
                  </a:lnTo>
                  <a:lnTo>
                    <a:pt x="1971" y="2981"/>
                  </a:lnTo>
                  <a:lnTo>
                    <a:pt x="2327" y="2901"/>
                  </a:lnTo>
                  <a:lnTo>
                    <a:pt x="2763" y="946"/>
                  </a:lnTo>
                  <a:lnTo>
                    <a:pt x="3250" y="2996"/>
                  </a:lnTo>
                  <a:lnTo>
                    <a:pt x="3752" y="2879"/>
                  </a:lnTo>
                  <a:lnTo>
                    <a:pt x="30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8764455" y="4404603"/>
              <a:ext cx="193741" cy="197153"/>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rot="3242134">
              <a:off x="8994364" y="4012311"/>
              <a:ext cx="265597" cy="270266"/>
            </a:xfrm>
            <a:custGeom>
              <a:rect b="b" l="l" r="r" t="t"/>
              <a:pathLst>
                <a:path extrusionOk="0" h="2605" w="2560">
                  <a:moveTo>
                    <a:pt x="1286" y="405"/>
                  </a:moveTo>
                  <a:cubicBezTo>
                    <a:pt x="1487" y="405"/>
                    <a:pt x="1627" y="503"/>
                    <a:pt x="1687" y="714"/>
                  </a:cubicBezTo>
                  <a:cubicBezTo>
                    <a:pt x="1760" y="998"/>
                    <a:pt x="1621" y="1187"/>
                    <a:pt x="1294" y="1281"/>
                  </a:cubicBezTo>
                  <a:lnTo>
                    <a:pt x="778" y="1427"/>
                  </a:lnTo>
                  <a:lnTo>
                    <a:pt x="545" y="591"/>
                  </a:lnTo>
                  <a:lnTo>
                    <a:pt x="1062" y="438"/>
                  </a:lnTo>
                  <a:cubicBezTo>
                    <a:pt x="1143" y="416"/>
                    <a:pt x="1218" y="405"/>
                    <a:pt x="1286" y="405"/>
                  </a:cubicBezTo>
                  <a:close/>
                  <a:moveTo>
                    <a:pt x="1335" y="1"/>
                  </a:moveTo>
                  <a:cubicBezTo>
                    <a:pt x="1216" y="1"/>
                    <a:pt x="1086" y="20"/>
                    <a:pt x="945" y="60"/>
                  </a:cubicBezTo>
                  <a:lnTo>
                    <a:pt x="0" y="336"/>
                  </a:lnTo>
                  <a:lnTo>
                    <a:pt x="647" y="2604"/>
                  </a:lnTo>
                  <a:lnTo>
                    <a:pt x="1083" y="2481"/>
                  </a:lnTo>
                  <a:lnTo>
                    <a:pt x="887" y="1812"/>
                  </a:lnTo>
                  <a:lnTo>
                    <a:pt x="1403" y="1667"/>
                  </a:lnTo>
                  <a:cubicBezTo>
                    <a:pt x="1432" y="1659"/>
                    <a:pt x="1454" y="1652"/>
                    <a:pt x="1483" y="1638"/>
                  </a:cubicBezTo>
                  <a:lnTo>
                    <a:pt x="2065" y="2197"/>
                  </a:lnTo>
                  <a:lnTo>
                    <a:pt x="2559" y="2059"/>
                  </a:lnTo>
                  <a:lnTo>
                    <a:pt x="1847" y="1449"/>
                  </a:lnTo>
                  <a:cubicBezTo>
                    <a:pt x="2108" y="1238"/>
                    <a:pt x="2196" y="940"/>
                    <a:pt x="2094" y="583"/>
                  </a:cubicBezTo>
                  <a:cubicBezTo>
                    <a:pt x="1983" y="201"/>
                    <a:pt x="1716" y="1"/>
                    <a:pt x="13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rot="-899909">
              <a:off x="8195536" y="4833584"/>
              <a:ext cx="161762" cy="194685"/>
            </a:xfrm>
            <a:custGeom>
              <a:rect b="b" l="l" r="r" t="t"/>
              <a:pathLst>
                <a:path extrusionOk="0" h="2399" w="1993">
                  <a:moveTo>
                    <a:pt x="1046" y="1"/>
                  </a:moveTo>
                  <a:cubicBezTo>
                    <a:pt x="578" y="1"/>
                    <a:pt x="253" y="235"/>
                    <a:pt x="226" y="622"/>
                  </a:cubicBezTo>
                  <a:cubicBezTo>
                    <a:pt x="175" y="1458"/>
                    <a:pt x="1462" y="1255"/>
                    <a:pt x="1425" y="1749"/>
                  </a:cubicBezTo>
                  <a:cubicBezTo>
                    <a:pt x="1419" y="1899"/>
                    <a:pt x="1289" y="1985"/>
                    <a:pt x="1083" y="1985"/>
                  </a:cubicBezTo>
                  <a:cubicBezTo>
                    <a:pt x="1060" y="1985"/>
                    <a:pt x="1036" y="1984"/>
                    <a:pt x="1011" y="1982"/>
                  </a:cubicBezTo>
                  <a:cubicBezTo>
                    <a:pt x="705" y="1945"/>
                    <a:pt x="429" y="1807"/>
                    <a:pt x="218" y="1589"/>
                  </a:cubicBezTo>
                  <a:lnTo>
                    <a:pt x="0" y="1953"/>
                  </a:lnTo>
                  <a:cubicBezTo>
                    <a:pt x="262" y="2214"/>
                    <a:pt x="611" y="2367"/>
                    <a:pt x="974" y="2396"/>
                  </a:cubicBezTo>
                  <a:cubicBezTo>
                    <a:pt x="1004" y="2398"/>
                    <a:pt x="1033" y="2398"/>
                    <a:pt x="1061" y="2398"/>
                  </a:cubicBezTo>
                  <a:cubicBezTo>
                    <a:pt x="1541" y="2398"/>
                    <a:pt x="1899" y="2168"/>
                    <a:pt x="1920" y="1756"/>
                  </a:cubicBezTo>
                  <a:cubicBezTo>
                    <a:pt x="1978" y="913"/>
                    <a:pt x="698" y="1087"/>
                    <a:pt x="727" y="615"/>
                  </a:cubicBezTo>
                  <a:cubicBezTo>
                    <a:pt x="734" y="482"/>
                    <a:pt x="857" y="410"/>
                    <a:pt x="1039" y="410"/>
                  </a:cubicBezTo>
                  <a:cubicBezTo>
                    <a:pt x="1056" y="410"/>
                    <a:pt x="1073" y="410"/>
                    <a:pt x="1091" y="411"/>
                  </a:cubicBezTo>
                  <a:cubicBezTo>
                    <a:pt x="1338" y="440"/>
                    <a:pt x="1578" y="535"/>
                    <a:pt x="1781" y="680"/>
                  </a:cubicBezTo>
                  <a:lnTo>
                    <a:pt x="1992" y="302"/>
                  </a:lnTo>
                  <a:cubicBezTo>
                    <a:pt x="1745" y="128"/>
                    <a:pt x="1454" y="19"/>
                    <a:pt x="1149" y="4"/>
                  </a:cubicBezTo>
                  <a:cubicBezTo>
                    <a:pt x="1114" y="2"/>
                    <a:pt x="1080" y="1"/>
                    <a:pt x="10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rot="2699749">
              <a:off x="8952149" y="3224233"/>
              <a:ext cx="116148" cy="114096"/>
            </a:xfrm>
            <a:custGeom>
              <a:rect b="b" l="l" r="r" t="t"/>
              <a:pathLst>
                <a:path extrusionOk="0" h="4707" w="4792">
                  <a:moveTo>
                    <a:pt x="2790" y="1"/>
                  </a:moveTo>
                  <a:cubicBezTo>
                    <a:pt x="2604" y="1"/>
                    <a:pt x="2417" y="19"/>
                    <a:pt x="2233" y="56"/>
                  </a:cubicBezTo>
                  <a:cubicBezTo>
                    <a:pt x="851" y="340"/>
                    <a:pt x="1" y="1547"/>
                    <a:pt x="263" y="2848"/>
                  </a:cubicBezTo>
                  <a:cubicBezTo>
                    <a:pt x="495" y="3967"/>
                    <a:pt x="1457" y="4706"/>
                    <a:pt x="2588" y="4706"/>
                  </a:cubicBezTo>
                  <a:cubicBezTo>
                    <a:pt x="2764" y="4706"/>
                    <a:pt x="2945" y="4688"/>
                    <a:pt x="3127" y="4651"/>
                  </a:cubicBezTo>
                  <a:cubicBezTo>
                    <a:pt x="3767" y="4505"/>
                    <a:pt x="4348" y="4171"/>
                    <a:pt x="4792" y="3691"/>
                  </a:cubicBezTo>
                  <a:lnTo>
                    <a:pt x="4443" y="1997"/>
                  </a:lnTo>
                  <a:lnTo>
                    <a:pt x="3687" y="2150"/>
                  </a:lnTo>
                  <a:lnTo>
                    <a:pt x="3941" y="3379"/>
                  </a:lnTo>
                  <a:cubicBezTo>
                    <a:pt x="3679" y="3611"/>
                    <a:pt x="3367" y="3779"/>
                    <a:pt x="3025" y="3866"/>
                  </a:cubicBezTo>
                  <a:cubicBezTo>
                    <a:pt x="2909" y="3890"/>
                    <a:pt x="2793" y="3902"/>
                    <a:pt x="2679" y="3902"/>
                  </a:cubicBezTo>
                  <a:cubicBezTo>
                    <a:pt x="1943" y="3902"/>
                    <a:pt x="1301" y="3409"/>
                    <a:pt x="1150" y="2666"/>
                  </a:cubicBezTo>
                  <a:cubicBezTo>
                    <a:pt x="968" y="1801"/>
                    <a:pt x="1520" y="1009"/>
                    <a:pt x="2393" y="827"/>
                  </a:cubicBezTo>
                  <a:cubicBezTo>
                    <a:pt x="2517" y="802"/>
                    <a:pt x="2642" y="790"/>
                    <a:pt x="2768" y="790"/>
                  </a:cubicBezTo>
                  <a:cubicBezTo>
                    <a:pt x="3119" y="790"/>
                    <a:pt x="3468" y="887"/>
                    <a:pt x="3774" y="1074"/>
                  </a:cubicBezTo>
                  <a:lnTo>
                    <a:pt x="4137" y="340"/>
                  </a:lnTo>
                  <a:cubicBezTo>
                    <a:pt x="3722" y="116"/>
                    <a:pt x="3257" y="1"/>
                    <a:pt x="2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9"/>
          <p:cNvSpPr/>
          <p:nvPr/>
        </p:nvSpPr>
        <p:spPr>
          <a:xfrm>
            <a:off x="5047350" y="521900"/>
            <a:ext cx="2932200" cy="408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10" name="Shape 210"/>
        <p:cNvGrpSpPr/>
        <p:nvPr/>
      </p:nvGrpSpPr>
      <p:grpSpPr>
        <a:xfrm>
          <a:off x="0" y="0"/>
          <a:ext cx="0" cy="0"/>
          <a:chOff x="0" y="0"/>
          <a:chExt cx="0" cy="0"/>
        </a:xfrm>
      </p:grpSpPr>
      <p:sp>
        <p:nvSpPr>
          <p:cNvPr id="211" name="Google Shape;211;p10"/>
          <p:cNvSpPr txBox="1"/>
          <p:nvPr>
            <p:ph type="title"/>
          </p:nvPr>
        </p:nvSpPr>
        <p:spPr>
          <a:xfrm>
            <a:off x="2408250" y="2432325"/>
            <a:ext cx="4327500" cy="64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7200"/>
              <a:buNone/>
              <a:defRPr>
                <a:solidFill>
                  <a:srgbClr val="FFFFFF"/>
                </a:solidFill>
              </a:defRPr>
            </a:lvl1pPr>
            <a:lvl2pPr lvl="1" rtl="0">
              <a:spcBef>
                <a:spcPts val="0"/>
              </a:spcBef>
              <a:spcAft>
                <a:spcPts val="0"/>
              </a:spcAft>
              <a:buClr>
                <a:schemeClr val="dk1"/>
              </a:buClr>
              <a:buSzPts val="7200"/>
              <a:buNone/>
              <a:defRPr sz="7200">
                <a:solidFill>
                  <a:schemeClr val="dk1"/>
                </a:solidFill>
              </a:defRPr>
            </a:lvl2pPr>
            <a:lvl3pPr lvl="2" rtl="0">
              <a:spcBef>
                <a:spcPts val="0"/>
              </a:spcBef>
              <a:spcAft>
                <a:spcPts val="0"/>
              </a:spcAft>
              <a:buClr>
                <a:schemeClr val="dk1"/>
              </a:buClr>
              <a:buSzPts val="7200"/>
              <a:buNone/>
              <a:defRPr sz="7200">
                <a:solidFill>
                  <a:schemeClr val="dk1"/>
                </a:solidFill>
              </a:defRPr>
            </a:lvl3pPr>
            <a:lvl4pPr lvl="3" rtl="0">
              <a:spcBef>
                <a:spcPts val="0"/>
              </a:spcBef>
              <a:spcAft>
                <a:spcPts val="0"/>
              </a:spcAft>
              <a:buClr>
                <a:schemeClr val="dk1"/>
              </a:buClr>
              <a:buSzPts val="7200"/>
              <a:buNone/>
              <a:defRPr sz="7200">
                <a:solidFill>
                  <a:schemeClr val="dk1"/>
                </a:solidFill>
              </a:defRPr>
            </a:lvl4pPr>
            <a:lvl5pPr lvl="4" rtl="0">
              <a:spcBef>
                <a:spcPts val="0"/>
              </a:spcBef>
              <a:spcAft>
                <a:spcPts val="0"/>
              </a:spcAft>
              <a:buClr>
                <a:schemeClr val="dk1"/>
              </a:buClr>
              <a:buSzPts val="7200"/>
              <a:buNone/>
              <a:defRPr sz="7200">
                <a:solidFill>
                  <a:schemeClr val="dk1"/>
                </a:solidFill>
              </a:defRPr>
            </a:lvl5pPr>
            <a:lvl6pPr lvl="5" rtl="0">
              <a:spcBef>
                <a:spcPts val="0"/>
              </a:spcBef>
              <a:spcAft>
                <a:spcPts val="0"/>
              </a:spcAft>
              <a:buClr>
                <a:schemeClr val="dk1"/>
              </a:buClr>
              <a:buSzPts val="7200"/>
              <a:buNone/>
              <a:defRPr sz="7200">
                <a:solidFill>
                  <a:schemeClr val="dk1"/>
                </a:solidFill>
              </a:defRPr>
            </a:lvl6pPr>
            <a:lvl7pPr lvl="6" rtl="0">
              <a:spcBef>
                <a:spcPts val="0"/>
              </a:spcBef>
              <a:spcAft>
                <a:spcPts val="0"/>
              </a:spcAft>
              <a:buClr>
                <a:schemeClr val="dk1"/>
              </a:buClr>
              <a:buSzPts val="7200"/>
              <a:buNone/>
              <a:defRPr sz="7200">
                <a:solidFill>
                  <a:schemeClr val="dk1"/>
                </a:solidFill>
              </a:defRPr>
            </a:lvl7pPr>
            <a:lvl8pPr lvl="7" rtl="0">
              <a:spcBef>
                <a:spcPts val="0"/>
              </a:spcBef>
              <a:spcAft>
                <a:spcPts val="0"/>
              </a:spcAft>
              <a:buClr>
                <a:schemeClr val="dk1"/>
              </a:buClr>
              <a:buSzPts val="7200"/>
              <a:buNone/>
              <a:defRPr sz="7200">
                <a:solidFill>
                  <a:schemeClr val="dk1"/>
                </a:solidFill>
              </a:defRPr>
            </a:lvl8pPr>
            <a:lvl9pPr lvl="8" rtl="0">
              <a:spcBef>
                <a:spcPts val="0"/>
              </a:spcBef>
              <a:spcAft>
                <a:spcPts val="0"/>
              </a:spcAft>
              <a:buClr>
                <a:schemeClr val="dk1"/>
              </a:buClr>
              <a:buSzPts val="7200"/>
              <a:buNone/>
              <a:defRPr sz="7200">
                <a:solidFill>
                  <a:schemeClr val="dk1"/>
                </a:solidFill>
              </a:defRPr>
            </a:lvl9pPr>
          </a:lstStyle>
          <a:p/>
        </p:txBody>
      </p:sp>
      <p:grpSp>
        <p:nvGrpSpPr>
          <p:cNvPr id="212" name="Google Shape;212;p10"/>
          <p:cNvGrpSpPr/>
          <p:nvPr/>
        </p:nvGrpSpPr>
        <p:grpSpPr>
          <a:xfrm>
            <a:off x="-832570" y="-614016"/>
            <a:ext cx="10809306" cy="6371580"/>
            <a:chOff x="68150" y="544100"/>
            <a:chExt cx="7625075" cy="4494625"/>
          </a:xfrm>
        </p:grpSpPr>
        <p:sp>
          <p:nvSpPr>
            <p:cNvPr id="213" name="Google Shape;213;p10"/>
            <p:cNvSpPr/>
            <p:nvPr/>
          </p:nvSpPr>
          <p:spPr>
            <a:xfrm>
              <a:off x="2462500" y="4189200"/>
              <a:ext cx="326550" cy="315550"/>
            </a:xfrm>
            <a:custGeom>
              <a:rect b="b" l="l" r="r" t="t"/>
              <a:pathLst>
                <a:path extrusionOk="0" h="12622" w="13062">
                  <a:moveTo>
                    <a:pt x="9097" y="1"/>
                  </a:moveTo>
                  <a:lnTo>
                    <a:pt x="6739" y="1132"/>
                  </a:lnTo>
                  <a:lnTo>
                    <a:pt x="6870" y="7001"/>
                  </a:lnTo>
                  <a:lnTo>
                    <a:pt x="2358" y="3239"/>
                  </a:lnTo>
                  <a:lnTo>
                    <a:pt x="0" y="4370"/>
                  </a:lnTo>
                  <a:lnTo>
                    <a:pt x="3977" y="12621"/>
                  </a:lnTo>
                  <a:lnTo>
                    <a:pt x="5894" y="11692"/>
                  </a:lnTo>
                  <a:lnTo>
                    <a:pt x="3382" y="6478"/>
                  </a:lnTo>
                  <a:lnTo>
                    <a:pt x="3382" y="6478"/>
                  </a:lnTo>
                  <a:lnTo>
                    <a:pt x="7418" y="9954"/>
                  </a:lnTo>
                  <a:lnTo>
                    <a:pt x="8823" y="9275"/>
                  </a:lnTo>
                  <a:lnTo>
                    <a:pt x="8632" y="3941"/>
                  </a:lnTo>
                  <a:lnTo>
                    <a:pt x="11157" y="9168"/>
                  </a:lnTo>
                  <a:lnTo>
                    <a:pt x="13062" y="8252"/>
                  </a:lnTo>
                  <a:lnTo>
                    <a:pt x="9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1594225" y="4328200"/>
              <a:ext cx="317325" cy="313750"/>
            </a:xfrm>
            <a:custGeom>
              <a:rect b="b" l="l" r="r" t="t"/>
              <a:pathLst>
                <a:path extrusionOk="0" h="12550" w="12693">
                  <a:moveTo>
                    <a:pt x="6228" y="1"/>
                  </a:moveTo>
                  <a:lnTo>
                    <a:pt x="4228" y="1906"/>
                  </a:lnTo>
                  <a:lnTo>
                    <a:pt x="4382" y="7049"/>
                  </a:lnTo>
                  <a:lnTo>
                    <a:pt x="1739" y="4275"/>
                  </a:lnTo>
                  <a:lnTo>
                    <a:pt x="1" y="5918"/>
                  </a:lnTo>
                  <a:lnTo>
                    <a:pt x="6311" y="12550"/>
                  </a:lnTo>
                  <a:lnTo>
                    <a:pt x="8038" y="10907"/>
                  </a:lnTo>
                  <a:lnTo>
                    <a:pt x="6502" y="9288"/>
                  </a:lnTo>
                  <a:lnTo>
                    <a:pt x="6454" y="7525"/>
                  </a:lnTo>
                  <a:lnTo>
                    <a:pt x="10621" y="8454"/>
                  </a:lnTo>
                  <a:lnTo>
                    <a:pt x="12693" y="6478"/>
                  </a:lnTo>
                  <a:lnTo>
                    <a:pt x="6371" y="5085"/>
                  </a:lnTo>
                  <a:lnTo>
                    <a:pt x="62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4323750" y="4182050"/>
              <a:ext cx="258675" cy="260475"/>
            </a:xfrm>
            <a:custGeom>
              <a:rect b="b" l="l" r="r" t="t"/>
              <a:pathLst>
                <a:path extrusionOk="0" h="10419" w="10347">
                  <a:moveTo>
                    <a:pt x="5096" y="1"/>
                  </a:moveTo>
                  <a:cubicBezTo>
                    <a:pt x="3834" y="310"/>
                    <a:pt x="2691" y="965"/>
                    <a:pt x="1786" y="1882"/>
                  </a:cubicBezTo>
                  <a:cubicBezTo>
                    <a:pt x="250" y="3465"/>
                    <a:pt x="0" y="5251"/>
                    <a:pt x="1227" y="6454"/>
                  </a:cubicBezTo>
                  <a:cubicBezTo>
                    <a:pt x="1744" y="6963"/>
                    <a:pt x="2281" y="7153"/>
                    <a:pt x="2815" y="7153"/>
                  </a:cubicBezTo>
                  <a:cubicBezTo>
                    <a:pt x="4379" y="7153"/>
                    <a:pt x="5919" y="5530"/>
                    <a:pt x="6878" y="5530"/>
                  </a:cubicBezTo>
                  <a:cubicBezTo>
                    <a:pt x="7055" y="5530"/>
                    <a:pt x="7212" y="5585"/>
                    <a:pt x="7346" y="5716"/>
                  </a:cubicBezTo>
                  <a:cubicBezTo>
                    <a:pt x="7692" y="6049"/>
                    <a:pt x="7573" y="6549"/>
                    <a:pt x="7073" y="7061"/>
                  </a:cubicBezTo>
                  <a:cubicBezTo>
                    <a:pt x="6406" y="7740"/>
                    <a:pt x="5001" y="8347"/>
                    <a:pt x="3763" y="8454"/>
                  </a:cubicBezTo>
                  <a:lnTo>
                    <a:pt x="4441" y="10419"/>
                  </a:lnTo>
                  <a:cubicBezTo>
                    <a:pt x="5846" y="10276"/>
                    <a:pt x="7370" y="9526"/>
                    <a:pt x="8442" y="8442"/>
                  </a:cubicBezTo>
                  <a:cubicBezTo>
                    <a:pt x="9870" y="6990"/>
                    <a:pt x="10347" y="5144"/>
                    <a:pt x="9013" y="3835"/>
                  </a:cubicBezTo>
                  <a:cubicBezTo>
                    <a:pt x="8476" y="3306"/>
                    <a:pt x="7917" y="3110"/>
                    <a:pt x="7362" y="3110"/>
                  </a:cubicBezTo>
                  <a:cubicBezTo>
                    <a:pt x="5785" y="3110"/>
                    <a:pt x="4234" y="4686"/>
                    <a:pt x="3286" y="4686"/>
                  </a:cubicBezTo>
                  <a:cubicBezTo>
                    <a:pt x="3109" y="4686"/>
                    <a:pt x="2953" y="4631"/>
                    <a:pt x="2822" y="4501"/>
                  </a:cubicBezTo>
                  <a:cubicBezTo>
                    <a:pt x="2524" y="4216"/>
                    <a:pt x="2643" y="3799"/>
                    <a:pt x="3036" y="3382"/>
                  </a:cubicBezTo>
                  <a:cubicBezTo>
                    <a:pt x="3572" y="2846"/>
                    <a:pt x="4739" y="2275"/>
                    <a:pt x="5810" y="1977"/>
                  </a:cubicBezTo>
                  <a:lnTo>
                    <a:pt x="5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4794625" y="4027875"/>
              <a:ext cx="176250" cy="163125"/>
            </a:xfrm>
            <a:custGeom>
              <a:rect b="b" l="l" r="r" t="t"/>
              <a:pathLst>
                <a:path extrusionOk="0" h="6525" w="7050">
                  <a:moveTo>
                    <a:pt x="6347" y="0"/>
                  </a:moveTo>
                  <a:lnTo>
                    <a:pt x="4704" y="191"/>
                  </a:lnTo>
                  <a:lnTo>
                    <a:pt x="3597" y="3739"/>
                  </a:lnTo>
                  <a:lnTo>
                    <a:pt x="1656" y="572"/>
                  </a:lnTo>
                  <a:lnTo>
                    <a:pt x="1" y="774"/>
                  </a:lnTo>
                  <a:lnTo>
                    <a:pt x="715" y="6525"/>
                  </a:lnTo>
                  <a:lnTo>
                    <a:pt x="2049" y="6358"/>
                  </a:lnTo>
                  <a:lnTo>
                    <a:pt x="1608" y="2715"/>
                  </a:lnTo>
                  <a:lnTo>
                    <a:pt x="3323" y="5620"/>
                  </a:lnTo>
                  <a:lnTo>
                    <a:pt x="4299" y="5501"/>
                  </a:lnTo>
                  <a:lnTo>
                    <a:pt x="5263" y="2274"/>
                  </a:lnTo>
                  <a:lnTo>
                    <a:pt x="5716" y="5918"/>
                  </a:lnTo>
                  <a:lnTo>
                    <a:pt x="7049" y="5751"/>
                  </a:lnTo>
                  <a:lnTo>
                    <a:pt x="63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2341650" y="3937975"/>
              <a:ext cx="182475" cy="170300"/>
            </a:xfrm>
            <a:custGeom>
              <a:rect b="b" l="l" r="r" t="t"/>
              <a:pathLst>
                <a:path extrusionOk="0" h="6812" w="7299">
                  <a:moveTo>
                    <a:pt x="6287" y="1"/>
                  </a:moveTo>
                  <a:lnTo>
                    <a:pt x="4656" y="286"/>
                  </a:lnTo>
                  <a:lnTo>
                    <a:pt x="3727" y="3882"/>
                  </a:lnTo>
                  <a:lnTo>
                    <a:pt x="1632" y="822"/>
                  </a:lnTo>
                  <a:lnTo>
                    <a:pt x="0" y="1108"/>
                  </a:lnTo>
                  <a:lnTo>
                    <a:pt x="1013" y="6811"/>
                  </a:lnTo>
                  <a:lnTo>
                    <a:pt x="2346" y="6585"/>
                  </a:lnTo>
                  <a:lnTo>
                    <a:pt x="1703" y="2965"/>
                  </a:lnTo>
                  <a:lnTo>
                    <a:pt x="1703" y="2965"/>
                  </a:lnTo>
                  <a:lnTo>
                    <a:pt x="3572" y="5775"/>
                  </a:lnTo>
                  <a:lnTo>
                    <a:pt x="4549" y="5597"/>
                  </a:lnTo>
                  <a:lnTo>
                    <a:pt x="5334" y="2322"/>
                  </a:lnTo>
                  <a:lnTo>
                    <a:pt x="5977" y="5942"/>
                  </a:lnTo>
                  <a:lnTo>
                    <a:pt x="7299" y="5704"/>
                  </a:lnTo>
                  <a:lnTo>
                    <a:pt x="62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5734925" y="3947925"/>
              <a:ext cx="283100" cy="322975"/>
            </a:xfrm>
            <a:custGeom>
              <a:rect b="b" l="l" r="r" t="t"/>
              <a:pathLst>
                <a:path extrusionOk="0" h="12919" w="11324">
                  <a:moveTo>
                    <a:pt x="6029" y="1"/>
                  </a:moveTo>
                  <a:cubicBezTo>
                    <a:pt x="5619" y="1"/>
                    <a:pt x="5206" y="26"/>
                    <a:pt x="4799" y="79"/>
                  </a:cubicBezTo>
                  <a:cubicBezTo>
                    <a:pt x="1787" y="484"/>
                    <a:pt x="1" y="2222"/>
                    <a:pt x="310" y="4568"/>
                  </a:cubicBezTo>
                  <a:cubicBezTo>
                    <a:pt x="894" y="8985"/>
                    <a:pt x="7311" y="6830"/>
                    <a:pt x="7585" y="8949"/>
                  </a:cubicBezTo>
                  <a:cubicBezTo>
                    <a:pt x="7680" y="9616"/>
                    <a:pt x="7121" y="10044"/>
                    <a:pt x="6156" y="10175"/>
                  </a:cubicBezTo>
                  <a:cubicBezTo>
                    <a:pt x="5989" y="10198"/>
                    <a:pt x="5810" y="10210"/>
                    <a:pt x="5621" y="10210"/>
                  </a:cubicBezTo>
                  <a:cubicBezTo>
                    <a:pt x="4341" y="10210"/>
                    <a:pt x="2625" y="9699"/>
                    <a:pt x="1370" y="8890"/>
                  </a:cubicBezTo>
                  <a:lnTo>
                    <a:pt x="453" y="11604"/>
                  </a:lnTo>
                  <a:cubicBezTo>
                    <a:pt x="1799" y="12446"/>
                    <a:pt x="3561" y="12919"/>
                    <a:pt x="5293" y="12919"/>
                  </a:cubicBezTo>
                  <a:cubicBezTo>
                    <a:pt x="5691" y="12919"/>
                    <a:pt x="6088" y="12894"/>
                    <a:pt x="6478" y="12842"/>
                  </a:cubicBezTo>
                  <a:cubicBezTo>
                    <a:pt x="9252" y="12473"/>
                    <a:pt x="11324" y="10866"/>
                    <a:pt x="10990" y="8318"/>
                  </a:cubicBezTo>
                  <a:cubicBezTo>
                    <a:pt x="10395" y="3817"/>
                    <a:pt x="3977" y="5877"/>
                    <a:pt x="3704" y="3806"/>
                  </a:cubicBezTo>
                  <a:cubicBezTo>
                    <a:pt x="3620" y="3234"/>
                    <a:pt x="4108" y="2877"/>
                    <a:pt x="4894" y="2782"/>
                  </a:cubicBezTo>
                  <a:cubicBezTo>
                    <a:pt x="5044" y="2761"/>
                    <a:pt x="5209" y="2751"/>
                    <a:pt x="5386" y="2751"/>
                  </a:cubicBezTo>
                  <a:cubicBezTo>
                    <a:pt x="6425" y="2751"/>
                    <a:pt x="7885" y="3091"/>
                    <a:pt x="9085" y="3579"/>
                  </a:cubicBezTo>
                  <a:lnTo>
                    <a:pt x="9978" y="829"/>
                  </a:lnTo>
                  <a:cubicBezTo>
                    <a:pt x="8876" y="310"/>
                    <a:pt x="7464" y="1"/>
                    <a:pt x="60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4345775" y="3860606"/>
              <a:ext cx="166400" cy="155550"/>
            </a:xfrm>
            <a:custGeom>
              <a:rect b="b" l="l" r="r" t="t"/>
              <a:pathLst>
                <a:path extrusionOk="0" h="6222" w="6656">
                  <a:moveTo>
                    <a:pt x="3410" y="0"/>
                  </a:moveTo>
                  <a:cubicBezTo>
                    <a:pt x="2729" y="0"/>
                    <a:pt x="2170" y="309"/>
                    <a:pt x="1858" y="919"/>
                  </a:cubicBezTo>
                  <a:cubicBezTo>
                    <a:pt x="881" y="2812"/>
                    <a:pt x="3977" y="3705"/>
                    <a:pt x="3513" y="4622"/>
                  </a:cubicBezTo>
                  <a:cubicBezTo>
                    <a:pt x="3433" y="4773"/>
                    <a:pt x="3295" y="4848"/>
                    <a:pt x="3117" y="4848"/>
                  </a:cubicBezTo>
                  <a:cubicBezTo>
                    <a:pt x="2974" y="4848"/>
                    <a:pt x="2805" y="4800"/>
                    <a:pt x="2620" y="4705"/>
                  </a:cubicBezTo>
                  <a:cubicBezTo>
                    <a:pt x="2060" y="4419"/>
                    <a:pt x="1393" y="3657"/>
                    <a:pt x="1096" y="2895"/>
                  </a:cubicBezTo>
                  <a:lnTo>
                    <a:pt x="0" y="3717"/>
                  </a:lnTo>
                  <a:cubicBezTo>
                    <a:pt x="417" y="4622"/>
                    <a:pt x="1131" y="5372"/>
                    <a:pt x="2024" y="5836"/>
                  </a:cubicBezTo>
                  <a:cubicBezTo>
                    <a:pt x="2513" y="6085"/>
                    <a:pt x="3009" y="6222"/>
                    <a:pt x="3464" y="6222"/>
                  </a:cubicBezTo>
                  <a:cubicBezTo>
                    <a:pt x="4119" y="6222"/>
                    <a:pt x="4688" y="5939"/>
                    <a:pt x="5025" y="5300"/>
                  </a:cubicBezTo>
                  <a:cubicBezTo>
                    <a:pt x="6001" y="3371"/>
                    <a:pt x="2929" y="2431"/>
                    <a:pt x="3382" y="1538"/>
                  </a:cubicBezTo>
                  <a:cubicBezTo>
                    <a:pt x="3454" y="1407"/>
                    <a:pt x="3569" y="1344"/>
                    <a:pt x="3716" y="1344"/>
                  </a:cubicBezTo>
                  <a:cubicBezTo>
                    <a:pt x="3836" y="1344"/>
                    <a:pt x="3976" y="1386"/>
                    <a:pt x="4132" y="1466"/>
                  </a:cubicBezTo>
                  <a:cubicBezTo>
                    <a:pt x="4572" y="1693"/>
                    <a:pt x="5156" y="2312"/>
                    <a:pt x="5560" y="2919"/>
                  </a:cubicBezTo>
                  <a:lnTo>
                    <a:pt x="6656" y="2085"/>
                  </a:lnTo>
                  <a:cubicBezTo>
                    <a:pt x="6215" y="1359"/>
                    <a:pt x="5584" y="776"/>
                    <a:pt x="4834" y="383"/>
                  </a:cubicBezTo>
                  <a:cubicBezTo>
                    <a:pt x="4332" y="127"/>
                    <a:pt x="3846" y="0"/>
                    <a:pt x="3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6481450" y="4000200"/>
              <a:ext cx="211650" cy="261350"/>
            </a:xfrm>
            <a:custGeom>
              <a:rect b="b" l="l" r="r" t="t"/>
              <a:pathLst>
                <a:path extrusionOk="0" h="10454" w="8466">
                  <a:moveTo>
                    <a:pt x="1322" y="0"/>
                  </a:moveTo>
                  <a:lnTo>
                    <a:pt x="501" y="1798"/>
                  </a:lnTo>
                  <a:lnTo>
                    <a:pt x="2977" y="2929"/>
                  </a:lnTo>
                  <a:lnTo>
                    <a:pt x="1" y="9466"/>
                  </a:lnTo>
                  <a:lnTo>
                    <a:pt x="2179" y="10454"/>
                  </a:lnTo>
                  <a:lnTo>
                    <a:pt x="5156" y="3917"/>
                  </a:lnTo>
                  <a:lnTo>
                    <a:pt x="7656" y="5048"/>
                  </a:lnTo>
                  <a:lnTo>
                    <a:pt x="8466" y="3262"/>
                  </a:lnTo>
                  <a:lnTo>
                    <a:pt x="13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5233675" y="4132650"/>
              <a:ext cx="245600" cy="276250"/>
            </a:xfrm>
            <a:custGeom>
              <a:rect b="b" l="l" r="r" t="t"/>
              <a:pathLst>
                <a:path extrusionOk="0" h="11050" w="9824">
                  <a:moveTo>
                    <a:pt x="3001" y="0"/>
                  </a:moveTo>
                  <a:lnTo>
                    <a:pt x="1" y="8644"/>
                  </a:lnTo>
                  <a:lnTo>
                    <a:pt x="6942" y="11049"/>
                  </a:lnTo>
                  <a:lnTo>
                    <a:pt x="7573" y="9251"/>
                  </a:lnTo>
                  <a:lnTo>
                    <a:pt x="2882" y="7620"/>
                  </a:lnTo>
                  <a:lnTo>
                    <a:pt x="3442" y="6001"/>
                  </a:lnTo>
                  <a:lnTo>
                    <a:pt x="7573" y="7418"/>
                  </a:lnTo>
                  <a:lnTo>
                    <a:pt x="8192" y="5632"/>
                  </a:lnTo>
                  <a:lnTo>
                    <a:pt x="4073" y="4203"/>
                  </a:lnTo>
                  <a:lnTo>
                    <a:pt x="4632" y="2584"/>
                  </a:lnTo>
                  <a:lnTo>
                    <a:pt x="9204" y="4168"/>
                  </a:lnTo>
                  <a:lnTo>
                    <a:pt x="9823" y="2370"/>
                  </a:lnTo>
                  <a:lnTo>
                    <a:pt x="3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1230200" y="4644325"/>
              <a:ext cx="357800" cy="394400"/>
            </a:xfrm>
            <a:custGeom>
              <a:rect b="b" l="l" r="r" t="t"/>
              <a:pathLst>
                <a:path extrusionOk="0" h="15776" w="14312">
                  <a:moveTo>
                    <a:pt x="9668" y="0"/>
                  </a:moveTo>
                  <a:lnTo>
                    <a:pt x="1" y="3536"/>
                  </a:lnTo>
                  <a:lnTo>
                    <a:pt x="4477" y="15776"/>
                  </a:lnTo>
                  <a:lnTo>
                    <a:pt x="14312" y="12180"/>
                  </a:lnTo>
                  <a:lnTo>
                    <a:pt x="13383" y="9632"/>
                  </a:lnTo>
                  <a:lnTo>
                    <a:pt x="6739" y="12061"/>
                  </a:lnTo>
                  <a:lnTo>
                    <a:pt x="5906" y="9751"/>
                  </a:lnTo>
                  <a:lnTo>
                    <a:pt x="11728" y="7608"/>
                  </a:lnTo>
                  <a:lnTo>
                    <a:pt x="10800" y="5072"/>
                  </a:lnTo>
                  <a:lnTo>
                    <a:pt x="4965" y="7203"/>
                  </a:lnTo>
                  <a:lnTo>
                    <a:pt x="4132" y="4917"/>
                  </a:lnTo>
                  <a:lnTo>
                    <a:pt x="10597" y="2560"/>
                  </a:lnTo>
                  <a:lnTo>
                    <a:pt x="9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1138525" y="3803150"/>
              <a:ext cx="183675" cy="219975"/>
            </a:xfrm>
            <a:custGeom>
              <a:rect b="b" l="l" r="r" t="t"/>
              <a:pathLst>
                <a:path extrusionOk="0" h="8799" w="7347">
                  <a:moveTo>
                    <a:pt x="5418" y="0"/>
                  </a:moveTo>
                  <a:lnTo>
                    <a:pt x="0" y="7382"/>
                  </a:lnTo>
                  <a:lnTo>
                    <a:pt x="1929" y="8799"/>
                  </a:lnTo>
                  <a:lnTo>
                    <a:pt x="7347" y="1417"/>
                  </a:lnTo>
                  <a:lnTo>
                    <a:pt x="54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7067550" y="4249325"/>
              <a:ext cx="132475" cy="235775"/>
            </a:xfrm>
            <a:custGeom>
              <a:rect b="b" l="l" r="r" t="t"/>
              <a:pathLst>
                <a:path extrusionOk="0" h="9431" w="5299">
                  <a:moveTo>
                    <a:pt x="2250" y="1"/>
                  </a:moveTo>
                  <a:lnTo>
                    <a:pt x="0" y="798"/>
                  </a:lnTo>
                  <a:lnTo>
                    <a:pt x="3048" y="9430"/>
                  </a:lnTo>
                  <a:lnTo>
                    <a:pt x="5298" y="8633"/>
                  </a:lnTo>
                  <a:lnTo>
                    <a:pt x="2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1726700" y="3845700"/>
              <a:ext cx="201525" cy="258400"/>
            </a:xfrm>
            <a:custGeom>
              <a:rect b="b" l="l" r="r" t="t"/>
              <a:pathLst>
                <a:path extrusionOk="0" h="10336" w="8061">
                  <a:moveTo>
                    <a:pt x="7406" y="1"/>
                  </a:moveTo>
                  <a:lnTo>
                    <a:pt x="0" y="2584"/>
                  </a:lnTo>
                  <a:lnTo>
                    <a:pt x="643" y="4442"/>
                  </a:lnTo>
                  <a:lnTo>
                    <a:pt x="3215" y="3549"/>
                  </a:lnTo>
                  <a:lnTo>
                    <a:pt x="5572" y="10335"/>
                  </a:lnTo>
                  <a:lnTo>
                    <a:pt x="7834" y="9550"/>
                  </a:lnTo>
                  <a:lnTo>
                    <a:pt x="5465" y="2763"/>
                  </a:lnTo>
                  <a:lnTo>
                    <a:pt x="8061" y="1858"/>
                  </a:lnTo>
                  <a:lnTo>
                    <a:pt x="7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4184150" y="4632125"/>
              <a:ext cx="201525" cy="258075"/>
            </a:xfrm>
            <a:custGeom>
              <a:rect b="b" l="l" r="r" t="t"/>
              <a:pathLst>
                <a:path extrusionOk="0" h="10323" w="8061">
                  <a:moveTo>
                    <a:pt x="7406" y="0"/>
                  </a:moveTo>
                  <a:lnTo>
                    <a:pt x="0" y="2572"/>
                  </a:lnTo>
                  <a:lnTo>
                    <a:pt x="643" y="4441"/>
                  </a:lnTo>
                  <a:lnTo>
                    <a:pt x="3215" y="3548"/>
                  </a:lnTo>
                  <a:lnTo>
                    <a:pt x="5572" y="10323"/>
                  </a:lnTo>
                  <a:lnTo>
                    <a:pt x="7834" y="9537"/>
                  </a:lnTo>
                  <a:lnTo>
                    <a:pt x="5465" y="2762"/>
                  </a:lnTo>
                  <a:lnTo>
                    <a:pt x="8061" y="1857"/>
                  </a:lnTo>
                  <a:lnTo>
                    <a:pt x="74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797400" y="4301425"/>
              <a:ext cx="284600" cy="293500"/>
            </a:xfrm>
            <a:custGeom>
              <a:rect b="b" l="l" r="r" t="t"/>
              <a:pathLst>
                <a:path extrusionOk="0" h="11740" w="11384">
                  <a:moveTo>
                    <a:pt x="3573" y="0"/>
                  </a:moveTo>
                  <a:lnTo>
                    <a:pt x="1" y="8430"/>
                  </a:lnTo>
                  <a:lnTo>
                    <a:pt x="2204" y="9358"/>
                  </a:lnTo>
                  <a:lnTo>
                    <a:pt x="3573" y="6120"/>
                  </a:lnTo>
                  <a:lnTo>
                    <a:pt x="6978" y="7573"/>
                  </a:lnTo>
                  <a:lnTo>
                    <a:pt x="5609" y="10799"/>
                  </a:lnTo>
                  <a:lnTo>
                    <a:pt x="7811" y="11740"/>
                  </a:lnTo>
                  <a:lnTo>
                    <a:pt x="11383" y="3310"/>
                  </a:lnTo>
                  <a:lnTo>
                    <a:pt x="9181" y="2381"/>
                  </a:lnTo>
                  <a:lnTo>
                    <a:pt x="7728" y="5810"/>
                  </a:lnTo>
                  <a:lnTo>
                    <a:pt x="4323" y="4370"/>
                  </a:lnTo>
                  <a:lnTo>
                    <a:pt x="5775" y="929"/>
                  </a:lnTo>
                  <a:lnTo>
                    <a:pt x="35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5690275" y="4507700"/>
              <a:ext cx="368825" cy="373275"/>
            </a:xfrm>
            <a:custGeom>
              <a:rect b="b" l="l" r="r" t="t"/>
              <a:pathLst>
                <a:path extrusionOk="0" h="14931" w="14753">
                  <a:moveTo>
                    <a:pt x="8240" y="0"/>
                  </a:moveTo>
                  <a:lnTo>
                    <a:pt x="5918" y="1703"/>
                  </a:lnTo>
                  <a:lnTo>
                    <a:pt x="8585" y="5322"/>
                  </a:lnTo>
                  <a:lnTo>
                    <a:pt x="4990" y="7965"/>
                  </a:lnTo>
                  <a:lnTo>
                    <a:pt x="2334" y="4334"/>
                  </a:lnTo>
                  <a:lnTo>
                    <a:pt x="1" y="6037"/>
                  </a:lnTo>
                  <a:lnTo>
                    <a:pt x="6525" y="14931"/>
                  </a:lnTo>
                  <a:lnTo>
                    <a:pt x="8847" y="13228"/>
                  </a:lnTo>
                  <a:lnTo>
                    <a:pt x="6347" y="9811"/>
                  </a:lnTo>
                  <a:lnTo>
                    <a:pt x="9931" y="7180"/>
                  </a:lnTo>
                  <a:lnTo>
                    <a:pt x="12443" y="10585"/>
                  </a:lnTo>
                  <a:lnTo>
                    <a:pt x="14753" y="8882"/>
                  </a:lnTo>
                  <a:lnTo>
                    <a:pt x="8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6283800" y="3846000"/>
              <a:ext cx="126250" cy="128625"/>
            </a:xfrm>
            <a:custGeom>
              <a:rect b="b" l="l" r="r" t="t"/>
              <a:pathLst>
                <a:path extrusionOk="0" h="5145" w="5050">
                  <a:moveTo>
                    <a:pt x="3156" y="1"/>
                  </a:moveTo>
                  <a:lnTo>
                    <a:pt x="2263" y="489"/>
                  </a:lnTo>
                  <a:lnTo>
                    <a:pt x="3037" y="1882"/>
                  </a:lnTo>
                  <a:lnTo>
                    <a:pt x="1656" y="2644"/>
                  </a:lnTo>
                  <a:lnTo>
                    <a:pt x="894" y="1251"/>
                  </a:lnTo>
                  <a:lnTo>
                    <a:pt x="1" y="1751"/>
                  </a:lnTo>
                  <a:lnTo>
                    <a:pt x="1882" y="5144"/>
                  </a:lnTo>
                  <a:lnTo>
                    <a:pt x="2775" y="4656"/>
                  </a:lnTo>
                  <a:lnTo>
                    <a:pt x="2049" y="3358"/>
                  </a:lnTo>
                  <a:lnTo>
                    <a:pt x="3430" y="2596"/>
                  </a:lnTo>
                  <a:lnTo>
                    <a:pt x="4156" y="3894"/>
                  </a:lnTo>
                  <a:lnTo>
                    <a:pt x="5049" y="3406"/>
                  </a:lnTo>
                  <a:lnTo>
                    <a:pt x="31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3810000" y="4440125"/>
              <a:ext cx="126225" cy="128900"/>
            </a:xfrm>
            <a:custGeom>
              <a:rect b="b" l="l" r="r" t="t"/>
              <a:pathLst>
                <a:path extrusionOk="0" h="5156" w="5049">
                  <a:moveTo>
                    <a:pt x="3155" y="0"/>
                  </a:moveTo>
                  <a:lnTo>
                    <a:pt x="2262" y="501"/>
                  </a:lnTo>
                  <a:lnTo>
                    <a:pt x="3036" y="1882"/>
                  </a:lnTo>
                  <a:lnTo>
                    <a:pt x="1667" y="2644"/>
                  </a:lnTo>
                  <a:lnTo>
                    <a:pt x="893" y="1263"/>
                  </a:lnTo>
                  <a:lnTo>
                    <a:pt x="0" y="1751"/>
                  </a:lnTo>
                  <a:lnTo>
                    <a:pt x="1881" y="5156"/>
                  </a:lnTo>
                  <a:lnTo>
                    <a:pt x="2774" y="4668"/>
                  </a:lnTo>
                  <a:lnTo>
                    <a:pt x="2048" y="3358"/>
                  </a:lnTo>
                  <a:lnTo>
                    <a:pt x="3429" y="2596"/>
                  </a:lnTo>
                  <a:lnTo>
                    <a:pt x="4155" y="3906"/>
                  </a:lnTo>
                  <a:lnTo>
                    <a:pt x="5048" y="3406"/>
                  </a:lnTo>
                  <a:lnTo>
                    <a:pt x="3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3643000" y="1104600"/>
              <a:ext cx="126225" cy="128900"/>
            </a:xfrm>
            <a:custGeom>
              <a:rect b="b" l="l" r="r" t="t"/>
              <a:pathLst>
                <a:path extrusionOk="0" h="5156" w="5049">
                  <a:moveTo>
                    <a:pt x="3156" y="0"/>
                  </a:moveTo>
                  <a:lnTo>
                    <a:pt x="2263" y="488"/>
                  </a:lnTo>
                  <a:lnTo>
                    <a:pt x="3037" y="1881"/>
                  </a:lnTo>
                  <a:lnTo>
                    <a:pt x="1656" y="2643"/>
                  </a:lnTo>
                  <a:lnTo>
                    <a:pt x="882" y="1250"/>
                  </a:lnTo>
                  <a:lnTo>
                    <a:pt x="1" y="1750"/>
                  </a:lnTo>
                  <a:lnTo>
                    <a:pt x="1882" y="5156"/>
                  </a:lnTo>
                  <a:lnTo>
                    <a:pt x="2775" y="4655"/>
                  </a:lnTo>
                  <a:lnTo>
                    <a:pt x="2048" y="3358"/>
                  </a:lnTo>
                  <a:lnTo>
                    <a:pt x="3430" y="2596"/>
                  </a:lnTo>
                  <a:lnTo>
                    <a:pt x="4156" y="3893"/>
                  </a:lnTo>
                  <a:lnTo>
                    <a:pt x="5049" y="3405"/>
                  </a:lnTo>
                  <a:lnTo>
                    <a:pt x="31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724775" y="3013750"/>
              <a:ext cx="126225" cy="128625"/>
            </a:xfrm>
            <a:custGeom>
              <a:rect b="b" l="l" r="r" t="t"/>
              <a:pathLst>
                <a:path extrusionOk="0" h="5145" w="5049">
                  <a:moveTo>
                    <a:pt x="3168" y="1"/>
                  </a:moveTo>
                  <a:lnTo>
                    <a:pt x="2275" y="489"/>
                  </a:lnTo>
                  <a:lnTo>
                    <a:pt x="3037" y="1882"/>
                  </a:lnTo>
                  <a:lnTo>
                    <a:pt x="1668" y="2644"/>
                  </a:lnTo>
                  <a:lnTo>
                    <a:pt x="894" y="1251"/>
                  </a:lnTo>
                  <a:lnTo>
                    <a:pt x="1" y="1751"/>
                  </a:lnTo>
                  <a:lnTo>
                    <a:pt x="1894" y="5144"/>
                  </a:lnTo>
                  <a:lnTo>
                    <a:pt x="2787" y="4656"/>
                  </a:lnTo>
                  <a:lnTo>
                    <a:pt x="2061" y="3346"/>
                  </a:lnTo>
                  <a:lnTo>
                    <a:pt x="3430" y="2584"/>
                  </a:lnTo>
                  <a:lnTo>
                    <a:pt x="4156" y="3894"/>
                  </a:lnTo>
                  <a:lnTo>
                    <a:pt x="5049" y="3406"/>
                  </a:lnTo>
                  <a:lnTo>
                    <a:pt x="31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4773500" y="4462150"/>
              <a:ext cx="339950" cy="339950"/>
            </a:xfrm>
            <a:custGeom>
              <a:rect b="b" l="l" r="r" t="t"/>
              <a:pathLst>
                <a:path extrusionOk="0" h="13598" w="13598">
                  <a:moveTo>
                    <a:pt x="6358" y="1"/>
                  </a:moveTo>
                  <a:lnTo>
                    <a:pt x="1" y="6585"/>
                  </a:lnTo>
                  <a:lnTo>
                    <a:pt x="1536" y="8061"/>
                  </a:lnTo>
                  <a:lnTo>
                    <a:pt x="5549" y="3894"/>
                  </a:lnTo>
                  <a:lnTo>
                    <a:pt x="3691" y="8895"/>
                  </a:lnTo>
                  <a:lnTo>
                    <a:pt x="4823" y="9978"/>
                  </a:lnTo>
                  <a:lnTo>
                    <a:pt x="9740" y="7942"/>
                  </a:lnTo>
                  <a:lnTo>
                    <a:pt x="5727" y="12121"/>
                  </a:lnTo>
                  <a:lnTo>
                    <a:pt x="7251" y="13597"/>
                  </a:lnTo>
                  <a:lnTo>
                    <a:pt x="13597" y="7001"/>
                  </a:lnTo>
                  <a:lnTo>
                    <a:pt x="11716" y="5192"/>
                  </a:lnTo>
                  <a:lnTo>
                    <a:pt x="6263" y="7347"/>
                  </a:lnTo>
                  <a:lnTo>
                    <a:pt x="8228" y="1822"/>
                  </a:lnTo>
                  <a:lnTo>
                    <a:pt x="63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5297375" y="3752581"/>
              <a:ext cx="146475" cy="150650"/>
            </a:xfrm>
            <a:custGeom>
              <a:rect b="b" l="l" r="r" t="t"/>
              <a:pathLst>
                <a:path extrusionOk="0" h="6026" w="5859">
                  <a:moveTo>
                    <a:pt x="1917" y="1"/>
                  </a:moveTo>
                  <a:lnTo>
                    <a:pt x="1" y="4192"/>
                  </a:lnTo>
                  <a:lnTo>
                    <a:pt x="1096" y="4692"/>
                  </a:lnTo>
                  <a:lnTo>
                    <a:pt x="1572" y="3668"/>
                  </a:lnTo>
                  <a:lnTo>
                    <a:pt x="2382" y="3311"/>
                  </a:lnTo>
                  <a:lnTo>
                    <a:pt x="2727" y="5430"/>
                  </a:lnTo>
                  <a:lnTo>
                    <a:pt x="4037" y="6025"/>
                  </a:lnTo>
                  <a:lnTo>
                    <a:pt x="3513" y="2811"/>
                  </a:lnTo>
                  <a:lnTo>
                    <a:pt x="5858" y="1787"/>
                  </a:lnTo>
                  <a:lnTo>
                    <a:pt x="4584" y="1215"/>
                  </a:lnTo>
                  <a:lnTo>
                    <a:pt x="2203" y="2251"/>
                  </a:lnTo>
                  <a:lnTo>
                    <a:pt x="2203" y="2251"/>
                  </a:lnTo>
                  <a:lnTo>
                    <a:pt x="3013" y="501"/>
                  </a:lnTo>
                  <a:lnTo>
                    <a:pt x="19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5817075" y="1120197"/>
              <a:ext cx="319725" cy="307500"/>
            </a:xfrm>
            <a:custGeom>
              <a:rect b="b" l="l" r="r" t="t"/>
              <a:pathLst>
                <a:path extrusionOk="0" h="12300" w="12789">
                  <a:moveTo>
                    <a:pt x="9335" y="0"/>
                  </a:moveTo>
                  <a:lnTo>
                    <a:pt x="6918" y="989"/>
                  </a:lnTo>
                  <a:lnTo>
                    <a:pt x="6680" y="6858"/>
                  </a:lnTo>
                  <a:lnTo>
                    <a:pt x="2418" y="2822"/>
                  </a:lnTo>
                  <a:lnTo>
                    <a:pt x="1" y="3822"/>
                  </a:lnTo>
                  <a:lnTo>
                    <a:pt x="3454" y="12299"/>
                  </a:lnTo>
                  <a:lnTo>
                    <a:pt x="5430" y="11502"/>
                  </a:lnTo>
                  <a:lnTo>
                    <a:pt x="3239" y="6132"/>
                  </a:lnTo>
                  <a:lnTo>
                    <a:pt x="7049" y="9847"/>
                  </a:lnTo>
                  <a:lnTo>
                    <a:pt x="8502" y="9251"/>
                  </a:lnTo>
                  <a:lnTo>
                    <a:pt x="8633" y="3929"/>
                  </a:lnTo>
                  <a:lnTo>
                    <a:pt x="10836" y="9287"/>
                  </a:lnTo>
                  <a:lnTo>
                    <a:pt x="12788" y="8478"/>
                  </a:lnTo>
                  <a:lnTo>
                    <a:pt x="93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6645750" y="978375"/>
              <a:ext cx="303650" cy="302750"/>
            </a:xfrm>
            <a:custGeom>
              <a:rect b="b" l="l" r="r" t="t"/>
              <a:pathLst>
                <a:path extrusionOk="0" h="12110" w="12146">
                  <a:moveTo>
                    <a:pt x="8038" y="1"/>
                  </a:moveTo>
                  <a:lnTo>
                    <a:pt x="1" y="4370"/>
                  </a:lnTo>
                  <a:lnTo>
                    <a:pt x="1144" y="6478"/>
                  </a:lnTo>
                  <a:lnTo>
                    <a:pt x="3108" y="5406"/>
                  </a:lnTo>
                  <a:lnTo>
                    <a:pt x="4823" y="5811"/>
                  </a:lnTo>
                  <a:lnTo>
                    <a:pt x="2846" y="9597"/>
                  </a:lnTo>
                  <a:lnTo>
                    <a:pt x="4204" y="12110"/>
                  </a:lnTo>
                  <a:lnTo>
                    <a:pt x="7192" y="6371"/>
                  </a:lnTo>
                  <a:lnTo>
                    <a:pt x="12145" y="7538"/>
                  </a:lnTo>
                  <a:lnTo>
                    <a:pt x="12145" y="7538"/>
                  </a:lnTo>
                  <a:lnTo>
                    <a:pt x="10824" y="5109"/>
                  </a:lnTo>
                  <a:lnTo>
                    <a:pt x="5811" y="3930"/>
                  </a:lnTo>
                  <a:lnTo>
                    <a:pt x="9181" y="2096"/>
                  </a:lnTo>
                  <a:lnTo>
                    <a:pt x="8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4774400" y="1070617"/>
              <a:ext cx="217900" cy="236050"/>
            </a:xfrm>
            <a:custGeom>
              <a:rect b="b" l="l" r="r" t="t"/>
              <a:pathLst>
                <a:path extrusionOk="0" h="9442" w="8716">
                  <a:moveTo>
                    <a:pt x="4830" y="1"/>
                  </a:moveTo>
                  <a:cubicBezTo>
                    <a:pt x="4333" y="1"/>
                    <a:pt x="3836" y="53"/>
                    <a:pt x="3346" y="160"/>
                  </a:cubicBezTo>
                  <a:cubicBezTo>
                    <a:pt x="1191" y="636"/>
                    <a:pt x="0" y="2005"/>
                    <a:pt x="369" y="3672"/>
                  </a:cubicBezTo>
                  <a:cubicBezTo>
                    <a:pt x="1060" y="6839"/>
                    <a:pt x="5560" y="4887"/>
                    <a:pt x="5894" y="6411"/>
                  </a:cubicBezTo>
                  <a:cubicBezTo>
                    <a:pt x="6001" y="6875"/>
                    <a:pt x="5620" y="7232"/>
                    <a:pt x="4929" y="7375"/>
                  </a:cubicBezTo>
                  <a:cubicBezTo>
                    <a:pt x="4713" y="7425"/>
                    <a:pt x="4465" y="7449"/>
                    <a:pt x="4197" y="7449"/>
                  </a:cubicBezTo>
                  <a:cubicBezTo>
                    <a:pt x="3318" y="7449"/>
                    <a:pt x="2233" y="7189"/>
                    <a:pt x="1393" y="6732"/>
                  </a:cubicBezTo>
                  <a:lnTo>
                    <a:pt x="893" y="8756"/>
                  </a:lnTo>
                  <a:cubicBezTo>
                    <a:pt x="1760" y="9206"/>
                    <a:pt x="2822" y="9442"/>
                    <a:pt x="3885" y="9442"/>
                  </a:cubicBezTo>
                  <a:cubicBezTo>
                    <a:pt x="4370" y="9442"/>
                    <a:pt x="4856" y="9393"/>
                    <a:pt x="5322" y="9292"/>
                  </a:cubicBezTo>
                  <a:cubicBezTo>
                    <a:pt x="7311" y="8851"/>
                    <a:pt x="8716" y="7565"/>
                    <a:pt x="8323" y="5744"/>
                  </a:cubicBezTo>
                  <a:cubicBezTo>
                    <a:pt x="7620" y="2517"/>
                    <a:pt x="3096" y="4398"/>
                    <a:pt x="2774" y="2910"/>
                  </a:cubicBezTo>
                  <a:cubicBezTo>
                    <a:pt x="2679" y="2505"/>
                    <a:pt x="3001" y="2220"/>
                    <a:pt x="3572" y="2101"/>
                  </a:cubicBezTo>
                  <a:cubicBezTo>
                    <a:pt x="3767" y="2056"/>
                    <a:pt x="4002" y="2035"/>
                    <a:pt x="4263" y="2035"/>
                  </a:cubicBezTo>
                  <a:cubicBezTo>
                    <a:pt x="4977" y="2035"/>
                    <a:pt x="5880" y="2190"/>
                    <a:pt x="6656" y="2434"/>
                  </a:cubicBezTo>
                  <a:lnTo>
                    <a:pt x="7132" y="386"/>
                  </a:lnTo>
                  <a:cubicBezTo>
                    <a:pt x="6389" y="131"/>
                    <a:pt x="5611" y="1"/>
                    <a:pt x="48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1907675" y="544100"/>
              <a:ext cx="413750" cy="412225"/>
            </a:xfrm>
            <a:custGeom>
              <a:rect b="b" l="l" r="r" t="t"/>
              <a:pathLst>
                <a:path extrusionOk="0" h="16489" w="16550">
                  <a:moveTo>
                    <a:pt x="9454" y="1"/>
                  </a:moveTo>
                  <a:cubicBezTo>
                    <a:pt x="7632" y="120"/>
                    <a:pt x="5465" y="882"/>
                    <a:pt x="3715" y="2168"/>
                  </a:cubicBezTo>
                  <a:cubicBezTo>
                    <a:pt x="846" y="4287"/>
                    <a:pt x="0" y="7097"/>
                    <a:pt x="1643" y="9311"/>
                  </a:cubicBezTo>
                  <a:cubicBezTo>
                    <a:pt x="2511" y="10484"/>
                    <a:pt x="3553" y="10877"/>
                    <a:pt x="4637" y="10877"/>
                  </a:cubicBezTo>
                  <a:cubicBezTo>
                    <a:pt x="6841" y="10877"/>
                    <a:pt x="9220" y="9252"/>
                    <a:pt x="10663" y="9252"/>
                  </a:cubicBezTo>
                  <a:cubicBezTo>
                    <a:pt x="11061" y="9252"/>
                    <a:pt x="11388" y="9376"/>
                    <a:pt x="11621" y="9692"/>
                  </a:cubicBezTo>
                  <a:cubicBezTo>
                    <a:pt x="12085" y="10323"/>
                    <a:pt x="11752" y="11085"/>
                    <a:pt x="10835" y="11764"/>
                  </a:cubicBezTo>
                  <a:cubicBezTo>
                    <a:pt x="9716" y="12592"/>
                    <a:pt x="7645" y="13178"/>
                    <a:pt x="5781" y="13178"/>
                  </a:cubicBezTo>
                  <a:cubicBezTo>
                    <a:pt x="5581" y="13178"/>
                    <a:pt x="5384" y="13171"/>
                    <a:pt x="5191" y="13157"/>
                  </a:cubicBezTo>
                  <a:lnTo>
                    <a:pt x="5191" y="13157"/>
                  </a:lnTo>
                  <a:lnTo>
                    <a:pt x="5787" y="16479"/>
                  </a:lnTo>
                  <a:cubicBezTo>
                    <a:pt x="5924" y="16485"/>
                    <a:pt x="6062" y="16489"/>
                    <a:pt x="6201" y="16489"/>
                  </a:cubicBezTo>
                  <a:cubicBezTo>
                    <a:pt x="8393" y="16489"/>
                    <a:pt x="10810" y="15700"/>
                    <a:pt x="12668" y="14312"/>
                  </a:cubicBezTo>
                  <a:cubicBezTo>
                    <a:pt x="15324" y="12359"/>
                    <a:pt x="16550" y="9538"/>
                    <a:pt x="14752" y="7109"/>
                  </a:cubicBezTo>
                  <a:cubicBezTo>
                    <a:pt x="13852" y="5890"/>
                    <a:pt x="12766" y="5486"/>
                    <a:pt x="11640" y="5486"/>
                  </a:cubicBezTo>
                  <a:cubicBezTo>
                    <a:pt x="9433" y="5486"/>
                    <a:pt x="7070" y="7037"/>
                    <a:pt x="5648" y="7037"/>
                  </a:cubicBezTo>
                  <a:cubicBezTo>
                    <a:pt x="5252" y="7037"/>
                    <a:pt x="4929" y="6917"/>
                    <a:pt x="4703" y="6609"/>
                  </a:cubicBezTo>
                  <a:cubicBezTo>
                    <a:pt x="4298" y="6073"/>
                    <a:pt x="4596" y="5430"/>
                    <a:pt x="5334" y="4882"/>
                  </a:cubicBezTo>
                  <a:cubicBezTo>
                    <a:pt x="6322" y="4156"/>
                    <a:pt x="8335" y="3537"/>
                    <a:pt x="10109" y="3323"/>
                  </a:cubicBezTo>
                  <a:lnTo>
                    <a:pt x="9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896650" y="1172750"/>
              <a:ext cx="265825" cy="244100"/>
            </a:xfrm>
            <a:custGeom>
              <a:rect b="b" l="l" r="r" t="t"/>
              <a:pathLst>
                <a:path extrusionOk="0" h="9764" w="10633">
                  <a:moveTo>
                    <a:pt x="560" y="1"/>
                  </a:moveTo>
                  <a:lnTo>
                    <a:pt x="1" y="9145"/>
                  </a:lnTo>
                  <a:lnTo>
                    <a:pt x="2120" y="9276"/>
                  </a:lnTo>
                  <a:lnTo>
                    <a:pt x="2489" y="3489"/>
                  </a:lnTo>
                  <a:lnTo>
                    <a:pt x="4311" y="8490"/>
                  </a:lnTo>
                  <a:lnTo>
                    <a:pt x="5870" y="8597"/>
                  </a:lnTo>
                  <a:lnTo>
                    <a:pt x="8299" y="3846"/>
                  </a:lnTo>
                  <a:lnTo>
                    <a:pt x="7954" y="9633"/>
                  </a:lnTo>
                  <a:lnTo>
                    <a:pt x="10061" y="9764"/>
                  </a:lnTo>
                  <a:lnTo>
                    <a:pt x="10633" y="620"/>
                  </a:lnTo>
                  <a:lnTo>
                    <a:pt x="8025" y="465"/>
                  </a:lnTo>
                  <a:lnTo>
                    <a:pt x="5263" y="5644"/>
                  </a:lnTo>
                  <a:lnTo>
                    <a:pt x="3168" y="167"/>
                  </a:lnTo>
                  <a:lnTo>
                    <a:pt x="5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4257375" y="1467547"/>
              <a:ext cx="175925" cy="163450"/>
            </a:xfrm>
            <a:custGeom>
              <a:rect b="b" l="l" r="r" t="t"/>
              <a:pathLst>
                <a:path extrusionOk="0" h="6538" w="7037">
                  <a:moveTo>
                    <a:pt x="6334" y="1"/>
                  </a:moveTo>
                  <a:lnTo>
                    <a:pt x="5001" y="168"/>
                  </a:lnTo>
                  <a:lnTo>
                    <a:pt x="5441" y="3811"/>
                  </a:lnTo>
                  <a:lnTo>
                    <a:pt x="3727" y="906"/>
                  </a:lnTo>
                  <a:lnTo>
                    <a:pt x="2739" y="1025"/>
                  </a:lnTo>
                  <a:lnTo>
                    <a:pt x="1786" y="4263"/>
                  </a:lnTo>
                  <a:lnTo>
                    <a:pt x="1334" y="620"/>
                  </a:lnTo>
                  <a:lnTo>
                    <a:pt x="0" y="775"/>
                  </a:lnTo>
                  <a:lnTo>
                    <a:pt x="714" y="6537"/>
                  </a:lnTo>
                  <a:lnTo>
                    <a:pt x="2346" y="6335"/>
                  </a:lnTo>
                  <a:lnTo>
                    <a:pt x="3465" y="2787"/>
                  </a:lnTo>
                  <a:lnTo>
                    <a:pt x="5406" y="5966"/>
                  </a:lnTo>
                  <a:lnTo>
                    <a:pt x="7037" y="5764"/>
                  </a:lnTo>
                  <a:lnTo>
                    <a:pt x="63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2922075" y="3764150"/>
              <a:ext cx="175950" cy="163425"/>
            </a:xfrm>
            <a:custGeom>
              <a:rect b="b" l="l" r="r" t="t"/>
              <a:pathLst>
                <a:path extrusionOk="0" h="6537" w="7038">
                  <a:moveTo>
                    <a:pt x="6335" y="0"/>
                  </a:moveTo>
                  <a:lnTo>
                    <a:pt x="5001" y="167"/>
                  </a:lnTo>
                  <a:lnTo>
                    <a:pt x="5442" y="3810"/>
                  </a:lnTo>
                  <a:lnTo>
                    <a:pt x="3727" y="905"/>
                  </a:lnTo>
                  <a:lnTo>
                    <a:pt x="2751" y="1024"/>
                  </a:lnTo>
                  <a:lnTo>
                    <a:pt x="1787" y="4263"/>
                  </a:lnTo>
                  <a:lnTo>
                    <a:pt x="1334" y="620"/>
                  </a:lnTo>
                  <a:lnTo>
                    <a:pt x="1" y="786"/>
                  </a:lnTo>
                  <a:lnTo>
                    <a:pt x="715" y="6537"/>
                  </a:lnTo>
                  <a:lnTo>
                    <a:pt x="2346" y="6335"/>
                  </a:lnTo>
                  <a:lnTo>
                    <a:pt x="3465" y="2798"/>
                  </a:lnTo>
                  <a:lnTo>
                    <a:pt x="5394" y="5965"/>
                  </a:lnTo>
                  <a:lnTo>
                    <a:pt x="7037" y="5763"/>
                  </a:lnTo>
                  <a:lnTo>
                    <a:pt x="63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5285775" y="1245919"/>
              <a:ext cx="181000" cy="169400"/>
            </a:xfrm>
            <a:custGeom>
              <a:rect b="b" l="l" r="r" t="t"/>
              <a:pathLst>
                <a:path extrusionOk="0" h="6776" w="7240">
                  <a:moveTo>
                    <a:pt x="953" y="1"/>
                  </a:moveTo>
                  <a:lnTo>
                    <a:pt x="0" y="5716"/>
                  </a:lnTo>
                  <a:lnTo>
                    <a:pt x="1334" y="5942"/>
                  </a:lnTo>
                  <a:lnTo>
                    <a:pt x="1929" y="2322"/>
                  </a:lnTo>
                  <a:lnTo>
                    <a:pt x="2751" y="5597"/>
                  </a:lnTo>
                  <a:lnTo>
                    <a:pt x="3727" y="5751"/>
                  </a:lnTo>
                  <a:lnTo>
                    <a:pt x="5560" y="2930"/>
                  </a:lnTo>
                  <a:lnTo>
                    <a:pt x="4965" y="6549"/>
                  </a:lnTo>
                  <a:lnTo>
                    <a:pt x="6299" y="6775"/>
                  </a:lnTo>
                  <a:lnTo>
                    <a:pt x="7239" y="1049"/>
                  </a:lnTo>
                  <a:lnTo>
                    <a:pt x="5608" y="787"/>
                  </a:lnTo>
                  <a:lnTo>
                    <a:pt x="3536" y="3870"/>
                  </a:lnTo>
                  <a:lnTo>
                    <a:pt x="2572" y="275"/>
                  </a:lnTo>
                  <a:lnTo>
                    <a:pt x="9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505950" y="1147642"/>
              <a:ext cx="200050" cy="234000"/>
            </a:xfrm>
            <a:custGeom>
              <a:rect b="b" l="l" r="r" t="t"/>
              <a:pathLst>
                <a:path extrusionOk="0" h="9360" w="8002">
                  <a:moveTo>
                    <a:pt x="4201" y="1"/>
                  </a:moveTo>
                  <a:cubicBezTo>
                    <a:pt x="3980" y="1"/>
                    <a:pt x="3759" y="11"/>
                    <a:pt x="3537" y="32"/>
                  </a:cubicBezTo>
                  <a:cubicBezTo>
                    <a:pt x="1346" y="246"/>
                    <a:pt x="1" y="1472"/>
                    <a:pt x="167" y="3175"/>
                  </a:cubicBezTo>
                  <a:cubicBezTo>
                    <a:pt x="489" y="6401"/>
                    <a:pt x="5192" y="4985"/>
                    <a:pt x="5347" y="6532"/>
                  </a:cubicBezTo>
                  <a:cubicBezTo>
                    <a:pt x="5394" y="7021"/>
                    <a:pt x="4978" y="7318"/>
                    <a:pt x="4275" y="7390"/>
                  </a:cubicBezTo>
                  <a:cubicBezTo>
                    <a:pt x="4187" y="7398"/>
                    <a:pt x="4094" y="7403"/>
                    <a:pt x="3997" y="7403"/>
                  </a:cubicBezTo>
                  <a:cubicBezTo>
                    <a:pt x="3052" y="7403"/>
                    <a:pt x="1752" y="6990"/>
                    <a:pt x="834" y="6342"/>
                  </a:cubicBezTo>
                  <a:lnTo>
                    <a:pt x="96" y="8283"/>
                  </a:lnTo>
                  <a:cubicBezTo>
                    <a:pt x="1115" y="8972"/>
                    <a:pt x="2481" y="9359"/>
                    <a:pt x="3809" y="9359"/>
                  </a:cubicBezTo>
                  <a:cubicBezTo>
                    <a:pt x="4017" y="9359"/>
                    <a:pt x="4225" y="9350"/>
                    <a:pt x="4430" y="9330"/>
                  </a:cubicBezTo>
                  <a:cubicBezTo>
                    <a:pt x="6466" y="9140"/>
                    <a:pt x="8002" y="8021"/>
                    <a:pt x="7823" y="6163"/>
                  </a:cubicBezTo>
                  <a:cubicBezTo>
                    <a:pt x="7502" y="2889"/>
                    <a:pt x="2787" y="4211"/>
                    <a:pt x="2644" y="2710"/>
                  </a:cubicBezTo>
                  <a:cubicBezTo>
                    <a:pt x="2608" y="2294"/>
                    <a:pt x="2965" y="2044"/>
                    <a:pt x="3537" y="1996"/>
                  </a:cubicBezTo>
                  <a:cubicBezTo>
                    <a:pt x="3619" y="1987"/>
                    <a:pt x="3708" y="1983"/>
                    <a:pt x="3802" y="1983"/>
                  </a:cubicBezTo>
                  <a:cubicBezTo>
                    <a:pt x="4561" y="1983"/>
                    <a:pt x="5660" y="2272"/>
                    <a:pt x="6561" y="2675"/>
                  </a:cubicBezTo>
                  <a:lnTo>
                    <a:pt x="7275" y="710"/>
                  </a:lnTo>
                  <a:cubicBezTo>
                    <a:pt x="6310" y="237"/>
                    <a:pt x="5263" y="1"/>
                    <a:pt x="42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4929475" y="1510567"/>
              <a:ext cx="166700" cy="155775"/>
            </a:xfrm>
            <a:custGeom>
              <a:rect b="b" l="l" r="r" t="t"/>
              <a:pathLst>
                <a:path extrusionOk="0" h="6231" w="6668">
                  <a:moveTo>
                    <a:pt x="3204" y="0"/>
                  </a:moveTo>
                  <a:cubicBezTo>
                    <a:pt x="2546" y="0"/>
                    <a:pt x="1974" y="286"/>
                    <a:pt x="1643" y="933"/>
                  </a:cubicBezTo>
                  <a:cubicBezTo>
                    <a:pt x="655" y="2850"/>
                    <a:pt x="3739" y="3803"/>
                    <a:pt x="3275" y="4684"/>
                  </a:cubicBezTo>
                  <a:cubicBezTo>
                    <a:pt x="3209" y="4821"/>
                    <a:pt x="3093" y="4883"/>
                    <a:pt x="2946" y="4883"/>
                  </a:cubicBezTo>
                  <a:cubicBezTo>
                    <a:pt x="2827" y="4883"/>
                    <a:pt x="2686" y="4842"/>
                    <a:pt x="2536" y="4767"/>
                  </a:cubicBezTo>
                  <a:cubicBezTo>
                    <a:pt x="2096" y="4541"/>
                    <a:pt x="1513" y="3910"/>
                    <a:pt x="1096" y="3302"/>
                  </a:cubicBezTo>
                  <a:lnTo>
                    <a:pt x="0" y="4136"/>
                  </a:lnTo>
                  <a:cubicBezTo>
                    <a:pt x="441" y="4862"/>
                    <a:pt x="1072" y="5458"/>
                    <a:pt x="1822" y="5839"/>
                  </a:cubicBezTo>
                  <a:cubicBezTo>
                    <a:pt x="2332" y="6101"/>
                    <a:pt x="2822" y="6230"/>
                    <a:pt x="3260" y="6230"/>
                  </a:cubicBezTo>
                  <a:cubicBezTo>
                    <a:pt x="3936" y="6230"/>
                    <a:pt x="4488" y="5922"/>
                    <a:pt x="4799" y="5315"/>
                  </a:cubicBezTo>
                  <a:cubicBezTo>
                    <a:pt x="5775" y="3422"/>
                    <a:pt x="2679" y="2517"/>
                    <a:pt x="3144" y="1612"/>
                  </a:cubicBezTo>
                  <a:cubicBezTo>
                    <a:pt x="3230" y="1452"/>
                    <a:pt x="3373" y="1374"/>
                    <a:pt x="3553" y="1374"/>
                  </a:cubicBezTo>
                  <a:cubicBezTo>
                    <a:pt x="3694" y="1374"/>
                    <a:pt x="3858" y="1422"/>
                    <a:pt x="4037" y="1517"/>
                  </a:cubicBezTo>
                  <a:cubicBezTo>
                    <a:pt x="4596" y="1802"/>
                    <a:pt x="5251" y="2576"/>
                    <a:pt x="5561" y="3326"/>
                  </a:cubicBezTo>
                  <a:lnTo>
                    <a:pt x="6668" y="2517"/>
                  </a:lnTo>
                  <a:cubicBezTo>
                    <a:pt x="6251" y="1600"/>
                    <a:pt x="5537" y="850"/>
                    <a:pt x="4644" y="385"/>
                  </a:cubicBezTo>
                  <a:cubicBezTo>
                    <a:pt x="4157" y="137"/>
                    <a:pt x="3660" y="0"/>
                    <a:pt x="3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1425164" y="999074"/>
              <a:ext cx="208675" cy="261350"/>
            </a:xfrm>
            <a:custGeom>
              <a:rect b="b" l="l" r="r" t="t"/>
              <a:pathLst>
                <a:path extrusionOk="0" h="10454" w="8347">
                  <a:moveTo>
                    <a:pt x="7191" y="0"/>
                  </a:moveTo>
                  <a:lnTo>
                    <a:pt x="0" y="3155"/>
                  </a:lnTo>
                  <a:lnTo>
                    <a:pt x="786" y="4953"/>
                  </a:lnTo>
                  <a:lnTo>
                    <a:pt x="3274" y="3870"/>
                  </a:lnTo>
                  <a:lnTo>
                    <a:pt x="6156" y="10454"/>
                  </a:lnTo>
                  <a:lnTo>
                    <a:pt x="8346" y="9490"/>
                  </a:lnTo>
                  <a:lnTo>
                    <a:pt x="5465" y="2905"/>
                  </a:lnTo>
                  <a:lnTo>
                    <a:pt x="7977" y="1810"/>
                  </a:lnTo>
                  <a:lnTo>
                    <a:pt x="7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4018050" y="870050"/>
              <a:ext cx="357800" cy="394400"/>
            </a:xfrm>
            <a:custGeom>
              <a:rect b="b" l="l" r="r" t="t"/>
              <a:pathLst>
                <a:path extrusionOk="0" h="15776" w="14312">
                  <a:moveTo>
                    <a:pt x="9656" y="0"/>
                  </a:moveTo>
                  <a:lnTo>
                    <a:pt x="0" y="3524"/>
                  </a:lnTo>
                  <a:lnTo>
                    <a:pt x="4477" y="15776"/>
                  </a:lnTo>
                  <a:lnTo>
                    <a:pt x="14312" y="12180"/>
                  </a:lnTo>
                  <a:lnTo>
                    <a:pt x="13371" y="9632"/>
                  </a:lnTo>
                  <a:lnTo>
                    <a:pt x="6739" y="12061"/>
                  </a:lnTo>
                  <a:lnTo>
                    <a:pt x="5894" y="9751"/>
                  </a:lnTo>
                  <a:lnTo>
                    <a:pt x="11728" y="7608"/>
                  </a:lnTo>
                  <a:lnTo>
                    <a:pt x="10799" y="5072"/>
                  </a:lnTo>
                  <a:lnTo>
                    <a:pt x="4965" y="7191"/>
                  </a:lnTo>
                  <a:lnTo>
                    <a:pt x="4120" y="4905"/>
                  </a:lnTo>
                  <a:lnTo>
                    <a:pt x="10585" y="2548"/>
                  </a:lnTo>
                  <a:lnTo>
                    <a:pt x="96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6510925" y="1431725"/>
              <a:ext cx="183675" cy="219975"/>
            </a:xfrm>
            <a:custGeom>
              <a:rect b="b" l="l" r="r" t="t"/>
              <a:pathLst>
                <a:path extrusionOk="0" h="8799" w="7347">
                  <a:moveTo>
                    <a:pt x="5418" y="0"/>
                  </a:moveTo>
                  <a:lnTo>
                    <a:pt x="0" y="7382"/>
                  </a:lnTo>
                  <a:lnTo>
                    <a:pt x="1929" y="8799"/>
                  </a:lnTo>
                  <a:lnTo>
                    <a:pt x="7346" y="1417"/>
                  </a:lnTo>
                  <a:lnTo>
                    <a:pt x="54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015600" y="1352250"/>
              <a:ext cx="132775" cy="235750"/>
            </a:xfrm>
            <a:custGeom>
              <a:rect b="b" l="l" r="r" t="t"/>
              <a:pathLst>
                <a:path extrusionOk="0" h="9430" w="5311">
                  <a:moveTo>
                    <a:pt x="2250" y="0"/>
                  </a:moveTo>
                  <a:lnTo>
                    <a:pt x="0" y="798"/>
                  </a:lnTo>
                  <a:lnTo>
                    <a:pt x="3048" y="9430"/>
                  </a:lnTo>
                  <a:lnTo>
                    <a:pt x="5310" y="8632"/>
                  </a:lnTo>
                  <a:lnTo>
                    <a:pt x="22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3363500" y="1309675"/>
              <a:ext cx="200950" cy="244100"/>
            </a:xfrm>
            <a:custGeom>
              <a:rect b="b" l="l" r="r" t="t"/>
              <a:pathLst>
                <a:path extrusionOk="0" h="9764" w="8038">
                  <a:moveTo>
                    <a:pt x="274" y="1"/>
                  </a:moveTo>
                  <a:lnTo>
                    <a:pt x="1" y="1953"/>
                  </a:lnTo>
                  <a:lnTo>
                    <a:pt x="2691" y="2322"/>
                  </a:lnTo>
                  <a:lnTo>
                    <a:pt x="1715" y="9442"/>
                  </a:lnTo>
                  <a:lnTo>
                    <a:pt x="4084" y="9764"/>
                  </a:lnTo>
                  <a:lnTo>
                    <a:pt x="5061" y="2656"/>
                  </a:lnTo>
                  <a:lnTo>
                    <a:pt x="7764" y="3025"/>
                  </a:lnTo>
                  <a:lnTo>
                    <a:pt x="8037" y="1072"/>
                  </a:lnTo>
                  <a:lnTo>
                    <a:pt x="2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4760400" y="693525"/>
              <a:ext cx="201550" cy="258400"/>
            </a:xfrm>
            <a:custGeom>
              <a:rect b="b" l="l" r="r" t="t"/>
              <a:pathLst>
                <a:path extrusionOk="0" h="10336" w="8062">
                  <a:moveTo>
                    <a:pt x="7406" y="1"/>
                  </a:moveTo>
                  <a:lnTo>
                    <a:pt x="1" y="2584"/>
                  </a:lnTo>
                  <a:lnTo>
                    <a:pt x="644" y="4442"/>
                  </a:lnTo>
                  <a:lnTo>
                    <a:pt x="3215" y="3549"/>
                  </a:lnTo>
                  <a:lnTo>
                    <a:pt x="5573" y="10335"/>
                  </a:lnTo>
                  <a:lnTo>
                    <a:pt x="7835" y="9549"/>
                  </a:lnTo>
                  <a:lnTo>
                    <a:pt x="5466" y="2763"/>
                  </a:lnTo>
                  <a:lnTo>
                    <a:pt x="8061" y="1858"/>
                  </a:lnTo>
                  <a:lnTo>
                    <a:pt x="7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5711609" y="1492811"/>
              <a:ext cx="132777" cy="137255"/>
            </a:xfrm>
            <a:custGeom>
              <a:rect b="b" l="l" r="r" t="t"/>
              <a:pathLst>
                <a:path extrusionOk="0" h="6954" w="6728">
                  <a:moveTo>
                    <a:pt x="2119" y="0"/>
                  </a:moveTo>
                  <a:lnTo>
                    <a:pt x="0" y="4989"/>
                  </a:lnTo>
                  <a:lnTo>
                    <a:pt x="1298" y="5548"/>
                  </a:lnTo>
                  <a:lnTo>
                    <a:pt x="2167" y="3512"/>
                  </a:lnTo>
                  <a:lnTo>
                    <a:pt x="4179" y="4358"/>
                  </a:lnTo>
                  <a:lnTo>
                    <a:pt x="3310" y="6406"/>
                  </a:lnTo>
                  <a:lnTo>
                    <a:pt x="4620" y="6953"/>
                  </a:lnTo>
                  <a:lnTo>
                    <a:pt x="6727" y="1965"/>
                  </a:lnTo>
                  <a:lnTo>
                    <a:pt x="5429" y="1417"/>
                  </a:lnTo>
                  <a:lnTo>
                    <a:pt x="4620" y="3322"/>
                  </a:lnTo>
                  <a:lnTo>
                    <a:pt x="2607" y="2477"/>
                  </a:lnTo>
                  <a:lnTo>
                    <a:pt x="3417" y="560"/>
                  </a:lnTo>
                  <a:lnTo>
                    <a:pt x="21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6099250" y="676275"/>
              <a:ext cx="368825" cy="373275"/>
            </a:xfrm>
            <a:custGeom>
              <a:rect b="b" l="l" r="r" t="t"/>
              <a:pathLst>
                <a:path extrusionOk="0" h="14931" w="14753">
                  <a:moveTo>
                    <a:pt x="8240" y="0"/>
                  </a:moveTo>
                  <a:lnTo>
                    <a:pt x="5918" y="1703"/>
                  </a:lnTo>
                  <a:lnTo>
                    <a:pt x="8573" y="5334"/>
                  </a:lnTo>
                  <a:lnTo>
                    <a:pt x="4990" y="7965"/>
                  </a:lnTo>
                  <a:lnTo>
                    <a:pt x="2323" y="4334"/>
                  </a:lnTo>
                  <a:lnTo>
                    <a:pt x="1" y="6037"/>
                  </a:lnTo>
                  <a:lnTo>
                    <a:pt x="6526" y="14930"/>
                  </a:lnTo>
                  <a:lnTo>
                    <a:pt x="8847" y="13228"/>
                  </a:lnTo>
                  <a:lnTo>
                    <a:pt x="6347" y="9823"/>
                  </a:lnTo>
                  <a:lnTo>
                    <a:pt x="9931" y="7180"/>
                  </a:lnTo>
                  <a:lnTo>
                    <a:pt x="12443" y="10597"/>
                  </a:lnTo>
                  <a:lnTo>
                    <a:pt x="14753" y="8894"/>
                  </a:lnTo>
                  <a:lnTo>
                    <a:pt x="8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1667450" y="1495125"/>
              <a:ext cx="126250" cy="128600"/>
            </a:xfrm>
            <a:custGeom>
              <a:rect b="b" l="l" r="r" t="t"/>
              <a:pathLst>
                <a:path extrusionOk="0" h="5144" w="5050">
                  <a:moveTo>
                    <a:pt x="3168" y="0"/>
                  </a:moveTo>
                  <a:lnTo>
                    <a:pt x="2275" y="488"/>
                  </a:lnTo>
                  <a:lnTo>
                    <a:pt x="3001" y="1798"/>
                  </a:lnTo>
                  <a:lnTo>
                    <a:pt x="1620" y="2560"/>
                  </a:lnTo>
                  <a:lnTo>
                    <a:pt x="894" y="1250"/>
                  </a:lnTo>
                  <a:lnTo>
                    <a:pt x="1" y="1738"/>
                  </a:lnTo>
                  <a:lnTo>
                    <a:pt x="1894" y="5144"/>
                  </a:lnTo>
                  <a:lnTo>
                    <a:pt x="2787" y="4655"/>
                  </a:lnTo>
                  <a:lnTo>
                    <a:pt x="2013" y="3262"/>
                  </a:lnTo>
                  <a:lnTo>
                    <a:pt x="3394" y="2500"/>
                  </a:lnTo>
                  <a:lnTo>
                    <a:pt x="4156" y="3893"/>
                  </a:lnTo>
                  <a:lnTo>
                    <a:pt x="5049" y="3393"/>
                  </a:lnTo>
                  <a:lnTo>
                    <a:pt x="3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5301850" y="580125"/>
              <a:ext cx="340225" cy="339650"/>
            </a:xfrm>
            <a:custGeom>
              <a:rect b="b" l="l" r="r" t="t"/>
              <a:pathLst>
                <a:path extrusionOk="0" h="13586" w="13609">
                  <a:moveTo>
                    <a:pt x="6358" y="0"/>
                  </a:moveTo>
                  <a:lnTo>
                    <a:pt x="0" y="6585"/>
                  </a:lnTo>
                  <a:lnTo>
                    <a:pt x="1536" y="8061"/>
                  </a:lnTo>
                  <a:lnTo>
                    <a:pt x="5560" y="3894"/>
                  </a:lnTo>
                  <a:lnTo>
                    <a:pt x="3703" y="8882"/>
                  </a:lnTo>
                  <a:lnTo>
                    <a:pt x="4822" y="9978"/>
                  </a:lnTo>
                  <a:lnTo>
                    <a:pt x="9751" y="7942"/>
                  </a:lnTo>
                  <a:lnTo>
                    <a:pt x="9751" y="7942"/>
                  </a:lnTo>
                  <a:lnTo>
                    <a:pt x="5727" y="12121"/>
                  </a:lnTo>
                  <a:lnTo>
                    <a:pt x="7251" y="13585"/>
                  </a:lnTo>
                  <a:lnTo>
                    <a:pt x="13609" y="6989"/>
                  </a:lnTo>
                  <a:lnTo>
                    <a:pt x="11728" y="5191"/>
                  </a:lnTo>
                  <a:lnTo>
                    <a:pt x="6275" y="7347"/>
                  </a:lnTo>
                  <a:lnTo>
                    <a:pt x="8227" y="1810"/>
                  </a:lnTo>
                  <a:lnTo>
                    <a:pt x="63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2734906" y="1514908"/>
              <a:ext cx="149150" cy="150050"/>
            </a:xfrm>
            <a:custGeom>
              <a:rect b="b" l="l" r="r" t="t"/>
              <a:pathLst>
                <a:path extrusionOk="0" h="6002" w="5966">
                  <a:moveTo>
                    <a:pt x="3930" y="0"/>
                  </a:moveTo>
                  <a:lnTo>
                    <a:pt x="2667" y="584"/>
                  </a:lnTo>
                  <a:lnTo>
                    <a:pt x="1917" y="3072"/>
                  </a:lnTo>
                  <a:lnTo>
                    <a:pt x="1096" y="1322"/>
                  </a:lnTo>
                  <a:lnTo>
                    <a:pt x="0" y="1822"/>
                  </a:lnTo>
                  <a:lnTo>
                    <a:pt x="1941" y="6001"/>
                  </a:lnTo>
                  <a:lnTo>
                    <a:pt x="3037" y="5501"/>
                  </a:lnTo>
                  <a:lnTo>
                    <a:pt x="2560" y="4477"/>
                  </a:lnTo>
                  <a:lnTo>
                    <a:pt x="2822" y="3632"/>
                  </a:lnTo>
                  <a:lnTo>
                    <a:pt x="4656" y="4751"/>
                  </a:lnTo>
                  <a:lnTo>
                    <a:pt x="5966" y="4144"/>
                  </a:lnTo>
                  <a:lnTo>
                    <a:pt x="3179" y="2453"/>
                  </a:lnTo>
                  <a:lnTo>
                    <a:pt x="3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58700" y="750523"/>
              <a:ext cx="403650" cy="419725"/>
            </a:xfrm>
            <a:custGeom>
              <a:rect b="b" l="l" r="r" t="t"/>
              <a:pathLst>
                <a:path extrusionOk="0" h="16789" w="16146">
                  <a:moveTo>
                    <a:pt x="3930" y="0"/>
                  </a:moveTo>
                  <a:lnTo>
                    <a:pt x="1" y="13014"/>
                  </a:lnTo>
                  <a:lnTo>
                    <a:pt x="3394" y="14038"/>
                  </a:lnTo>
                  <a:lnTo>
                    <a:pt x="4358" y="10871"/>
                  </a:lnTo>
                  <a:lnTo>
                    <a:pt x="6585" y="9513"/>
                  </a:lnTo>
                  <a:lnTo>
                    <a:pt x="8442" y="15562"/>
                  </a:lnTo>
                  <a:lnTo>
                    <a:pt x="12502" y="16788"/>
                  </a:lnTo>
                  <a:lnTo>
                    <a:pt x="9692" y="7608"/>
                  </a:lnTo>
                  <a:lnTo>
                    <a:pt x="16146" y="3691"/>
                  </a:lnTo>
                  <a:lnTo>
                    <a:pt x="12205" y="2501"/>
                  </a:lnTo>
                  <a:lnTo>
                    <a:pt x="5680" y="6477"/>
                  </a:lnTo>
                  <a:lnTo>
                    <a:pt x="7323" y="1024"/>
                  </a:lnTo>
                  <a:lnTo>
                    <a:pt x="3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3098000" y="4212725"/>
              <a:ext cx="403350" cy="419700"/>
            </a:xfrm>
            <a:custGeom>
              <a:rect b="b" l="l" r="r" t="t"/>
              <a:pathLst>
                <a:path extrusionOk="0" h="16788" w="16134">
                  <a:moveTo>
                    <a:pt x="3929" y="0"/>
                  </a:moveTo>
                  <a:lnTo>
                    <a:pt x="0" y="13002"/>
                  </a:lnTo>
                  <a:lnTo>
                    <a:pt x="3394" y="14038"/>
                  </a:lnTo>
                  <a:lnTo>
                    <a:pt x="4358" y="10859"/>
                  </a:lnTo>
                  <a:lnTo>
                    <a:pt x="6584" y="9513"/>
                  </a:lnTo>
                  <a:lnTo>
                    <a:pt x="8442" y="15562"/>
                  </a:lnTo>
                  <a:lnTo>
                    <a:pt x="12502" y="16788"/>
                  </a:lnTo>
                  <a:lnTo>
                    <a:pt x="9680" y="7620"/>
                  </a:lnTo>
                  <a:lnTo>
                    <a:pt x="16133" y="3691"/>
                  </a:lnTo>
                  <a:lnTo>
                    <a:pt x="12204" y="2500"/>
                  </a:lnTo>
                  <a:lnTo>
                    <a:pt x="5680" y="6477"/>
                  </a:lnTo>
                  <a:lnTo>
                    <a:pt x="7323" y="1024"/>
                  </a:lnTo>
                  <a:lnTo>
                    <a:pt x="39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196750" y="3913275"/>
              <a:ext cx="328925" cy="318525"/>
            </a:xfrm>
            <a:custGeom>
              <a:rect b="b" l="l" r="r" t="t"/>
              <a:pathLst>
                <a:path extrusionOk="0" h="12741" w="13157">
                  <a:moveTo>
                    <a:pt x="4191" y="0"/>
                  </a:moveTo>
                  <a:lnTo>
                    <a:pt x="0" y="8144"/>
                  </a:lnTo>
                  <a:lnTo>
                    <a:pt x="1893" y="9109"/>
                  </a:lnTo>
                  <a:lnTo>
                    <a:pt x="4548" y="3953"/>
                  </a:lnTo>
                  <a:lnTo>
                    <a:pt x="4203" y="9275"/>
                  </a:lnTo>
                  <a:lnTo>
                    <a:pt x="5608" y="9990"/>
                  </a:lnTo>
                  <a:lnTo>
                    <a:pt x="9727" y="6620"/>
                  </a:lnTo>
                  <a:lnTo>
                    <a:pt x="7084" y="11788"/>
                  </a:lnTo>
                  <a:lnTo>
                    <a:pt x="8977" y="12740"/>
                  </a:lnTo>
                  <a:lnTo>
                    <a:pt x="13156" y="4596"/>
                  </a:lnTo>
                  <a:lnTo>
                    <a:pt x="10835" y="3406"/>
                  </a:lnTo>
                  <a:lnTo>
                    <a:pt x="6227" y="7049"/>
                  </a:lnTo>
                  <a:lnTo>
                    <a:pt x="6227" y="7049"/>
                  </a:lnTo>
                  <a:lnTo>
                    <a:pt x="6513" y="1191"/>
                  </a:lnTo>
                  <a:lnTo>
                    <a:pt x="41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92875" y="3016425"/>
              <a:ext cx="214025" cy="210475"/>
            </a:xfrm>
            <a:custGeom>
              <a:rect b="b" l="l" r="r" t="t"/>
              <a:pathLst>
                <a:path extrusionOk="0" h="8419" w="8561">
                  <a:moveTo>
                    <a:pt x="3358" y="1"/>
                  </a:moveTo>
                  <a:lnTo>
                    <a:pt x="0" y="4728"/>
                  </a:lnTo>
                  <a:lnTo>
                    <a:pt x="1096" y="5502"/>
                  </a:lnTo>
                  <a:lnTo>
                    <a:pt x="3227" y="2513"/>
                  </a:lnTo>
                  <a:lnTo>
                    <a:pt x="2536" y="5811"/>
                  </a:lnTo>
                  <a:lnTo>
                    <a:pt x="3334" y="6383"/>
                  </a:lnTo>
                  <a:lnTo>
                    <a:pt x="6227" y="4644"/>
                  </a:lnTo>
                  <a:lnTo>
                    <a:pt x="4108" y="7645"/>
                  </a:lnTo>
                  <a:lnTo>
                    <a:pt x="5203" y="8419"/>
                  </a:lnTo>
                  <a:lnTo>
                    <a:pt x="8561" y="3692"/>
                  </a:lnTo>
                  <a:lnTo>
                    <a:pt x="7215" y="2739"/>
                  </a:lnTo>
                  <a:lnTo>
                    <a:pt x="4001" y="4609"/>
                  </a:lnTo>
                  <a:lnTo>
                    <a:pt x="4703" y="953"/>
                  </a:lnTo>
                  <a:lnTo>
                    <a:pt x="33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302100" y="1742475"/>
              <a:ext cx="215250" cy="214025"/>
            </a:xfrm>
            <a:custGeom>
              <a:rect b="b" l="l" r="r" t="t"/>
              <a:pathLst>
                <a:path extrusionOk="0" h="8561" w="8610">
                  <a:moveTo>
                    <a:pt x="3763" y="0"/>
                  </a:moveTo>
                  <a:lnTo>
                    <a:pt x="1" y="4406"/>
                  </a:lnTo>
                  <a:lnTo>
                    <a:pt x="1013" y="5275"/>
                  </a:lnTo>
                  <a:lnTo>
                    <a:pt x="3406" y="2489"/>
                  </a:lnTo>
                  <a:lnTo>
                    <a:pt x="2418" y="5715"/>
                  </a:lnTo>
                  <a:lnTo>
                    <a:pt x="3168" y="6358"/>
                  </a:lnTo>
                  <a:lnTo>
                    <a:pt x="6204" y="4882"/>
                  </a:lnTo>
                  <a:lnTo>
                    <a:pt x="6204" y="4882"/>
                  </a:lnTo>
                  <a:lnTo>
                    <a:pt x="3823" y="7680"/>
                  </a:lnTo>
                  <a:lnTo>
                    <a:pt x="4847" y="8561"/>
                  </a:lnTo>
                  <a:lnTo>
                    <a:pt x="8609" y="4156"/>
                  </a:lnTo>
                  <a:lnTo>
                    <a:pt x="7359" y="3072"/>
                  </a:lnTo>
                  <a:lnTo>
                    <a:pt x="3989" y="4644"/>
                  </a:lnTo>
                  <a:lnTo>
                    <a:pt x="5025" y="1072"/>
                  </a:lnTo>
                  <a:lnTo>
                    <a:pt x="3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575950" y="3647800"/>
              <a:ext cx="245900" cy="236325"/>
            </a:xfrm>
            <a:custGeom>
              <a:rect b="b" l="l" r="r" t="t"/>
              <a:pathLst>
                <a:path extrusionOk="0" h="9453" w="9836">
                  <a:moveTo>
                    <a:pt x="4956" y="1"/>
                  </a:moveTo>
                  <a:cubicBezTo>
                    <a:pt x="3749" y="1"/>
                    <a:pt x="2803" y="568"/>
                    <a:pt x="2382" y="1654"/>
                  </a:cubicBezTo>
                  <a:cubicBezTo>
                    <a:pt x="1203" y="4678"/>
                    <a:pt x="6037" y="5547"/>
                    <a:pt x="5466" y="7000"/>
                  </a:cubicBezTo>
                  <a:cubicBezTo>
                    <a:pt x="5361" y="7283"/>
                    <a:pt x="5122" y="7422"/>
                    <a:pt x="4797" y="7422"/>
                  </a:cubicBezTo>
                  <a:cubicBezTo>
                    <a:pt x="4602" y="7422"/>
                    <a:pt x="4377" y="7372"/>
                    <a:pt x="4132" y="7274"/>
                  </a:cubicBezTo>
                  <a:cubicBezTo>
                    <a:pt x="3239" y="6929"/>
                    <a:pt x="2120" y="5869"/>
                    <a:pt x="1537" y="4773"/>
                  </a:cubicBezTo>
                  <a:lnTo>
                    <a:pt x="1" y="6178"/>
                  </a:lnTo>
                  <a:cubicBezTo>
                    <a:pt x="691" y="7417"/>
                    <a:pt x="1965" y="8512"/>
                    <a:pt x="3382" y="9072"/>
                  </a:cubicBezTo>
                  <a:cubicBezTo>
                    <a:pt x="4023" y="9320"/>
                    <a:pt x="4662" y="9453"/>
                    <a:pt x="5253" y="9453"/>
                  </a:cubicBezTo>
                  <a:cubicBezTo>
                    <a:pt x="6418" y="9453"/>
                    <a:pt x="7397" y="8939"/>
                    <a:pt x="7847" y="7786"/>
                  </a:cubicBezTo>
                  <a:cubicBezTo>
                    <a:pt x="9049" y="4726"/>
                    <a:pt x="4251" y="3773"/>
                    <a:pt x="4799" y="2357"/>
                  </a:cubicBezTo>
                  <a:cubicBezTo>
                    <a:pt x="4896" y="2117"/>
                    <a:pt x="5102" y="2004"/>
                    <a:pt x="5375" y="2004"/>
                  </a:cubicBezTo>
                  <a:cubicBezTo>
                    <a:pt x="5535" y="2004"/>
                    <a:pt x="5719" y="2043"/>
                    <a:pt x="5918" y="2118"/>
                  </a:cubicBezTo>
                  <a:cubicBezTo>
                    <a:pt x="6620" y="2392"/>
                    <a:pt x="7609" y="3249"/>
                    <a:pt x="8299" y="4119"/>
                  </a:cubicBezTo>
                  <a:lnTo>
                    <a:pt x="9835" y="2678"/>
                  </a:lnTo>
                  <a:cubicBezTo>
                    <a:pt x="9049" y="1654"/>
                    <a:pt x="8002" y="856"/>
                    <a:pt x="6799" y="380"/>
                  </a:cubicBezTo>
                  <a:cubicBezTo>
                    <a:pt x="6145" y="125"/>
                    <a:pt x="5522" y="1"/>
                    <a:pt x="49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346750" y="2538700"/>
              <a:ext cx="167900" cy="166425"/>
            </a:xfrm>
            <a:custGeom>
              <a:rect b="b" l="l" r="r" t="t"/>
              <a:pathLst>
                <a:path extrusionOk="0" h="6657" w="6716">
                  <a:moveTo>
                    <a:pt x="2727" y="0"/>
                  </a:moveTo>
                  <a:cubicBezTo>
                    <a:pt x="1822" y="417"/>
                    <a:pt x="1072" y="1132"/>
                    <a:pt x="608" y="2024"/>
                  </a:cubicBezTo>
                  <a:cubicBezTo>
                    <a:pt x="1" y="3215"/>
                    <a:pt x="60" y="4453"/>
                    <a:pt x="1144" y="5025"/>
                  </a:cubicBezTo>
                  <a:cubicBezTo>
                    <a:pt x="1413" y="5163"/>
                    <a:pt x="1663" y="5221"/>
                    <a:pt x="1896" y="5221"/>
                  </a:cubicBezTo>
                  <a:cubicBezTo>
                    <a:pt x="3216" y="5221"/>
                    <a:pt x="4001" y="3346"/>
                    <a:pt x="4715" y="3346"/>
                  </a:cubicBezTo>
                  <a:cubicBezTo>
                    <a:pt x="4779" y="3346"/>
                    <a:pt x="4843" y="3361"/>
                    <a:pt x="4906" y="3394"/>
                  </a:cubicBezTo>
                  <a:cubicBezTo>
                    <a:pt x="5144" y="3513"/>
                    <a:pt x="5156" y="3799"/>
                    <a:pt x="4978" y="4132"/>
                  </a:cubicBezTo>
                  <a:cubicBezTo>
                    <a:pt x="4751" y="4572"/>
                    <a:pt x="4144" y="5168"/>
                    <a:pt x="3525" y="5561"/>
                  </a:cubicBezTo>
                  <a:lnTo>
                    <a:pt x="4358" y="6656"/>
                  </a:lnTo>
                  <a:cubicBezTo>
                    <a:pt x="5085" y="6215"/>
                    <a:pt x="5668" y="5584"/>
                    <a:pt x="6061" y="4834"/>
                  </a:cubicBezTo>
                  <a:cubicBezTo>
                    <a:pt x="6716" y="3548"/>
                    <a:pt x="6525" y="2370"/>
                    <a:pt x="5525" y="1858"/>
                  </a:cubicBezTo>
                  <a:cubicBezTo>
                    <a:pt x="5265" y="1723"/>
                    <a:pt x="5023" y="1666"/>
                    <a:pt x="4798" y="1666"/>
                  </a:cubicBezTo>
                  <a:cubicBezTo>
                    <a:pt x="3501" y="1666"/>
                    <a:pt x="2744" y="3561"/>
                    <a:pt x="2016" y="3561"/>
                  </a:cubicBezTo>
                  <a:cubicBezTo>
                    <a:pt x="1952" y="3561"/>
                    <a:pt x="1887" y="3546"/>
                    <a:pt x="1822" y="3513"/>
                  </a:cubicBezTo>
                  <a:cubicBezTo>
                    <a:pt x="1549" y="3358"/>
                    <a:pt x="1525" y="3037"/>
                    <a:pt x="1739" y="2620"/>
                  </a:cubicBezTo>
                  <a:cubicBezTo>
                    <a:pt x="2025" y="2060"/>
                    <a:pt x="2787" y="1405"/>
                    <a:pt x="3549" y="1096"/>
                  </a:cubicBezTo>
                  <a:lnTo>
                    <a:pt x="27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2240450" y="4623475"/>
              <a:ext cx="168200" cy="166725"/>
            </a:xfrm>
            <a:custGeom>
              <a:rect b="b" l="l" r="r" t="t"/>
              <a:pathLst>
                <a:path extrusionOk="0" h="6669" w="6728">
                  <a:moveTo>
                    <a:pt x="2739" y="1"/>
                  </a:moveTo>
                  <a:cubicBezTo>
                    <a:pt x="1822" y="417"/>
                    <a:pt x="1072" y="1132"/>
                    <a:pt x="619" y="2025"/>
                  </a:cubicBezTo>
                  <a:cubicBezTo>
                    <a:pt x="0" y="3215"/>
                    <a:pt x="60" y="4466"/>
                    <a:pt x="1155" y="5025"/>
                  </a:cubicBezTo>
                  <a:cubicBezTo>
                    <a:pt x="1424" y="5163"/>
                    <a:pt x="1674" y="5222"/>
                    <a:pt x="1908" y="5222"/>
                  </a:cubicBezTo>
                  <a:cubicBezTo>
                    <a:pt x="3227" y="5222"/>
                    <a:pt x="4011" y="3346"/>
                    <a:pt x="4717" y="3346"/>
                  </a:cubicBezTo>
                  <a:cubicBezTo>
                    <a:pt x="4781" y="3346"/>
                    <a:pt x="4843" y="3361"/>
                    <a:pt x="4906" y="3394"/>
                  </a:cubicBezTo>
                  <a:cubicBezTo>
                    <a:pt x="5156" y="3513"/>
                    <a:pt x="5156" y="3799"/>
                    <a:pt x="4989" y="4132"/>
                  </a:cubicBezTo>
                  <a:cubicBezTo>
                    <a:pt x="4763" y="4573"/>
                    <a:pt x="4144" y="5168"/>
                    <a:pt x="3525" y="5573"/>
                  </a:cubicBezTo>
                  <a:lnTo>
                    <a:pt x="4370" y="6668"/>
                  </a:lnTo>
                  <a:cubicBezTo>
                    <a:pt x="5084" y="6228"/>
                    <a:pt x="5680" y="5597"/>
                    <a:pt x="6073" y="4835"/>
                  </a:cubicBezTo>
                  <a:cubicBezTo>
                    <a:pt x="6727" y="3549"/>
                    <a:pt x="6537" y="2370"/>
                    <a:pt x="5537" y="1858"/>
                  </a:cubicBezTo>
                  <a:cubicBezTo>
                    <a:pt x="5277" y="1724"/>
                    <a:pt x="5036" y="1667"/>
                    <a:pt x="4811" y="1667"/>
                  </a:cubicBezTo>
                  <a:cubicBezTo>
                    <a:pt x="3513" y="1667"/>
                    <a:pt x="2749" y="3563"/>
                    <a:pt x="2030" y="3563"/>
                  </a:cubicBezTo>
                  <a:cubicBezTo>
                    <a:pt x="1964" y="3563"/>
                    <a:pt x="1899" y="3547"/>
                    <a:pt x="1834" y="3513"/>
                  </a:cubicBezTo>
                  <a:cubicBezTo>
                    <a:pt x="1548" y="3370"/>
                    <a:pt x="1536" y="3037"/>
                    <a:pt x="1739" y="2620"/>
                  </a:cubicBezTo>
                  <a:cubicBezTo>
                    <a:pt x="2024" y="2072"/>
                    <a:pt x="2798" y="1406"/>
                    <a:pt x="3548" y="1108"/>
                  </a:cubicBezTo>
                  <a:lnTo>
                    <a:pt x="2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68150" y="4636875"/>
              <a:ext cx="260775" cy="204800"/>
            </a:xfrm>
            <a:custGeom>
              <a:rect b="b" l="l" r="r" t="t"/>
              <a:pathLst>
                <a:path extrusionOk="0" h="8192" w="10431">
                  <a:moveTo>
                    <a:pt x="7466" y="1"/>
                  </a:moveTo>
                  <a:lnTo>
                    <a:pt x="5632" y="751"/>
                  </a:lnTo>
                  <a:lnTo>
                    <a:pt x="6656" y="3263"/>
                  </a:lnTo>
                  <a:lnTo>
                    <a:pt x="1" y="5977"/>
                  </a:lnTo>
                  <a:lnTo>
                    <a:pt x="905" y="8192"/>
                  </a:lnTo>
                  <a:lnTo>
                    <a:pt x="7561" y="5477"/>
                  </a:lnTo>
                  <a:lnTo>
                    <a:pt x="8597" y="8013"/>
                  </a:lnTo>
                  <a:lnTo>
                    <a:pt x="10430" y="7275"/>
                  </a:lnTo>
                  <a:lnTo>
                    <a:pt x="74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189900" y="868550"/>
              <a:ext cx="219975" cy="183675"/>
            </a:xfrm>
            <a:custGeom>
              <a:rect b="b" l="l" r="r" t="t"/>
              <a:pathLst>
                <a:path extrusionOk="0" h="7347" w="8799">
                  <a:moveTo>
                    <a:pt x="1417" y="1"/>
                  </a:moveTo>
                  <a:lnTo>
                    <a:pt x="0" y="1929"/>
                  </a:lnTo>
                  <a:lnTo>
                    <a:pt x="7382" y="7347"/>
                  </a:lnTo>
                  <a:lnTo>
                    <a:pt x="8799" y="5418"/>
                  </a:lnTo>
                  <a:lnTo>
                    <a:pt x="14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231850" y="1367425"/>
              <a:ext cx="258400" cy="201525"/>
            </a:xfrm>
            <a:custGeom>
              <a:rect b="b" l="l" r="r" t="t"/>
              <a:pathLst>
                <a:path extrusionOk="0" h="8061" w="10336">
                  <a:moveTo>
                    <a:pt x="7764" y="0"/>
                  </a:moveTo>
                  <a:lnTo>
                    <a:pt x="5895" y="643"/>
                  </a:lnTo>
                  <a:lnTo>
                    <a:pt x="6788" y="3215"/>
                  </a:lnTo>
                  <a:lnTo>
                    <a:pt x="1" y="5572"/>
                  </a:lnTo>
                  <a:lnTo>
                    <a:pt x="799" y="7835"/>
                  </a:lnTo>
                  <a:lnTo>
                    <a:pt x="7573" y="5465"/>
                  </a:lnTo>
                  <a:lnTo>
                    <a:pt x="8478" y="8061"/>
                  </a:lnTo>
                  <a:lnTo>
                    <a:pt x="10336" y="7406"/>
                  </a:lnTo>
                  <a:lnTo>
                    <a:pt x="77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700945" y="1895303"/>
              <a:ext cx="173875" cy="168500"/>
            </a:xfrm>
            <a:custGeom>
              <a:rect b="b" l="l" r="r" t="t"/>
              <a:pathLst>
                <a:path extrusionOk="0" h="6740" w="6955">
                  <a:moveTo>
                    <a:pt x="1965" y="0"/>
                  </a:moveTo>
                  <a:lnTo>
                    <a:pt x="1406" y="1298"/>
                  </a:lnTo>
                  <a:lnTo>
                    <a:pt x="3323" y="2108"/>
                  </a:lnTo>
                  <a:lnTo>
                    <a:pt x="2466" y="4132"/>
                  </a:lnTo>
                  <a:lnTo>
                    <a:pt x="549" y="3310"/>
                  </a:lnTo>
                  <a:lnTo>
                    <a:pt x="1" y="4620"/>
                  </a:lnTo>
                  <a:lnTo>
                    <a:pt x="4990" y="6739"/>
                  </a:lnTo>
                  <a:lnTo>
                    <a:pt x="5537" y="5429"/>
                  </a:lnTo>
                  <a:lnTo>
                    <a:pt x="3501" y="4572"/>
                  </a:lnTo>
                  <a:lnTo>
                    <a:pt x="4359" y="2548"/>
                  </a:lnTo>
                  <a:lnTo>
                    <a:pt x="6395" y="3417"/>
                  </a:lnTo>
                  <a:lnTo>
                    <a:pt x="6954" y="2119"/>
                  </a:lnTo>
                  <a:lnTo>
                    <a:pt x="19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1072150" y="3364700"/>
              <a:ext cx="132475" cy="138125"/>
            </a:xfrm>
            <a:custGeom>
              <a:rect b="b" l="l" r="r" t="t"/>
              <a:pathLst>
                <a:path extrusionOk="0" h="5525" w="5299">
                  <a:moveTo>
                    <a:pt x="1096" y="0"/>
                  </a:moveTo>
                  <a:lnTo>
                    <a:pt x="0" y="4477"/>
                  </a:lnTo>
                  <a:lnTo>
                    <a:pt x="1167" y="4763"/>
                  </a:lnTo>
                  <a:lnTo>
                    <a:pt x="1441" y="3667"/>
                  </a:lnTo>
                  <a:lnTo>
                    <a:pt x="2167" y="3167"/>
                  </a:lnTo>
                  <a:lnTo>
                    <a:pt x="2905" y="5191"/>
                  </a:lnTo>
                  <a:lnTo>
                    <a:pt x="4298" y="5525"/>
                  </a:lnTo>
                  <a:lnTo>
                    <a:pt x="3179" y="2477"/>
                  </a:lnTo>
                  <a:lnTo>
                    <a:pt x="5299" y="1036"/>
                  </a:lnTo>
                  <a:lnTo>
                    <a:pt x="3941" y="703"/>
                  </a:lnTo>
                  <a:lnTo>
                    <a:pt x="1810" y="2167"/>
                  </a:lnTo>
                  <a:lnTo>
                    <a:pt x="2263" y="286"/>
                  </a:lnTo>
                  <a:lnTo>
                    <a:pt x="1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6570150" y="4422575"/>
              <a:ext cx="457825" cy="419100"/>
            </a:xfrm>
            <a:custGeom>
              <a:rect b="b" l="l" r="r" t="t"/>
              <a:pathLst>
                <a:path extrusionOk="0" h="16764" w="18313">
                  <a:moveTo>
                    <a:pt x="703" y="0"/>
                  </a:moveTo>
                  <a:lnTo>
                    <a:pt x="1" y="15990"/>
                  </a:lnTo>
                  <a:lnTo>
                    <a:pt x="3715" y="16145"/>
                  </a:lnTo>
                  <a:lnTo>
                    <a:pt x="4168" y="6025"/>
                  </a:lnTo>
                  <a:lnTo>
                    <a:pt x="7502" y="14728"/>
                  </a:lnTo>
                  <a:lnTo>
                    <a:pt x="10240" y="14847"/>
                  </a:lnTo>
                  <a:lnTo>
                    <a:pt x="14336" y="6477"/>
                  </a:lnTo>
                  <a:lnTo>
                    <a:pt x="13907" y="16597"/>
                  </a:lnTo>
                  <a:lnTo>
                    <a:pt x="17598" y="16764"/>
                  </a:lnTo>
                  <a:lnTo>
                    <a:pt x="18312" y="774"/>
                  </a:lnTo>
                  <a:lnTo>
                    <a:pt x="13752" y="572"/>
                  </a:lnTo>
                  <a:lnTo>
                    <a:pt x="9097" y="9716"/>
                  </a:lnTo>
                  <a:lnTo>
                    <a:pt x="5263" y="202"/>
                  </a:lnTo>
                  <a:lnTo>
                    <a:pt x="7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2964950" y="644425"/>
              <a:ext cx="534300" cy="506925"/>
            </a:xfrm>
            <a:custGeom>
              <a:rect b="b" l="l" r="r" t="t"/>
              <a:pathLst>
                <a:path extrusionOk="0" h="20277" w="21372">
                  <a:moveTo>
                    <a:pt x="4453" y="0"/>
                  </a:moveTo>
                  <a:lnTo>
                    <a:pt x="0" y="15371"/>
                  </a:lnTo>
                  <a:lnTo>
                    <a:pt x="3572" y="16407"/>
                  </a:lnTo>
                  <a:lnTo>
                    <a:pt x="6382" y="6680"/>
                  </a:lnTo>
                  <a:lnTo>
                    <a:pt x="7584" y="15907"/>
                  </a:lnTo>
                  <a:lnTo>
                    <a:pt x="10216" y="16669"/>
                  </a:lnTo>
                  <a:lnTo>
                    <a:pt x="16169" y="9501"/>
                  </a:lnTo>
                  <a:lnTo>
                    <a:pt x="13371" y="19252"/>
                  </a:lnTo>
                  <a:lnTo>
                    <a:pt x="16919" y="20276"/>
                  </a:lnTo>
                  <a:lnTo>
                    <a:pt x="21372" y="4905"/>
                  </a:lnTo>
                  <a:lnTo>
                    <a:pt x="16990" y="3632"/>
                  </a:lnTo>
                  <a:lnTo>
                    <a:pt x="10311" y="11418"/>
                  </a:lnTo>
                  <a:lnTo>
                    <a:pt x="8835" y="1274"/>
                  </a:lnTo>
                  <a:lnTo>
                    <a:pt x="4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6766336" y="3078050"/>
              <a:ext cx="210450" cy="205100"/>
            </a:xfrm>
            <a:custGeom>
              <a:rect b="b" l="l" r="r" t="t"/>
              <a:pathLst>
                <a:path extrusionOk="0" h="8204" w="8418">
                  <a:moveTo>
                    <a:pt x="5549" y="1"/>
                  </a:moveTo>
                  <a:lnTo>
                    <a:pt x="4108" y="822"/>
                  </a:lnTo>
                  <a:lnTo>
                    <a:pt x="4453" y="4525"/>
                  </a:lnTo>
                  <a:lnTo>
                    <a:pt x="1441" y="2346"/>
                  </a:lnTo>
                  <a:lnTo>
                    <a:pt x="0" y="3168"/>
                  </a:lnTo>
                  <a:lnTo>
                    <a:pt x="2882" y="8204"/>
                  </a:lnTo>
                  <a:lnTo>
                    <a:pt x="4048" y="7537"/>
                  </a:lnTo>
                  <a:lnTo>
                    <a:pt x="2227" y="4346"/>
                  </a:lnTo>
                  <a:lnTo>
                    <a:pt x="4929" y="6358"/>
                  </a:lnTo>
                  <a:lnTo>
                    <a:pt x="5787" y="5870"/>
                  </a:lnTo>
                  <a:lnTo>
                    <a:pt x="5429" y="2513"/>
                  </a:lnTo>
                  <a:lnTo>
                    <a:pt x="7251" y="5704"/>
                  </a:lnTo>
                  <a:lnTo>
                    <a:pt x="8418" y="5037"/>
                  </a:lnTo>
                  <a:lnTo>
                    <a:pt x="5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6763625" y="1933850"/>
              <a:ext cx="170300" cy="182500"/>
            </a:xfrm>
            <a:custGeom>
              <a:rect b="b" l="l" r="r" t="t"/>
              <a:pathLst>
                <a:path extrusionOk="0" h="7300" w="6812">
                  <a:moveTo>
                    <a:pt x="5704" y="1"/>
                  </a:moveTo>
                  <a:lnTo>
                    <a:pt x="1" y="1013"/>
                  </a:lnTo>
                  <a:lnTo>
                    <a:pt x="227" y="2346"/>
                  </a:lnTo>
                  <a:lnTo>
                    <a:pt x="3846" y="1704"/>
                  </a:lnTo>
                  <a:lnTo>
                    <a:pt x="1037" y="3573"/>
                  </a:lnTo>
                  <a:lnTo>
                    <a:pt x="1215" y="4549"/>
                  </a:lnTo>
                  <a:lnTo>
                    <a:pt x="4489" y="5335"/>
                  </a:lnTo>
                  <a:lnTo>
                    <a:pt x="870" y="5978"/>
                  </a:lnTo>
                  <a:lnTo>
                    <a:pt x="1108" y="7299"/>
                  </a:lnTo>
                  <a:lnTo>
                    <a:pt x="6811" y="6287"/>
                  </a:lnTo>
                  <a:lnTo>
                    <a:pt x="6525" y="4668"/>
                  </a:lnTo>
                  <a:lnTo>
                    <a:pt x="2930" y="3739"/>
                  </a:lnTo>
                  <a:lnTo>
                    <a:pt x="5990" y="1632"/>
                  </a:lnTo>
                  <a:lnTo>
                    <a:pt x="57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6746675" y="3673025"/>
              <a:ext cx="240525" cy="195100"/>
            </a:xfrm>
            <a:custGeom>
              <a:rect b="b" l="l" r="r" t="t"/>
              <a:pathLst>
                <a:path extrusionOk="0" h="7804" w="9621">
                  <a:moveTo>
                    <a:pt x="6578" y="0"/>
                  </a:moveTo>
                  <a:cubicBezTo>
                    <a:pt x="6456" y="0"/>
                    <a:pt x="6331" y="9"/>
                    <a:pt x="6203" y="26"/>
                  </a:cubicBezTo>
                  <a:cubicBezTo>
                    <a:pt x="2989" y="455"/>
                    <a:pt x="4560" y="5110"/>
                    <a:pt x="3012" y="5312"/>
                  </a:cubicBezTo>
                  <a:cubicBezTo>
                    <a:pt x="2981" y="5316"/>
                    <a:pt x="2951" y="5318"/>
                    <a:pt x="2922" y="5318"/>
                  </a:cubicBezTo>
                  <a:cubicBezTo>
                    <a:pt x="2495" y="5318"/>
                    <a:pt x="2208" y="4922"/>
                    <a:pt x="2119" y="4276"/>
                  </a:cubicBezTo>
                  <a:cubicBezTo>
                    <a:pt x="2000" y="3336"/>
                    <a:pt x="2381" y="1848"/>
                    <a:pt x="3060" y="800"/>
                  </a:cubicBezTo>
                  <a:lnTo>
                    <a:pt x="1084" y="133"/>
                  </a:lnTo>
                  <a:cubicBezTo>
                    <a:pt x="310" y="1443"/>
                    <a:pt x="0" y="2979"/>
                    <a:pt x="191" y="4503"/>
                  </a:cubicBezTo>
                  <a:cubicBezTo>
                    <a:pt x="433" y="6368"/>
                    <a:pt x="1454" y="7804"/>
                    <a:pt x="3072" y="7804"/>
                  </a:cubicBezTo>
                  <a:cubicBezTo>
                    <a:pt x="3200" y="7804"/>
                    <a:pt x="3330" y="7795"/>
                    <a:pt x="3465" y="7777"/>
                  </a:cubicBezTo>
                  <a:cubicBezTo>
                    <a:pt x="6727" y="7348"/>
                    <a:pt x="5239" y="2681"/>
                    <a:pt x="6739" y="2479"/>
                  </a:cubicBezTo>
                  <a:cubicBezTo>
                    <a:pt x="6765" y="2476"/>
                    <a:pt x="6790" y="2474"/>
                    <a:pt x="6814" y="2474"/>
                  </a:cubicBezTo>
                  <a:cubicBezTo>
                    <a:pt x="7186" y="2474"/>
                    <a:pt x="7411" y="2811"/>
                    <a:pt x="7489" y="3348"/>
                  </a:cubicBezTo>
                  <a:cubicBezTo>
                    <a:pt x="7584" y="4098"/>
                    <a:pt x="7322" y="5372"/>
                    <a:pt x="6918" y="6408"/>
                  </a:cubicBezTo>
                  <a:lnTo>
                    <a:pt x="8906" y="7051"/>
                  </a:lnTo>
                  <a:cubicBezTo>
                    <a:pt x="9430" y="5872"/>
                    <a:pt x="9620" y="4562"/>
                    <a:pt x="9454" y="3288"/>
                  </a:cubicBezTo>
                  <a:cubicBezTo>
                    <a:pt x="9189" y="1263"/>
                    <a:pt x="8080" y="0"/>
                    <a:pt x="65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3328975" y="4744300"/>
              <a:ext cx="240825" cy="194800"/>
            </a:xfrm>
            <a:custGeom>
              <a:rect b="b" l="l" r="r" t="t"/>
              <a:pathLst>
                <a:path extrusionOk="0" h="7792" w="9633">
                  <a:moveTo>
                    <a:pt x="6581" y="0"/>
                  </a:moveTo>
                  <a:cubicBezTo>
                    <a:pt x="6458" y="0"/>
                    <a:pt x="6332" y="8"/>
                    <a:pt x="6204" y="25"/>
                  </a:cubicBezTo>
                  <a:cubicBezTo>
                    <a:pt x="3001" y="454"/>
                    <a:pt x="4561" y="5109"/>
                    <a:pt x="3025" y="5312"/>
                  </a:cubicBezTo>
                  <a:cubicBezTo>
                    <a:pt x="2993" y="5316"/>
                    <a:pt x="2962" y="5318"/>
                    <a:pt x="2932" y="5318"/>
                  </a:cubicBezTo>
                  <a:cubicBezTo>
                    <a:pt x="2497" y="5318"/>
                    <a:pt x="2221" y="4921"/>
                    <a:pt x="2132" y="4264"/>
                  </a:cubicBezTo>
                  <a:cubicBezTo>
                    <a:pt x="2001" y="3324"/>
                    <a:pt x="2382" y="1835"/>
                    <a:pt x="3072" y="799"/>
                  </a:cubicBezTo>
                  <a:lnTo>
                    <a:pt x="1096" y="121"/>
                  </a:lnTo>
                  <a:cubicBezTo>
                    <a:pt x="322" y="1442"/>
                    <a:pt x="1" y="2978"/>
                    <a:pt x="203" y="4490"/>
                  </a:cubicBezTo>
                  <a:cubicBezTo>
                    <a:pt x="446" y="6366"/>
                    <a:pt x="1455" y="7792"/>
                    <a:pt x="3080" y="7792"/>
                  </a:cubicBezTo>
                  <a:cubicBezTo>
                    <a:pt x="3209" y="7792"/>
                    <a:pt x="3341" y="7783"/>
                    <a:pt x="3477" y="7765"/>
                  </a:cubicBezTo>
                  <a:cubicBezTo>
                    <a:pt x="6739" y="7336"/>
                    <a:pt x="5251" y="2669"/>
                    <a:pt x="6751" y="2478"/>
                  </a:cubicBezTo>
                  <a:cubicBezTo>
                    <a:pt x="6782" y="2474"/>
                    <a:pt x="6811" y="2472"/>
                    <a:pt x="6840" y="2472"/>
                  </a:cubicBezTo>
                  <a:cubicBezTo>
                    <a:pt x="7194" y="2472"/>
                    <a:pt x="7423" y="2807"/>
                    <a:pt x="7490" y="3335"/>
                  </a:cubicBezTo>
                  <a:cubicBezTo>
                    <a:pt x="7597" y="4086"/>
                    <a:pt x="7323" y="5359"/>
                    <a:pt x="6918" y="6395"/>
                  </a:cubicBezTo>
                  <a:lnTo>
                    <a:pt x="8918" y="7038"/>
                  </a:lnTo>
                  <a:cubicBezTo>
                    <a:pt x="9442" y="5860"/>
                    <a:pt x="9633" y="4562"/>
                    <a:pt x="9466" y="3276"/>
                  </a:cubicBezTo>
                  <a:cubicBezTo>
                    <a:pt x="9191" y="1261"/>
                    <a:pt x="8091" y="0"/>
                    <a:pt x="6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7203575" y="2266596"/>
              <a:ext cx="168200" cy="166725"/>
            </a:xfrm>
            <a:custGeom>
              <a:rect b="b" l="l" r="r" t="t"/>
              <a:pathLst>
                <a:path extrusionOk="0" h="6669" w="6728">
                  <a:moveTo>
                    <a:pt x="2739" y="1"/>
                  </a:moveTo>
                  <a:cubicBezTo>
                    <a:pt x="1822" y="429"/>
                    <a:pt x="1072" y="1144"/>
                    <a:pt x="619" y="2037"/>
                  </a:cubicBezTo>
                  <a:cubicBezTo>
                    <a:pt x="0" y="3227"/>
                    <a:pt x="60" y="4466"/>
                    <a:pt x="1155" y="5037"/>
                  </a:cubicBezTo>
                  <a:cubicBezTo>
                    <a:pt x="1424" y="5175"/>
                    <a:pt x="1674" y="5234"/>
                    <a:pt x="1907" y="5234"/>
                  </a:cubicBezTo>
                  <a:cubicBezTo>
                    <a:pt x="3224" y="5234"/>
                    <a:pt x="4002" y="3358"/>
                    <a:pt x="4715" y="3358"/>
                  </a:cubicBezTo>
                  <a:cubicBezTo>
                    <a:pt x="4779" y="3358"/>
                    <a:pt x="4842" y="3373"/>
                    <a:pt x="4906" y="3406"/>
                  </a:cubicBezTo>
                  <a:cubicBezTo>
                    <a:pt x="5156" y="3525"/>
                    <a:pt x="5167" y="3811"/>
                    <a:pt x="4989" y="4144"/>
                  </a:cubicBezTo>
                  <a:cubicBezTo>
                    <a:pt x="4763" y="4585"/>
                    <a:pt x="4144" y="5180"/>
                    <a:pt x="3524" y="5573"/>
                  </a:cubicBezTo>
                  <a:lnTo>
                    <a:pt x="4370" y="6668"/>
                  </a:lnTo>
                  <a:cubicBezTo>
                    <a:pt x="5084" y="6228"/>
                    <a:pt x="5679" y="5597"/>
                    <a:pt x="6060" y="4847"/>
                  </a:cubicBezTo>
                  <a:cubicBezTo>
                    <a:pt x="6727" y="3561"/>
                    <a:pt x="6537" y="2382"/>
                    <a:pt x="5537" y="1870"/>
                  </a:cubicBezTo>
                  <a:cubicBezTo>
                    <a:pt x="5276" y="1736"/>
                    <a:pt x="5034" y="1678"/>
                    <a:pt x="4808" y="1678"/>
                  </a:cubicBezTo>
                  <a:cubicBezTo>
                    <a:pt x="3510" y="1678"/>
                    <a:pt x="2746" y="3573"/>
                    <a:pt x="2026" y="3573"/>
                  </a:cubicBezTo>
                  <a:cubicBezTo>
                    <a:pt x="1961" y="3573"/>
                    <a:pt x="1898" y="3558"/>
                    <a:pt x="1834" y="3525"/>
                  </a:cubicBezTo>
                  <a:cubicBezTo>
                    <a:pt x="1548" y="3370"/>
                    <a:pt x="1536" y="3049"/>
                    <a:pt x="1738" y="2632"/>
                  </a:cubicBezTo>
                  <a:cubicBezTo>
                    <a:pt x="2024" y="2072"/>
                    <a:pt x="2798" y="1418"/>
                    <a:pt x="3548" y="1108"/>
                  </a:cubicBezTo>
                  <a:lnTo>
                    <a:pt x="2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7298825" y="990000"/>
              <a:ext cx="394400" cy="357800"/>
            </a:xfrm>
            <a:custGeom>
              <a:rect b="b" l="l" r="r" t="t"/>
              <a:pathLst>
                <a:path extrusionOk="0" h="14312" w="15776">
                  <a:moveTo>
                    <a:pt x="12240" y="0"/>
                  </a:moveTo>
                  <a:lnTo>
                    <a:pt x="0" y="4477"/>
                  </a:lnTo>
                  <a:lnTo>
                    <a:pt x="3596" y="14312"/>
                  </a:lnTo>
                  <a:lnTo>
                    <a:pt x="6144" y="13383"/>
                  </a:lnTo>
                  <a:lnTo>
                    <a:pt x="3715" y="6739"/>
                  </a:lnTo>
                  <a:lnTo>
                    <a:pt x="6025" y="5906"/>
                  </a:lnTo>
                  <a:lnTo>
                    <a:pt x="8180" y="11728"/>
                  </a:lnTo>
                  <a:lnTo>
                    <a:pt x="10704" y="10799"/>
                  </a:lnTo>
                  <a:lnTo>
                    <a:pt x="8573" y="4965"/>
                  </a:lnTo>
                  <a:lnTo>
                    <a:pt x="10859" y="4132"/>
                  </a:lnTo>
                  <a:lnTo>
                    <a:pt x="13228" y="10597"/>
                  </a:lnTo>
                  <a:lnTo>
                    <a:pt x="15776" y="9668"/>
                  </a:lnTo>
                  <a:lnTo>
                    <a:pt x="12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7011275" y="1457325"/>
              <a:ext cx="258400" cy="201525"/>
            </a:xfrm>
            <a:custGeom>
              <a:rect b="b" l="l" r="r" t="t"/>
              <a:pathLst>
                <a:path extrusionOk="0" h="8061" w="10336">
                  <a:moveTo>
                    <a:pt x="7752" y="0"/>
                  </a:moveTo>
                  <a:lnTo>
                    <a:pt x="5882" y="643"/>
                  </a:lnTo>
                  <a:lnTo>
                    <a:pt x="6775" y="3215"/>
                  </a:lnTo>
                  <a:lnTo>
                    <a:pt x="1" y="5572"/>
                  </a:lnTo>
                  <a:lnTo>
                    <a:pt x="787" y="7834"/>
                  </a:lnTo>
                  <a:lnTo>
                    <a:pt x="7561" y="5465"/>
                  </a:lnTo>
                  <a:lnTo>
                    <a:pt x="8466" y="8061"/>
                  </a:lnTo>
                  <a:lnTo>
                    <a:pt x="10335" y="7406"/>
                  </a:lnTo>
                  <a:lnTo>
                    <a:pt x="77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6859475" y="2563700"/>
              <a:ext cx="203925" cy="195300"/>
            </a:xfrm>
            <a:custGeom>
              <a:rect b="b" l="l" r="r" t="t"/>
              <a:pathLst>
                <a:path extrusionOk="0" h="7812" w="8157">
                  <a:moveTo>
                    <a:pt x="4096" y="1"/>
                  </a:moveTo>
                  <a:lnTo>
                    <a:pt x="2906" y="1024"/>
                  </a:lnTo>
                  <a:lnTo>
                    <a:pt x="4311" y="2656"/>
                  </a:lnTo>
                  <a:lnTo>
                    <a:pt x="1" y="6382"/>
                  </a:lnTo>
                  <a:lnTo>
                    <a:pt x="1239" y="7811"/>
                  </a:lnTo>
                  <a:lnTo>
                    <a:pt x="5549" y="4096"/>
                  </a:lnTo>
                  <a:lnTo>
                    <a:pt x="6966" y="5739"/>
                  </a:lnTo>
                  <a:lnTo>
                    <a:pt x="8156" y="4727"/>
                  </a:lnTo>
                  <a:lnTo>
                    <a:pt x="4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3603700" y="3925475"/>
              <a:ext cx="204225" cy="195300"/>
            </a:xfrm>
            <a:custGeom>
              <a:rect b="b" l="l" r="r" t="t"/>
              <a:pathLst>
                <a:path extrusionOk="0" h="7812" w="8169">
                  <a:moveTo>
                    <a:pt x="4109" y="1"/>
                  </a:moveTo>
                  <a:lnTo>
                    <a:pt x="2918" y="1013"/>
                  </a:lnTo>
                  <a:lnTo>
                    <a:pt x="4323" y="2656"/>
                  </a:lnTo>
                  <a:lnTo>
                    <a:pt x="1" y="6370"/>
                  </a:lnTo>
                  <a:lnTo>
                    <a:pt x="1239" y="7811"/>
                  </a:lnTo>
                  <a:lnTo>
                    <a:pt x="5561" y="4084"/>
                  </a:lnTo>
                  <a:lnTo>
                    <a:pt x="6978" y="5739"/>
                  </a:lnTo>
                  <a:lnTo>
                    <a:pt x="8169" y="4715"/>
                  </a:lnTo>
                  <a:lnTo>
                    <a:pt x="41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rot="-1919558">
              <a:off x="797410" y="2339819"/>
              <a:ext cx="173872" cy="168497"/>
            </a:xfrm>
            <a:custGeom>
              <a:rect b="b" l="l" r="r" t="t"/>
              <a:pathLst>
                <a:path extrusionOk="0" h="6740" w="6955">
                  <a:moveTo>
                    <a:pt x="1965" y="1"/>
                  </a:moveTo>
                  <a:lnTo>
                    <a:pt x="1406" y="1299"/>
                  </a:lnTo>
                  <a:lnTo>
                    <a:pt x="3323" y="2120"/>
                  </a:lnTo>
                  <a:lnTo>
                    <a:pt x="2465" y="4132"/>
                  </a:lnTo>
                  <a:lnTo>
                    <a:pt x="548" y="3311"/>
                  </a:lnTo>
                  <a:lnTo>
                    <a:pt x="1" y="4620"/>
                  </a:lnTo>
                  <a:lnTo>
                    <a:pt x="4990" y="6740"/>
                  </a:lnTo>
                  <a:lnTo>
                    <a:pt x="5537" y="5430"/>
                  </a:lnTo>
                  <a:lnTo>
                    <a:pt x="3501" y="4573"/>
                  </a:lnTo>
                  <a:lnTo>
                    <a:pt x="4358" y="2561"/>
                  </a:lnTo>
                  <a:lnTo>
                    <a:pt x="6394" y="3418"/>
                  </a:lnTo>
                  <a:lnTo>
                    <a:pt x="6954" y="2120"/>
                  </a:lnTo>
                  <a:lnTo>
                    <a:pt x="19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7333650" y="3913575"/>
              <a:ext cx="280400" cy="298875"/>
            </a:xfrm>
            <a:custGeom>
              <a:rect b="b" l="l" r="r" t="t"/>
              <a:pathLst>
                <a:path extrusionOk="0" h="11955" w="11216">
                  <a:moveTo>
                    <a:pt x="10156" y="0"/>
                  </a:moveTo>
                  <a:lnTo>
                    <a:pt x="7287" y="274"/>
                  </a:lnTo>
                  <a:lnTo>
                    <a:pt x="7715" y="4751"/>
                  </a:lnTo>
                  <a:lnTo>
                    <a:pt x="3286" y="5180"/>
                  </a:lnTo>
                  <a:lnTo>
                    <a:pt x="2858" y="703"/>
                  </a:lnTo>
                  <a:lnTo>
                    <a:pt x="0" y="977"/>
                  </a:lnTo>
                  <a:lnTo>
                    <a:pt x="1060" y="11954"/>
                  </a:lnTo>
                  <a:lnTo>
                    <a:pt x="3917" y="11680"/>
                  </a:lnTo>
                  <a:lnTo>
                    <a:pt x="3513" y="7466"/>
                  </a:lnTo>
                  <a:lnTo>
                    <a:pt x="7942" y="7037"/>
                  </a:lnTo>
                  <a:lnTo>
                    <a:pt x="8346" y="11252"/>
                  </a:lnTo>
                  <a:lnTo>
                    <a:pt x="11216" y="10978"/>
                  </a:lnTo>
                  <a:lnTo>
                    <a:pt x="101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7239993" y="3525125"/>
              <a:ext cx="115800" cy="120275"/>
            </a:xfrm>
            <a:custGeom>
              <a:rect b="b" l="l" r="r" t="t"/>
              <a:pathLst>
                <a:path extrusionOk="0" h="4811" w="4632">
                  <a:moveTo>
                    <a:pt x="4310" y="1"/>
                  </a:moveTo>
                  <a:lnTo>
                    <a:pt x="2917" y="72"/>
                  </a:lnTo>
                  <a:lnTo>
                    <a:pt x="1286" y="2084"/>
                  </a:lnTo>
                  <a:lnTo>
                    <a:pt x="1191" y="144"/>
                  </a:lnTo>
                  <a:lnTo>
                    <a:pt x="0" y="203"/>
                  </a:lnTo>
                  <a:lnTo>
                    <a:pt x="203" y="4811"/>
                  </a:lnTo>
                  <a:lnTo>
                    <a:pt x="1405" y="4751"/>
                  </a:lnTo>
                  <a:lnTo>
                    <a:pt x="1357" y="3632"/>
                  </a:lnTo>
                  <a:lnTo>
                    <a:pt x="1917" y="2942"/>
                  </a:lnTo>
                  <a:lnTo>
                    <a:pt x="3191" y="4668"/>
                  </a:lnTo>
                  <a:lnTo>
                    <a:pt x="4632" y="4608"/>
                  </a:lnTo>
                  <a:lnTo>
                    <a:pt x="2703" y="1989"/>
                  </a:lnTo>
                  <a:lnTo>
                    <a:pt x="4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3600"/>
              <a:buFont typeface="Vollkorn"/>
              <a:buNone/>
              <a:defRPr b="1" sz="3600">
                <a:solidFill>
                  <a:schemeClr val="lt2"/>
                </a:solidFill>
                <a:latin typeface="Vollkorn"/>
                <a:ea typeface="Vollkorn"/>
                <a:cs typeface="Vollkorn"/>
                <a:sym typeface="Vollkorn"/>
              </a:defRPr>
            </a:lvl1pPr>
            <a:lvl2pPr lvl="1">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2pPr>
            <a:lvl3pPr lvl="2">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3pPr>
            <a:lvl4pPr lvl="3">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4pPr>
            <a:lvl5pPr lvl="4">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5pPr>
            <a:lvl6pPr lvl="5">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6pPr>
            <a:lvl7pPr lvl="6">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7pPr>
            <a:lvl8pPr lvl="7">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8pPr>
            <a:lvl9pPr lvl="8">
              <a:spcBef>
                <a:spcPts val="0"/>
              </a:spcBef>
              <a:spcAft>
                <a:spcPts val="0"/>
              </a:spcAft>
              <a:buClr>
                <a:schemeClr val="lt2"/>
              </a:buClr>
              <a:buSzPts val="2800"/>
              <a:buFont typeface="Vollkorn"/>
              <a:buNone/>
              <a:defRPr b="1" sz="2800">
                <a:solidFill>
                  <a:schemeClr val="lt2"/>
                </a:solidFill>
                <a:latin typeface="Vollkorn"/>
                <a:ea typeface="Vollkorn"/>
                <a:cs typeface="Vollkorn"/>
                <a:sym typeface="Vollkor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4"/>
              </a:buClr>
              <a:buSzPts val="1400"/>
              <a:buFont typeface="Nunito"/>
              <a:buChar char="●"/>
              <a:defRPr>
                <a:solidFill>
                  <a:schemeClr val="accent4"/>
                </a:solidFill>
                <a:latin typeface="Nunito"/>
                <a:ea typeface="Nunito"/>
                <a:cs typeface="Nunito"/>
                <a:sym typeface="Nunito"/>
              </a:defRPr>
            </a:lvl1pPr>
            <a:lvl2pPr indent="-317500" lvl="1" marL="9144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2pPr>
            <a:lvl3pPr indent="-317500" lvl="2" marL="13716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3pPr>
            <a:lvl4pPr indent="-317500" lvl="3" marL="18288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4pPr>
            <a:lvl5pPr indent="-317500" lvl="4" marL="22860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5pPr>
            <a:lvl6pPr indent="-317500" lvl="5" marL="27432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6pPr>
            <a:lvl7pPr indent="-317500" lvl="6" marL="32004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7pPr>
            <a:lvl8pPr indent="-317500" lvl="7" marL="3657600">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8pPr>
            <a:lvl9pPr indent="-317500" lvl="8" marL="4114800">
              <a:lnSpc>
                <a:spcPct val="115000"/>
              </a:lnSpc>
              <a:spcBef>
                <a:spcPts val="1600"/>
              </a:spcBef>
              <a:spcAft>
                <a:spcPts val="1600"/>
              </a:spcAft>
              <a:buClr>
                <a:schemeClr val="accent4"/>
              </a:buClr>
              <a:buSzPts val="1400"/>
              <a:buFont typeface="Nunito"/>
              <a:buChar char="■"/>
              <a:defRPr>
                <a:solidFill>
                  <a:schemeClr val="accent4"/>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ieeexplore.ieee.org/document/637511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dl.acm.org/doi/10.1145/2959100.295919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ieeexplore.ieee.org/document/7955287" TargetMode="External"/><Relationship Id="rId4" Type="http://schemas.openxmlformats.org/officeDocument/2006/relationships/hyperlink" Target="https://ieeexplore.ieee.org/document/6375112" TargetMode="External"/><Relationship Id="rId5" Type="http://schemas.openxmlformats.org/officeDocument/2006/relationships/hyperlink" Target="https://michaelsevans.com/pdf/Wiki05-harderA.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ieeexplore.ieee.org/document/79170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s://ieeexplore.ieee.org/document/8297150" TargetMode="External"/><Relationship Id="rId4" Type="http://schemas.openxmlformats.org/officeDocument/2006/relationships/hyperlink" Target="https://www.sciencedirect.com/science/article/pii/S1877050915031051?via%3Dihub" TargetMode="External"/><Relationship Id="rId5" Type="http://schemas.openxmlformats.org/officeDocument/2006/relationships/hyperlink" Target="https://dl.acm.org/doi/10.1145/2959100.295919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ieeexplore.ieee.org/document/7917010" TargetMode="External"/><Relationship Id="rId4" Type="http://schemas.openxmlformats.org/officeDocument/2006/relationships/hyperlink" Target="https://ieeexplore.ieee.org/abstract/document/7943164" TargetMode="External"/><Relationship Id="rId5" Type="http://schemas.openxmlformats.org/officeDocument/2006/relationships/hyperlink" Target="https://www.irjet.net/archives/V4/i11/IRJET-V4I1126.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hyperlink" Target="https://youtu.be/tYSNsOrZRXw" TargetMode="External"/><Relationship Id="rId4" Type="http://schemas.openxmlformats.org/officeDocument/2006/relationships/image" Target="../media/image5.jpg"/><Relationship Id="rId5"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0.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ieeexplore.ieee.org/document/795528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6"/>
          <p:cNvSpPr/>
          <p:nvPr/>
        </p:nvSpPr>
        <p:spPr>
          <a:xfrm>
            <a:off x="4581175" y="1404050"/>
            <a:ext cx="3864000" cy="191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txBox="1"/>
          <p:nvPr>
            <p:ph type="ctrTitle"/>
          </p:nvPr>
        </p:nvSpPr>
        <p:spPr>
          <a:xfrm>
            <a:off x="4864825" y="1767850"/>
            <a:ext cx="3296700" cy="100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900"/>
              <a:t>FYP</a:t>
            </a:r>
            <a:r>
              <a:rPr lang="en" sz="3900"/>
              <a:t> Literature Review</a:t>
            </a:r>
            <a:endParaRPr sz="3900"/>
          </a:p>
        </p:txBody>
      </p:sp>
      <p:sp>
        <p:nvSpPr>
          <p:cNvPr id="575" name="Google Shape;575;p26"/>
          <p:cNvSpPr txBox="1"/>
          <p:nvPr>
            <p:ph idx="1" type="subTitle"/>
          </p:nvPr>
        </p:nvSpPr>
        <p:spPr>
          <a:xfrm>
            <a:off x="5352750" y="2858556"/>
            <a:ext cx="2912700" cy="38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Team: B7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5"/>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Summary</a:t>
            </a:r>
            <a:endParaRPr sz="3200"/>
          </a:p>
          <a:p>
            <a:pPr indent="0" lvl="0" marL="0" rtl="0" algn="l">
              <a:spcBef>
                <a:spcPts val="0"/>
              </a:spcBef>
              <a:spcAft>
                <a:spcPts val="0"/>
              </a:spcAft>
              <a:buNone/>
            </a:pPr>
            <a:r>
              <a:t/>
            </a:r>
            <a:endParaRPr sz="3200"/>
          </a:p>
        </p:txBody>
      </p:sp>
      <p:sp>
        <p:nvSpPr>
          <p:cNvPr id="658" name="Google Shape;658;p35"/>
          <p:cNvSpPr txBox="1"/>
          <p:nvPr/>
        </p:nvSpPr>
        <p:spPr>
          <a:xfrm>
            <a:off x="696775" y="1285900"/>
            <a:ext cx="6914400" cy="27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dk1"/>
                </a:solidFill>
                <a:latin typeface="Nunito"/>
                <a:ea typeface="Nunito"/>
                <a:cs typeface="Nunito"/>
                <a:sym typeface="Nunito"/>
              </a:rPr>
              <a:t>The paper describes the different video compression techniques for a better way of reducing video size with less quality loss which will be used in our application to save ton’s of the storage capacity.</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1600"/>
              </a:spcAft>
              <a:buNone/>
            </a:pPr>
            <a:r>
              <a:t/>
            </a:r>
            <a:endParaRPr sz="2100">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6"/>
          <p:cNvSpPr txBox="1"/>
          <p:nvPr>
            <p:ph idx="1" type="body"/>
          </p:nvPr>
        </p:nvSpPr>
        <p:spPr>
          <a:xfrm>
            <a:off x="709775" y="126342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p:txBody>
      </p:sp>
      <p:sp>
        <p:nvSpPr>
          <p:cNvPr id="664" name="Google Shape;664;p36"/>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Comparison of different code’c for output video quality (Using default Bitrate)</a:t>
            </a:r>
            <a:endParaRPr sz="1700"/>
          </a:p>
        </p:txBody>
      </p:sp>
      <p:pic>
        <p:nvPicPr>
          <p:cNvPr id="665" name="Google Shape;665;p36"/>
          <p:cNvPicPr preferRelativeResize="0"/>
          <p:nvPr/>
        </p:nvPicPr>
        <p:blipFill rotWithShape="1">
          <a:blip r:embed="rId3">
            <a:alphaModFix/>
          </a:blip>
          <a:srcRect b="0" l="0" r="0" t="11987"/>
          <a:stretch/>
        </p:blipFill>
        <p:spPr>
          <a:xfrm>
            <a:off x="86600" y="1156000"/>
            <a:ext cx="8693726" cy="387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7"/>
          <p:cNvSpPr txBox="1"/>
          <p:nvPr>
            <p:ph type="title"/>
          </p:nvPr>
        </p:nvSpPr>
        <p:spPr>
          <a:xfrm>
            <a:off x="194825" y="303075"/>
            <a:ext cx="87153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Comparison of different code’c for output video quality (Using bitrate of 320 kbits/s)</a:t>
            </a:r>
            <a:endParaRPr sz="1700"/>
          </a:p>
        </p:txBody>
      </p:sp>
      <p:pic>
        <p:nvPicPr>
          <p:cNvPr id="671" name="Google Shape;671;p37"/>
          <p:cNvPicPr preferRelativeResize="0"/>
          <p:nvPr/>
        </p:nvPicPr>
        <p:blipFill>
          <a:blip r:embed="rId3">
            <a:alphaModFix/>
          </a:blip>
          <a:stretch>
            <a:fillRect/>
          </a:stretch>
        </p:blipFill>
        <p:spPr>
          <a:xfrm>
            <a:off x="0" y="1143000"/>
            <a:ext cx="8585500" cy="366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8"/>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677" name="Google Shape;677;p38"/>
          <p:cNvSpPr txBox="1"/>
          <p:nvPr/>
        </p:nvSpPr>
        <p:spPr>
          <a:xfrm>
            <a:off x="974150" y="818275"/>
            <a:ext cx="6390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rPr lang="en" sz="2100">
                <a:solidFill>
                  <a:schemeClr val="dk1"/>
                </a:solidFill>
                <a:latin typeface="Nunito"/>
                <a:ea typeface="Nunito"/>
                <a:cs typeface="Nunito"/>
                <a:sym typeface="Nunito"/>
              </a:rPr>
              <a:t>This paper doesn’t compare with the built-in flutter compression packages with the H.264 results so we need to compare the performance measure manually and decide the better technique in the development phase.</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0"/>
              </a:spcAft>
              <a:buNone/>
            </a:pPr>
            <a:r>
              <a:t/>
            </a:r>
            <a:endParaRPr sz="2100">
              <a:solidFill>
                <a:schemeClr val="dk1"/>
              </a:solidFill>
              <a:latin typeface="Nunito"/>
              <a:ea typeface="Nunito"/>
              <a:cs typeface="Nunito"/>
              <a:sym typeface="Nunito"/>
            </a:endParaRPr>
          </a:p>
          <a:p>
            <a:pPr indent="0" lvl="0" marL="0" rtl="0" algn="l">
              <a:lnSpc>
                <a:spcPct val="115000"/>
              </a:lnSpc>
              <a:spcBef>
                <a:spcPts val="1600"/>
              </a:spcBef>
              <a:spcAft>
                <a:spcPts val="1600"/>
              </a:spcAft>
              <a:buNone/>
            </a:pPr>
            <a:r>
              <a:t/>
            </a:r>
            <a:endParaRPr sz="2100">
              <a:solidFill>
                <a:schemeClr val="dk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9"/>
          <p:cNvSpPr txBox="1"/>
          <p:nvPr>
            <p:ph type="title"/>
          </p:nvPr>
        </p:nvSpPr>
        <p:spPr>
          <a:xfrm>
            <a:off x="2332150" y="1571626"/>
            <a:ext cx="4245900" cy="229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200"/>
          </a:p>
          <a:p>
            <a:pPr indent="0" lvl="0" marL="0" rtl="0" algn="ctr">
              <a:spcBef>
                <a:spcPts val="0"/>
              </a:spcBef>
              <a:spcAft>
                <a:spcPts val="0"/>
              </a:spcAft>
              <a:buNone/>
            </a:pPr>
            <a:r>
              <a:rPr lang="en" sz="3200"/>
              <a:t>Analysis of Video Compression Algorithms on different video files</a:t>
            </a:r>
            <a:endParaRPr sz="3200"/>
          </a:p>
        </p:txBody>
      </p:sp>
      <p:cxnSp>
        <p:nvCxnSpPr>
          <p:cNvPr id="683" name="Google Shape;683;p39"/>
          <p:cNvCxnSpPr/>
          <p:nvPr/>
        </p:nvCxnSpPr>
        <p:spPr>
          <a:xfrm>
            <a:off x="2721113" y="4429133"/>
            <a:ext cx="3130200" cy="0"/>
          </a:xfrm>
          <a:prstGeom prst="straightConnector1">
            <a:avLst/>
          </a:prstGeom>
          <a:noFill/>
          <a:ln cap="flat" cmpd="sng" w="38100">
            <a:solidFill>
              <a:schemeClr val="accent1"/>
            </a:solidFill>
            <a:prstDash val="solid"/>
            <a:round/>
            <a:headEnd len="med" w="med" type="none"/>
            <a:tailEnd len="med" w="med" type="none"/>
          </a:ln>
        </p:spPr>
      </p:cxnSp>
      <p:sp>
        <p:nvSpPr>
          <p:cNvPr id="684" name="Google Shape;684;p39"/>
          <p:cNvSpPr txBox="1"/>
          <p:nvPr/>
        </p:nvSpPr>
        <p:spPr>
          <a:xfrm>
            <a:off x="2902975" y="4585000"/>
            <a:ext cx="5208300" cy="500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u="sng">
                <a:solidFill>
                  <a:srgbClr val="1155CC"/>
                </a:solidFill>
                <a:hlinkClick r:id="rId3">
                  <a:extLst>
                    <a:ext uri="{A12FA001-AC4F-418D-AE19-62706E023703}">
                      <ahyp:hlinkClr val="tx"/>
                    </a:ext>
                  </a:extLst>
                </a:hlinkClick>
              </a:rPr>
              <a:t>https://ieeexplore.ieee.org/document/6375112</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0"/>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Summary</a:t>
            </a:r>
            <a:endParaRPr sz="3200"/>
          </a:p>
          <a:p>
            <a:pPr indent="0" lvl="0" marL="0" rtl="0" algn="l">
              <a:spcBef>
                <a:spcPts val="0"/>
              </a:spcBef>
              <a:spcAft>
                <a:spcPts val="0"/>
              </a:spcAft>
              <a:buNone/>
            </a:pPr>
            <a:r>
              <a:t/>
            </a:r>
            <a:endParaRPr sz="3200"/>
          </a:p>
        </p:txBody>
      </p:sp>
      <p:sp>
        <p:nvSpPr>
          <p:cNvPr id="690" name="Google Shape;690;p40"/>
          <p:cNvSpPr txBox="1"/>
          <p:nvPr/>
        </p:nvSpPr>
        <p:spPr>
          <a:xfrm>
            <a:off x="696775" y="1285900"/>
            <a:ext cx="6914400" cy="27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100">
                <a:solidFill>
                  <a:schemeClr val="dk1"/>
                </a:solidFill>
                <a:latin typeface="Nunito"/>
                <a:ea typeface="Nunito"/>
                <a:cs typeface="Nunito"/>
                <a:sym typeface="Nunito"/>
              </a:rPr>
              <a:t>The paper performs the performance analysis of compression ratios with different types of video types (DAT, RMV, AVI, MP4, MKV, 3GP, WMV and FLV.)</a:t>
            </a:r>
            <a:endParaRPr sz="2100">
              <a:solidFill>
                <a:schemeClr val="dk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1"/>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Compression rate by both RLE and AC Algorithms</a:t>
            </a:r>
            <a:endParaRPr sz="1700"/>
          </a:p>
        </p:txBody>
      </p:sp>
      <p:pic>
        <p:nvPicPr>
          <p:cNvPr id="696" name="Google Shape;696;p41"/>
          <p:cNvPicPr preferRelativeResize="0"/>
          <p:nvPr/>
        </p:nvPicPr>
        <p:blipFill>
          <a:blip r:embed="rId3">
            <a:alphaModFix/>
          </a:blip>
          <a:stretch>
            <a:fillRect/>
          </a:stretch>
        </p:blipFill>
        <p:spPr>
          <a:xfrm>
            <a:off x="1373325" y="1135277"/>
            <a:ext cx="5315775" cy="3475700"/>
          </a:xfrm>
          <a:prstGeom prst="rect">
            <a:avLst/>
          </a:prstGeom>
          <a:noFill/>
          <a:ln>
            <a:noFill/>
          </a:ln>
        </p:spPr>
      </p:pic>
      <p:pic>
        <p:nvPicPr>
          <p:cNvPr id="697" name="Google Shape;697;p41"/>
          <p:cNvPicPr preferRelativeResize="0"/>
          <p:nvPr/>
        </p:nvPicPr>
        <p:blipFill>
          <a:blip r:embed="rId4">
            <a:alphaModFix/>
          </a:blip>
          <a:stretch>
            <a:fillRect/>
          </a:stretch>
        </p:blipFill>
        <p:spPr>
          <a:xfrm>
            <a:off x="1373313" y="810488"/>
            <a:ext cx="6219825" cy="380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2"/>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Conclusion</a:t>
            </a:r>
            <a:endParaRPr sz="1700"/>
          </a:p>
          <a:p>
            <a:pPr indent="0" lvl="0" marL="0" rtl="0" algn="l">
              <a:spcBef>
                <a:spcPts val="0"/>
              </a:spcBef>
              <a:spcAft>
                <a:spcPts val="0"/>
              </a:spcAft>
              <a:buNone/>
            </a:pPr>
            <a:r>
              <a:rPr lang="en" sz="1700"/>
              <a:t>Compression factor in AC is better than RLE </a:t>
            </a:r>
            <a:endParaRPr sz="1700"/>
          </a:p>
        </p:txBody>
      </p:sp>
      <p:pic>
        <p:nvPicPr>
          <p:cNvPr id="703" name="Google Shape;703;p42"/>
          <p:cNvPicPr preferRelativeResize="0"/>
          <p:nvPr/>
        </p:nvPicPr>
        <p:blipFill>
          <a:blip r:embed="rId3">
            <a:alphaModFix/>
          </a:blip>
          <a:stretch>
            <a:fillRect/>
          </a:stretch>
        </p:blipFill>
        <p:spPr>
          <a:xfrm>
            <a:off x="743850" y="901250"/>
            <a:ext cx="6965475" cy="334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3"/>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709" name="Google Shape;709;p43"/>
          <p:cNvSpPr txBox="1"/>
          <p:nvPr/>
        </p:nvSpPr>
        <p:spPr>
          <a:xfrm>
            <a:off x="1117025" y="1337825"/>
            <a:ext cx="6390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100">
                <a:solidFill>
                  <a:schemeClr val="dk1"/>
                </a:solidFill>
                <a:latin typeface="Nunito"/>
                <a:ea typeface="Nunito"/>
                <a:cs typeface="Nunito"/>
                <a:sym typeface="Nunito"/>
              </a:rPr>
              <a:t>This paper compares two algorithms RLE (Run length Encoding) and AC (Arithmetic Coding) and doesn't compare the performance results of other popular compression techniques.</a:t>
            </a:r>
            <a:endParaRPr sz="2100">
              <a:solidFill>
                <a:schemeClr val="dk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4"/>
          <p:cNvSpPr txBox="1"/>
          <p:nvPr>
            <p:ph type="title"/>
          </p:nvPr>
        </p:nvSpPr>
        <p:spPr>
          <a:xfrm>
            <a:off x="2408250" y="2432325"/>
            <a:ext cx="4327500" cy="6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2"/>
                </a:solidFill>
              </a:rPr>
              <a:t>Recommendation Systems</a:t>
            </a:r>
            <a:endParaRPr sz="3500"/>
          </a:p>
        </p:txBody>
      </p:sp>
      <p:sp>
        <p:nvSpPr>
          <p:cNvPr id="715" name="Google Shape;715;p44"/>
          <p:cNvSpPr txBox="1"/>
          <p:nvPr>
            <p:ph idx="2" type="title"/>
          </p:nvPr>
        </p:nvSpPr>
        <p:spPr>
          <a:xfrm>
            <a:off x="3551550" y="1502925"/>
            <a:ext cx="2040900" cy="9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2"/>
                </a:solidFill>
              </a:rPr>
              <a:t>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7"/>
          <p:cNvSpPr txBox="1"/>
          <p:nvPr>
            <p:ph idx="5"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graphicFrame>
        <p:nvGraphicFramePr>
          <p:cNvPr id="581" name="Google Shape;581;p27"/>
          <p:cNvGraphicFramePr/>
          <p:nvPr/>
        </p:nvGraphicFramePr>
        <p:xfrm>
          <a:off x="952500" y="1619250"/>
          <a:ext cx="3000000" cy="3000000"/>
        </p:xfrm>
        <a:graphic>
          <a:graphicData uri="http://schemas.openxmlformats.org/drawingml/2006/table">
            <a:tbl>
              <a:tblPr>
                <a:noFill/>
                <a:tableStyleId>{57821512-3177-4A0A-9E12-6194EE4655AA}</a:tableStyleId>
              </a:tblPr>
              <a:tblGrid>
                <a:gridCol w="3619500"/>
                <a:gridCol w="3619500"/>
              </a:tblGrid>
              <a:tr h="381000">
                <a:tc>
                  <a:txBody>
                    <a:bodyPr/>
                    <a:lstStyle/>
                    <a:p>
                      <a:pPr indent="0" lvl="0" marL="0" rtl="0" algn="ctr">
                        <a:spcBef>
                          <a:spcPts val="0"/>
                        </a:spcBef>
                        <a:spcAft>
                          <a:spcPts val="0"/>
                        </a:spcAft>
                        <a:buNone/>
                      </a:pPr>
                      <a:r>
                        <a:rPr b="1" lang="en" sz="1500"/>
                        <a:t>Name</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500"/>
                        <a:t>Roll</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Nishanth</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AM.EN.U4CSE17149</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Vasanth Gopa</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AM.EN.U4CSE17128</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P Vamshi Krishna</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AM.EN.U4CSE17152</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P V S Sri Alavandar</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AM.EN.U4CSE17150</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t>P P Venkat Sai</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500"/>
                        <a:t>AM.EN.U4CSE17151</a:t>
                      </a:r>
                      <a:endParaRPr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5"/>
          <p:cNvSpPr txBox="1"/>
          <p:nvPr>
            <p:ph idx="1" type="body"/>
          </p:nvPr>
        </p:nvSpPr>
        <p:spPr>
          <a:xfrm>
            <a:off x="709775" y="126342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Motivation and reason for selecting the paper:</a:t>
            </a:r>
            <a:endParaRPr sz="1600"/>
          </a:p>
          <a:p>
            <a:pPr indent="0" lvl="0" marL="0" rtl="0" algn="l">
              <a:spcBef>
                <a:spcPts val="1600"/>
              </a:spcBef>
              <a:spcAft>
                <a:spcPts val="0"/>
              </a:spcAft>
              <a:buNone/>
            </a:pPr>
            <a:r>
              <a:rPr lang="en" sz="1300">
                <a:solidFill>
                  <a:srgbClr val="000000"/>
                </a:solidFill>
              </a:rPr>
              <a:t>This paper describes on how to personalize the short video recommendations for the app. It uses a technique called Collaborative Filtering which searches for similar user behaviors to give short video recommendations. Effective recommendations can improve user experience.</a:t>
            </a:r>
            <a:endParaRPr sz="1300">
              <a:solidFill>
                <a:srgbClr val="000000"/>
              </a:solidFill>
            </a:endParaRPr>
          </a:p>
          <a:p>
            <a:pPr indent="0" lvl="0" marL="0" rtl="0" algn="l">
              <a:spcBef>
                <a:spcPts val="1600"/>
              </a:spcBef>
              <a:spcAft>
                <a:spcPts val="0"/>
              </a:spcAft>
              <a:buNone/>
            </a:pPr>
            <a:r>
              <a:t/>
            </a:r>
            <a:endParaRPr sz="1300">
              <a:solidFill>
                <a:srgbClr val="000000"/>
              </a:solidFill>
            </a:endParaRPr>
          </a:p>
          <a:p>
            <a:pPr indent="0" lvl="0" marL="0" rtl="0" algn="l">
              <a:spcBef>
                <a:spcPts val="0"/>
              </a:spcBef>
              <a:spcAft>
                <a:spcPts val="0"/>
              </a:spcAft>
              <a:buNone/>
            </a:pPr>
            <a:r>
              <a:rPr lang="en" sz="1600">
                <a:solidFill>
                  <a:srgbClr val="000000"/>
                </a:solidFill>
              </a:rPr>
              <a:t>Takeaways:</a:t>
            </a:r>
            <a:endParaRPr sz="16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300">
                <a:solidFill>
                  <a:srgbClr val="000000"/>
                </a:solidFill>
              </a:rPr>
              <a:t>Got to know about  a technique called Collaborative filtering which matches the active user patterns with other user patterns and find similar users who share the same patterns as the current user and make accurate predictions according to it.</a:t>
            </a:r>
            <a:endParaRPr sz="13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21" name="Google Shape;721;p45"/>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Development of Context Based Collaborative Filtering Recommender System.</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6"/>
          <p:cNvSpPr txBox="1"/>
          <p:nvPr>
            <p:ph idx="1" type="body"/>
          </p:nvPr>
        </p:nvSpPr>
        <p:spPr>
          <a:xfrm>
            <a:off x="824675" y="98287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Flowchart of Algorithm used: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experiment clusters users based </a:t>
            </a:r>
            <a:endParaRPr sz="1600"/>
          </a:p>
          <a:p>
            <a:pPr indent="0" lvl="0" marL="0" rtl="0" algn="l">
              <a:spcBef>
                <a:spcPts val="0"/>
              </a:spcBef>
              <a:spcAft>
                <a:spcPts val="0"/>
              </a:spcAft>
              <a:buNone/>
            </a:pPr>
            <a:r>
              <a:rPr lang="en" sz="1600"/>
              <a:t>upon the user search patterns which</a:t>
            </a:r>
            <a:endParaRPr sz="1600"/>
          </a:p>
          <a:p>
            <a:pPr indent="0" lvl="0" marL="0" rtl="0" algn="l">
              <a:spcBef>
                <a:spcPts val="0"/>
              </a:spcBef>
              <a:spcAft>
                <a:spcPts val="0"/>
              </a:spcAft>
              <a:buNone/>
            </a:pPr>
            <a:r>
              <a:rPr lang="en" sz="1600"/>
              <a:t>Includes attributes like tags, genres,</a:t>
            </a:r>
            <a:endParaRPr sz="1600"/>
          </a:p>
          <a:p>
            <a:pPr indent="0" lvl="0" marL="0" rtl="0" algn="l">
              <a:spcBef>
                <a:spcPts val="0"/>
              </a:spcBef>
              <a:spcAft>
                <a:spcPts val="0"/>
              </a:spcAft>
              <a:buNone/>
            </a:pPr>
            <a:r>
              <a:rPr lang="en" sz="1600"/>
              <a:t>Etc. And then searches similar users</a:t>
            </a:r>
            <a:endParaRPr sz="1600"/>
          </a:p>
          <a:p>
            <a:pPr indent="0" lvl="0" marL="0" rtl="0" algn="l">
              <a:spcBef>
                <a:spcPts val="0"/>
              </a:spcBef>
              <a:spcAft>
                <a:spcPts val="0"/>
              </a:spcAft>
              <a:buNone/>
            </a:pPr>
            <a:r>
              <a:rPr lang="en" sz="1600"/>
              <a:t>Who share the equivalent search</a:t>
            </a:r>
            <a:endParaRPr sz="1600"/>
          </a:p>
          <a:p>
            <a:pPr indent="0" lvl="0" marL="0" rtl="0" algn="l">
              <a:spcBef>
                <a:spcPts val="0"/>
              </a:spcBef>
              <a:spcAft>
                <a:spcPts val="0"/>
              </a:spcAft>
              <a:buNone/>
            </a:pPr>
            <a:r>
              <a:rPr lang="en" sz="1600"/>
              <a:t>Patterns of the current user, and then</a:t>
            </a:r>
            <a:endParaRPr sz="1600"/>
          </a:p>
          <a:p>
            <a:pPr indent="0" lvl="0" marL="0" rtl="0" algn="l">
              <a:spcBef>
                <a:spcPts val="0"/>
              </a:spcBef>
              <a:spcAft>
                <a:spcPts val="0"/>
              </a:spcAft>
              <a:buNone/>
            </a:pPr>
            <a:r>
              <a:rPr lang="en" sz="1600"/>
              <a:t>Make predictions on the fact that</a:t>
            </a:r>
            <a:endParaRPr sz="1600"/>
          </a:p>
          <a:p>
            <a:pPr indent="0" lvl="0" marL="0" rtl="0" algn="l">
              <a:spcBef>
                <a:spcPts val="0"/>
              </a:spcBef>
              <a:spcAft>
                <a:spcPts val="0"/>
              </a:spcAft>
              <a:buNone/>
            </a:pPr>
            <a:r>
              <a:rPr lang="en" sz="1600"/>
              <a:t>Similar users share similar interests. </a:t>
            </a:r>
            <a:endParaRPr sz="1600"/>
          </a:p>
        </p:txBody>
      </p:sp>
      <p:sp>
        <p:nvSpPr>
          <p:cNvPr id="727" name="Google Shape;727;p46"/>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Development of Context Based Collaborative Filtering Recommender System.</a:t>
            </a:r>
            <a:endParaRPr sz="1700"/>
          </a:p>
        </p:txBody>
      </p:sp>
      <p:pic>
        <p:nvPicPr>
          <p:cNvPr id="728" name="Google Shape;728;p46"/>
          <p:cNvPicPr preferRelativeResize="0"/>
          <p:nvPr/>
        </p:nvPicPr>
        <p:blipFill>
          <a:blip r:embed="rId3">
            <a:alphaModFix/>
          </a:blip>
          <a:stretch>
            <a:fillRect/>
          </a:stretch>
        </p:blipFill>
        <p:spPr>
          <a:xfrm>
            <a:off x="4401050" y="982875"/>
            <a:ext cx="2114550" cy="3724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7"/>
          <p:cNvSpPr txBox="1"/>
          <p:nvPr>
            <p:ph idx="1" type="body"/>
          </p:nvPr>
        </p:nvSpPr>
        <p:spPr>
          <a:xfrm>
            <a:off x="709775" y="126342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Limitations of the paper::</a:t>
            </a:r>
            <a:endParaRPr sz="1600"/>
          </a:p>
          <a:p>
            <a:pPr indent="0" lvl="0" marL="0" rtl="0" algn="l">
              <a:spcBef>
                <a:spcPts val="1600"/>
              </a:spcBef>
              <a:spcAft>
                <a:spcPts val="0"/>
              </a:spcAft>
              <a:buNone/>
            </a:pPr>
            <a:r>
              <a:rPr lang="en" sz="1300">
                <a:solidFill>
                  <a:srgbClr val="000000"/>
                </a:solidFill>
              </a:rPr>
              <a:t>Collaborative filtering needs two important things:</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Search patterns, video watching patterns, of the current user.</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And then compare these patterns with other users to find out similar users with similar search patterns.</a:t>
            </a:r>
            <a:endParaRPr sz="1300">
              <a:solidFill>
                <a:srgbClr val="000000"/>
              </a:solidFill>
            </a:endParaRPr>
          </a:p>
          <a:p>
            <a:pPr indent="0" lvl="0" marL="0" rtl="0" algn="l">
              <a:spcBef>
                <a:spcPts val="0"/>
              </a:spcBef>
              <a:spcAft>
                <a:spcPts val="0"/>
              </a:spcAft>
              <a:buNone/>
            </a:pPr>
            <a:r>
              <a:rPr lang="en" sz="1300">
                <a:solidFill>
                  <a:srgbClr val="000000"/>
                </a:solidFill>
              </a:rPr>
              <a:t>The limitation here is, if a user is completely new to the system, the system wouldn't have enough data about user to find similar users, this is what we called “Cold Start Problem”, So this approach would only work for users with active search trends.</a:t>
            </a:r>
            <a:endParaRPr sz="1700"/>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Identified research gap and plans to fill it:</a:t>
            </a:r>
            <a:endParaRPr sz="1600">
              <a:solidFill>
                <a:srgbClr val="000000"/>
              </a:solidFill>
            </a:endParaRPr>
          </a:p>
          <a:p>
            <a:pPr indent="0" lvl="0" marL="0" rtl="0" algn="l">
              <a:spcBef>
                <a:spcPts val="0"/>
              </a:spcBef>
              <a:spcAft>
                <a:spcPts val="0"/>
              </a:spcAft>
              <a:buNone/>
            </a:pPr>
            <a:r>
              <a:t/>
            </a:r>
            <a:endParaRPr sz="1400">
              <a:solidFill>
                <a:srgbClr val="000000"/>
              </a:solidFill>
            </a:endParaRPr>
          </a:p>
          <a:p>
            <a:pPr indent="-304800" lvl="0" marL="457200" rtl="0" algn="l">
              <a:spcBef>
                <a:spcPts val="0"/>
              </a:spcBef>
              <a:spcAft>
                <a:spcPts val="0"/>
              </a:spcAft>
              <a:buClr>
                <a:srgbClr val="000000"/>
              </a:buClr>
              <a:buSzPts val="1200"/>
              <a:buAutoNum type="arabicPeriod"/>
            </a:pPr>
            <a:r>
              <a:rPr lang="en" sz="1300">
                <a:solidFill>
                  <a:srgbClr val="000000"/>
                </a:solidFill>
              </a:rPr>
              <a:t>The usage of Collaborative filtering has the above limitations, So we put forth another method called Content based recommendations which makes predictions based on User interests rather than similar users.</a:t>
            </a:r>
            <a:endParaRPr sz="1300">
              <a:solidFill>
                <a:srgbClr val="000000"/>
              </a:solidFill>
            </a:endParaRPr>
          </a:p>
          <a:p>
            <a:pPr indent="0" lvl="0" marL="45720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34" name="Google Shape;734;p47"/>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Development of Context Based Collaborative Filtering Recommender System.</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48"/>
          <p:cNvSpPr txBox="1"/>
          <p:nvPr>
            <p:ph idx="1" type="body"/>
          </p:nvPr>
        </p:nvSpPr>
        <p:spPr>
          <a:xfrm>
            <a:off x="709775" y="914250"/>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Motivation and reason for selecting the paper:</a:t>
            </a:r>
            <a:endParaRPr sz="1600"/>
          </a:p>
          <a:p>
            <a:pPr indent="0" lvl="0" marL="0" rtl="0" algn="l">
              <a:spcBef>
                <a:spcPts val="1600"/>
              </a:spcBef>
              <a:spcAft>
                <a:spcPts val="0"/>
              </a:spcAft>
              <a:buNone/>
            </a:pPr>
            <a:r>
              <a:rPr lang="en" sz="1300">
                <a:solidFill>
                  <a:srgbClr val="000000"/>
                </a:solidFill>
              </a:rPr>
              <a:t>An important problem called Cold Start problem for Collaborative filtering approach, where for a brand new user won't have any search patterns to compare with the user base, so it would be difficult to give predictions. This paper puts forth a solution to tackle the cold-start problem.</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Takeaways:</a:t>
            </a:r>
            <a:endParaRPr sz="16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300">
                <a:solidFill>
                  <a:srgbClr val="000000"/>
                </a:solidFill>
              </a:rPr>
              <a:t>Got to know about the proposed methodology to tackle cold start problem is to make accurate recommendations based on ‘content’ of the video like tags, genres, audio, video etc.. and various other metadata, so less data is enough for accurate predictions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rPr>
              <a:t>As the user watches the first few videos the algorithms take the content metadata and start making recommendations.</a:t>
            </a:r>
            <a:r>
              <a:rPr lang="en" sz="1100">
                <a:solidFill>
                  <a:srgbClr val="000000"/>
                </a:solidFill>
                <a:latin typeface="Arial"/>
                <a:ea typeface="Arial"/>
                <a:cs typeface="Arial"/>
                <a:sym typeface="Arial"/>
              </a:rPr>
              <a:t>  </a:t>
            </a:r>
            <a:endParaRPr>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40" name="Google Shape;740;p48"/>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STUDY ON CONTENT BASED VIDEO RECOMMENDATION</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9"/>
          <p:cNvSpPr txBox="1"/>
          <p:nvPr>
            <p:ph idx="1" type="body"/>
          </p:nvPr>
        </p:nvSpPr>
        <p:spPr>
          <a:xfrm>
            <a:off x="824675" y="98287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Algorithm used: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Based on the videos which he sees, a</a:t>
            </a:r>
            <a:endParaRPr sz="1600"/>
          </a:p>
          <a:p>
            <a:pPr indent="0" lvl="0" marL="0" rtl="0" algn="l">
              <a:spcBef>
                <a:spcPts val="0"/>
              </a:spcBef>
              <a:spcAft>
                <a:spcPts val="0"/>
              </a:spcAft>
              <a:buNone/>
            </a:pPr>
            <a:r>
              <a:rPr lang="en" sz="1600"/>
              <a:t>User profile will be created with tags and</a:t>
            </a:r>
            <a:endParaRPr sz="1600"/>
          </a:p>
          <a:p>
            <a:pPr indent="0" lvl="0" marL="0" rtl="0" algn="l">
              <a:spcBef>
                <a:spcPts val="0"/>
              </a:spcBef>
              <a:spcAft>
                <a:spcPts val="0"/>
              </a:spcAft>
              <a:buNone/>
            </a:pPr>
            <a:r>
              <a:rPr lang="en" sz="1600"/>
              <a:t>Genres, and for new recommendations,</a:t>
            </a:r>
            <a:endParaRPr sz="1600"/>
          </a:p>
          <a:p>
            <a:pPr indent="0" lvl="0" marL="0" rtl="0" algn="l">
              <a:spcBef>
                <a:spcPts val="0"/>
              </a:spcBef>
              <a:spcAft>
                <a:spcPts val="0"/>
              </a:spcAft>
              <a:buNone/>
            </a:pPr>
            <a:r>
              <a:rPr lang="en" sz="1600"/>
              <a:t>Synthetic anchors i.e, the weights for each</a:t>
            </a:r>
            <a:endParaRPr sz="1600"/>
          </a:p>
          <a:p>
            <a:pPr indent="0" lvl="0" marL="0" rtl="0" algn="l">
              <a:spcBef>
                <a:spcPts val="0"/>
              </a:spcBef>
              <a:spcAft>
                <a:spcPts val="0"/>
              </a:spcAft>
              <a:buNone/>
            </a:pPr>
            <a:r>
              <a:rPr lang="en" sz="1600"/>
              <a:t>Given metadata like tags genres will be </a:t>
            </a:r>
            <a:endParaRPr sz="1600"/>
          </a:p>
          <a:p>
            <a:pPr indent="0" lvl="0" marL="0" rtl="0" algn="l">
              <a:spcBef>
                <a:spcPts val="0"/>
              </a:spcBef>
              <a:spcAft>
                <a:spcPts val="0"/>
              </a:spcAft>
              <a:buNone/>
            </a:pPr>
            <a:r>
              <a:rPr lang="en" sz="1600"/>
              <a:t>Calculated. And this weight matrix will</a:t>
            </a:r>
            <a:endParaRPr sz="1600"/>
          </a:p>
          <a:p>
            <a:pPr indent="0" lvl="0" marL="0" rtl="0" algn="l">
              <a:spcBef>
                <a:spcPts val="0"/>
              </a:spcBef>
              <a:spcAft>
                <a:spcPts val="0"/>
              </a:spcAft>
              <a:buNone/>
            </a:pPr>
            <a:r>
              <a:rPr lang="en" sz="1600"/>
              <a:t>Be used for predicting the recommendation</a:t>
            </a:r>
            <a:endParaRPr sz="1600"/>
          </a:p>
          <a:p>
            <a:pPr indent="0" lvl="0" marL="0" rtl="0" algn="l">
              <a:spcBef>
                <a:spcPts val="0"/>
              </a:spcBef>
              <a:spcAft>
                <a:spcPts val="0"/>
              </a:spcAft>
              <a:buNone/>
            </a:pPr>
            <a:r>
              <a:rPr lang="en" sz="1600"/>
              <a:t>For users.</a:t>
            </a:r>
            <a:endParaRPr sz="1600"/>
          </a:p>
        </p:txBody>
      </p:sp>
      <p:sp>
        <p:nvSpPr>
          <p:cNvPr id="746" name="Google Shape;746;p49"/>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study on Content Based Video Recommendation.</a:t>
            </a:r>
            <a:endParaRPr sz="1700"/>
          </a:p>
        </p:txBody>
      </p:sp>
      <p:pic>
        <p:nvPicPr>
          <p:cNvPr id="747" name="Google Shape;747;p49"/>
          <p:cNvPicPr preferRelativeResize="0"/>
          <p:nvPr/>
        </p:nvPicPr>
        <p:blipFill>
          <a:blip r:embed="rId3">
            <a:alphaModFix/>
          </a:blip>
          <a:stretch>
            <a:fillRect/>
          </a:stretch>
        </p:blipFill>
        <p:spPr>
          <a:xfrm>
            <a:off x="4820338" y="1490300"/>
            <a:ext cx="3209925" cy="232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0"/>
          <p:cNvSpPr txBox="1"/>
          <p:nvPr>
            <p:ph idx="1" type="body"/>
          </p:nvPr>
        </p:nvSpPr>
        <p:spPr>
          <a:xfrm>
            <a:off x="709775" y="104852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Limitations of the paper::</a:t>
            </a:r>
            <a:endParaRPr sz="1600"/>
          </a:p>
          <a:p>
            <a:pPr indent="0" lvl="0" marL="0" rtl="0" algn="l">
              <a:spcBef>
                <a:spcPts val="1600"/>
              </a:spcBef>
              <a:spcAft>
                <a:spcPts val="0"/>
              </a:spcAft>
              <a:buNone/>
            </a:pPr>
            <a:r>
              <a:rPr lang="en">
                <a:solidFill>
                  <a:srgbClr val="000000"/>
                </a:solidFill>
              </a:rPr>
              <a:t>The draw back of the Content Based Recommender Model is :</a:t>
            </a:r>
            <a:endParaRPr>
              <a:solidFill>
                <a:srgbClr val="000000"/>
              </a:solidFil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AutoNum type="arabicPeriod"/>
            </a:pPr>
            <a:r>
              <a:rPr lang="en" sz="1100">
                <a:solidFill>
                  <a:srgbClr val="222222"/>
                </a:solidFill>
                <a:highlight>
                  <a:srgbClr val="FFFFFF"/>
                </a:highlight>
              </a:rPr>
              <a:t>The model can only make </a:t>
            </a:r>
            <a:r>
              <a:rPr b="1" lang="en" sz="1100">
                <a:solidFill>
                  <a:srgbClr val="222222"/>
                </a:solidFill>
                <a:highlight>
                  <a:srgbClr val="FFFFFF"/>
                </a:highlight>
              </a:rPr>
              <a:t>recommendations based</a:t>
            </a:r>
            <a:r>
              <a:rPr lang="en" sz="1100">
                <a:solidFill>
                  <a:srgbClr val="222222"/>
                </a:solidFill>
                <a:highlight>
                  <a:srgbClr val="FFFFFF"/>
                </a:highlight>
              </a:rPr>
              <a:t> on existing interests of the user.</a:t>
            </a:r>
            <a:endParaRPr sz="1100">
              <a:solidFill>
                <a:srgbClr val="222222"/>
              </a:solidFill>
              <a:highlight>
                <a:srgbClr val="FFFFFF"/>
              </a:highlight>
            </a:endParaRPr>
          </a:p>
          <a:p>
            <a:pPr indent="-298450" lvl="0" marL="457200" rtl="0" algn="l">
              <a:spcBef>
                <a:spcPts val="0"/>
              </a:spcBef>
              <a:spcAft>
                <a:spcPts val="0"/>
              </a:spcAft>
              <a:buClr>
                <a:srgbClr val="222222"/>
              </a:buClr>
              <a:buSzPts val="1100"/>
              <a:buFont typeface="Arial"/>
              <a:buAutoNum type="arabicPeriod"/>
            </a:pPr>
            <a:r>
              <a:rPr lang="en" sz="1100">
                <a:solidFill>
                  <a:srgbClr val="222222"/>
                </a:solidFill>
                <a:highlight>
                  <a:srgbClr val="FFFFFF"/>
                </a:highlight>
              </a:rPr>
              <a:t>In other words, the model has limited ability to expand on the users' existing interests</a:t>
            </a:r>
            <a:r>
              <a:rPr lang="en" sz="1100">
                <a:solidFill>
                  <a:srgbClr val="222222"/>
                </a:solidFill>
                <a:highlight>
                  <a:srgbClr val="FFFFFF"/>
                </a:highlight>
                <a:latin typeface="Arial"/>
                <a:ea typeface="Arial"/>
                <a:cs typeface="Arial"/>
                <a:sym typeface="Arial"/>
              </a:rPr>
              <a:t>.</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22222"/>
                </a:solidFill>
                <a:highlight>
                  <a:srgbClr val="FFFFFF"/>
                </a:highlight>
              </a:rPr>
              <a:t>It can only make predictions based on the users current interests, like if the users watch only motivational videos, the recommender can't even recommend a comedy video, which the user might like.</a:t>
            </a:r>
            <a:endParaRPr>
              <a:solidFill>
                <a:srgbClr val="222222"/>
              </a:solidFill>
              <a:highlight>
                <a:srgbClr val="FFFFFF"/>
              </a:highlight>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Identified research gap and plans to fill it:</a:t>
            </a:r>
            <a:endParaRPr sz="1600">
              <a:solidFill>
                <a:srgbClr val="000000"/>
              </a:solidFill>
            </a:endParaRPr>
          </a:p>
          <a:p>
            <a:pPr indent="0" lvl="0" marL="0" rtl="0" algn="l">
              <a:spcBef>
                <a:spcPts val="0"/>
              </a:spcBef>
              <a:spcAft>
                <a:spcPts val="0"/>
              </a:spcAft>
              <a:buNone/>
            </a:pPr>
            <a:r>
              <a:t/>
            </a:r>
            <a:endParaRPr sz="1400">
              <a:solidFill>
                <a:srgbClr val="000000"/>
              </a:solidFill>
            </a:endParaRPr>
          </a:p>
          <a:p>
            <a:pPr indent="-304800" lvl="0" marL="457200" rtl="0" algn="l">
              <a:spcBef>
                <a:spcPts val="0"/>
              </a:spcBef>
              <a:spcAft>
                <a:spcPts val="0"/>
              </a:spcAft>
              <a:buClr>
                <a:srgbClr val="000000"/>
              </a:buClr>
              <a:buSzPts val="1200"/>
              <a:buAutoNum type="arabicPeriod"/>
            </a:pPr>
            <a:r>
              <a:rPr lang="en" sz="1300">
                <a:solidFill>
                  <a:srgbClr val="000000"/>
                </a:solidFill>
              </a:rPr>
              <a:t>The usage of Content based recommendation has the above limitations, current trends like big data can be used to tackle the problem which is lacking in this research, usage of tools like hadoop can encourage increasing the amount of data used to make predictions.</a:t>
            </a:r>
            <a:endParaRPr sz="1300">
              <a:solidFill>
                <a:srgbClr val="000000"/>
              </a:solidFill>
            </a:endParaRPr>
          </a:p>
          <a:p>
            <a:pPr indent="0" lvl="0" marL="45720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53" name="Google Shape;753;p50"/>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study on Content Based Recommender System.</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1"/>
          <p:cNvSpPr txBox="1"/>
          <p:nvPr>
            <p:ph idx="1" type="body"/>
          </p:nvPr>
        </p:nvSpPr>
        <p:spPr>
          <a:xfrm>
            <a:off x="709775" y="914250"/>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Motivation and reason for selecting the paper:</a:t>
            </a:r>
            <a:endParaRPr sz="1600"/>
          </a:p>
          <a:p>
            <a:pPr indent="0" lvl="0" marL="0" rtl="0" algn="l">
              <a:spcBef>
                <a:spcPts val="1600"/>
              </a:spcBef>
              <a:spcAft>
                <a:spcPts val="0"/>
              </a:spcAft>
              <a:buNone/>
            </a:pPr>
            <a:r>
              <a:rPr lang="en" sz="1300">
                <a:solidFill>
                  <a:srgbClr val="000000"/>
                </a:solidFill>
              </a:rPr>
              <a:t>For micro-video producers, the problem is they do not know how many people like their products, and do not know how many times their video have been watched. Therefore, this paper proposes a micro-video recommendation system (MRS). One of the purposes of MRS is an overview of micro-videos for the producer. So that users will be recommended videos from the producers who make similar content.</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Takeaways:</a:t>
            </a:r>
            <a:endParaRPr sz="16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300">
                <a:solidFill>
                  <a:srgbClr val="000000"/>
                </a:solidFill>
              </a:rPr>
              <a:t>Got to know about two new techniques called Slope One Algorithm and Map Reduce Algorithm. The former recommends videos by making clusters of user watched videos, and recommends by finding similar videos by cosine similarity, while the latter splits the data into n parts and makes n mappings of data and the reduces the mappings made finding another mappings to  new data and finding similarity with original data.</a:t>
            </a:r>
            <a:endParaRPr>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59" name="Google Shape;759;p51"/>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Micro Video Recommendation System Based on Big Data.</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2"/>
          <p:cNvSpPr txBox="1"/>
          <p:nvPr>
            <p:ph idx="1" type="body"/>
          </p:nvPr>
        </p:nvSpPr>
        <p:spPr>
          <a:xfrm>
            <a:off x="824675" y="98287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Algorithm used:</a:t>
            </a:r>
            <a:endParaRPr sz="1600"/>
          </a:p>
          <a:p>
            <a:pPr indent="-311150" lvl="0" marL="457200" rtl="0" algn="l">
              <a:spcBef>
                <a:spcPts val="0"/>
              </a:spcBef>
              <a:spcAft>
                <a:spcPts val="0"/>
              </a:spcAft>
              <a:buSzPts val="1300"/>
              <a:buChar char="●"/>
            </a:pPr>
            <a:r>
              <a:rPr lang="en" sz="1300"/>
              <a:t>L1 : Data source is the basic of MRS,</a:t>
            </a:r>
            <a:endParaRPr sz="1300"/>
          </a:p>
          <a:p>
            <a:pPr indent="0" lvl="0" marL="0" rtl="0" algn="l">
              <a:spcBef>
                <a:spcPts val="0"/>
              </a:spcBef>
              <a:spcAft>
                <a:spcPts val="0"/>
              </a:spcAft>
              <a:buNone/>
            </a:pPr>
            <a:r>
              <a:rPr lang="en" sz="1300"/>
              <a:t>So downloading data and processing in</a:t>
            </a:r>
            <a:endParaRPr sz="1300"/>
          </a:p>
          <a:p>
            <a:pPr indent="0" lvl="0" marL="0" rtl="0" algn="l">
              <a:spcBef>
                <a:spcPts val="0"/>
              </a:spcBef>
              <a:spcAft>
                <a:spcPts val="0"/>
              </a:spcAft>
              <a:buNone/>
            </a:pPr>
            <a:r>
              <a:rPr lang="en" sz="1300"/>
              <a:t>Hadoop</a:t>
            </a:r>
            <a:endParaRPr sz="1300"/>
          </a:p>
          <a:p>
            <a:pPr indent="-311150" lvl="0" marL="457200" rtl="0" algn="l">
              <a:spcBef>
                <a:spcPts val="0"/>
              </a:spcBef>
              <a:spcAft>
                <a:spcPts val="0"/>
              </a:spcAft>
              <a:buSzPts val="1300"/>
              <a:buChar char="●"/>
            </a:pPr>
            <a:r>
              <a:rPr lang="en" sz="1300"/>
              <a:t>L2: Layer 2 is data interface layer, which </a:t>
            </a:r>
            <a:endParaRPr sz="1300"/>
          </a:p>
          <a:p>
            <a:pPr indent="0" lvl="0" marL="0" rtl="0" algn="l">
              <a:spcBef>
                <a:spcPts val="0"/>
              </a:spcBef>
              <a:spcAft>
                <a:spcPts val="0"/>
              </a:spcAft>
              <a:buNone/>
            </a:pPr>
            <a:r>
              <a:rPr lang="en" sz="1300"/>
              <a:t>contains data collection, data processing,</a:t>
            </a:r>
            <a:endParaRPr sz="1300"/>
          </a:p>
          <a:p>
            <a:pPr indent="0" lvl="0" marL="0" rtl="0" algn="l">
              <a:spcBef>
                <a:spcPts val="0"/>
              </a:spcBef>
              <a:spcAft>
                <a:spcPts val="0"/>
              </a:spcAft>
              <a:buNone/>
            </a:pPr>
            <a:r>
              <a:rPr lang="en" sz="1300"/>
              <a:t>data query, and data updating. </a:t>
            </a:r>
            <a:endParaRPr sz="1300"/>
          </a:p>
          <a:p>
            <a:pPr indent="-311150" lvl="0" marL="457200" rtl="0" algn="l">
              <a:spcBef>
                <a:spcPts val="0"/>
              </a:spcBef>
              <a:spcAft>
                <a:spcPts val="0"/>
              </a:spcAft>
              <a:buSzPts val="1300"/>
              <a:buChar char="●"/>
            </a:pPr>
            <a:r>
              <a:rPr lang="en" sz="1300"/>
              <a:t>L3:Core parts of this system, including </a:t>
            </a:r>
            <a:endParaRPr sz="1300"/>
          </a:p>
          <a:p>
            <a:pPr indent="0" lvl="0" marL="0" rtl="0" algn="l">
              <a:spcBef>
                <a:spcPts val="0"/>
              </a:spcBef>
              <a:spcAft>
                <a:spcPts val="0"/>
              </a:spcAft>
              <a:buNone/>
            </a:pPr>
            <a:r>
              <a:rPr lang="en" sz="1300"/>
              <a:t>data mining algorithms, recommendation</a:t>
            </a:r>
            <a:endParaRPr sz="1300"/>
          </a:p>
          <a:p>
            <a:pPr indent="0" lvl="0" marL="0" rtl="0" algn="l">
              <a:spcBef>
                <a:spcPts val="0"/>
              </a:spcBef>
              <a:spcAft>
                <a:spcPts val="0"/>
              </a:spcAft>
              <a:buNone/>
            </a:pPr>
            <a:r>
              <a:rPr lang="en" sz="1300"/>
              <a:t> Algorithms.</a:t>
            </a:r>
            <a:endParaRPr sz="1300"/>
          </a:p>
          <a:p>
            <a:pPr indent="-311150" lvl="0" marL="457200" rtl="0" algn="l">
              <a:spcBef>
                <a:spcPts val="0"/>
              </a:spcBef>
              <a:spcAft>
                <a:spcPts val="0"/>
              </a:spcAft>
              <a:buSzPts val="1300"/>
              <a:buChar char="●"/>
            </a:pPr>
            <a:r>
              <a:rPr lang="en" sz="1300"/>
              <a:t>L4: The layer 4 has two main functions.</a:t>
            </a:r>
            <a:endParaRPr sz="1300"/>
          </a:p>
          <a:p>
            <a:pPr indent="0" lvl="0" marL="0" rtl="0" algn="l">
              <a:spcBef>
                <a:spcPts val="0"/>
              </a:spcBef>
              <a:spcAft>
                <a:spcPts val="0"/>
              </a:spcAft>
              <a:buNone/>
            </a:pPr>
            <a:r>
              <a:rPr lang="en" sz="1300"/>
              <a:t>One of them is push recommend videos to user </a:t>
            </a:r>
            <a:endParaRPr sz="1300"/>
          </a:p>
          <a:p>
            <a:pPr indent="0" lvl="0" marL="0" rtl="0" algn="l">
              <a:spcBef>
                <a:spcPts val="0"/>
              </a:spcBef>
              <a:spcAft>
                <a:spcPts val="0"/>
              </a:spcAft>
              <a:buNone/>
            </a:pPr>
            <a:r>
              <a:rPr lang="en" sz="1300"/>
              <a:t>Other is to hot topic recommendation to </a:t>
            </a:r>
            <a:endParaRPr sz="1300"/>
          </a:p>
          <a:p>
            <a:pPr indent="0" lvl="0" marL="0" rtl="0" algn="l">
              <a:spcBef>
                <a:spcPts val="0"/>
              </a:spcBef>
              <a:spcAft>
                <a:spcPts val="0"/>
              </a:spcAft>
              <a:buNone/>
            </a:pPr>
            <a:r>
              <a:rPr lang="en" sz="1300"/>
              <a:t>Producer</a:t>
            </a:r>
            <a:endParaRPr sz="1300"/>
          </a:p>
          <a:p>
            <a:pPr indent="-311150" lvl="0" marL="457200" rtl="0" algn="l">
              <a:spcBef>
                <a:spcPts val="0"/>
              </a:spcBef>
              <a:spcAft>
                <a:spcPts val="0"/>
              </a:spcAft>
              <a:buSzPts val="1300"/>
              <a:buChar char="●"/>
            </a:pPr>
            <a:r>
              <a:rPr lang="en" sz="1300"/>
              <a:t>L5: The layer 5 is the interface layer for users.</a:t>
            </a:r>
            <a:endParaRPr sz="1300"/>
          </a:p>
          <a:p>
            <a:pPr indent="0" lvl="0" marL="0" rtl="0" algn="l">
              <a:spcBef>
                <a:spcPts val="0"/>
              </a:spcBef>
              <a:spcAft>
                <a:spcPts val="0"/>
              </a:spcAft>
              <a:buNone/>
            </a:pPr>
            <a:r>
              <a:rPr lang="en" sz="1300"/>
              <a:t>This layer contains interfaces for applications.</a:t>
            </a:r>
            <a:endParaRPr sz="1300"/>
          </a:p>
        </p:txBody>
      </p:sp>
      <p:sp>
        <p:nvSpPr>
          <p:cNvPr id="765" name="Google Shape;765;p52"/>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study on Content Based Video Recommendation.</a:t>
            </a:r>
            <a:endParaRPr sz="1700"/>
          </a:p>
        </p:txBody>
      </p:sp>
      <p:pic>
        <p:nvPicPr>
          <p:cNvPr id="766" name="Google Shape;766;p52"/>
          <p:cNvPicPr preferRelativeResize="0"/>
          <p:nvPr/>
        </p:nvPicPr>
        <p:blipFill>
          <a:blip r:embed="rId3">
            <a:alphaModFix/>
          </a:blip>
          <a:stretch>
            <a:fillRect/>
          </a:stretch>
        </p:blipFill>
        <p:spPr>
          <a:xfrm>
            <a:off x="4794325" y="1086450"/>
            <a:ext cx="3760275" cy="3400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3"/>
          <p:cNvSpPr txBox="1"/>
          <p:nvPr>
            <p:ph idx="1" type="body"/>
          </p:nvPr>
        </p:nvSpPr>
        <p:spPr>
          <a:xfrm>
            <a:off x="709775" y="982875"/>
            <a:ext cx="7865700" cy="3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Limitations of the paper::</a:t>
            </a:r>
            <a:endParaRPr sz="1600"/>
          </a:p>
          <a:p>
            <a:pPr indent="0" lvl="0" marL="0" rtl="0" algn="l">
              <a:spcBef>
                <a:spcPts val="1600"/>
              </a:spcBef>
              <a:spcAft>
                <a:spcPts val="0"/>
              </a:spcAft>
              <a:buNone/>
            </a:pPr>
            <a:r>
              <a:rPr lang="en" sz="1400">
                <a:solidFill>
                  <a:srgbClr val="000000"/>
                </a:solidFill>
              </a:rPr>
              <a:t>The only drawback of this approach is that, as the number of videos increase in the database, the time complexity and the space complexity of this algorithm can increase rapidly.</a:t>
            </a:r>
            <a:endParaRPr sz="14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Identified research gap and plans to fill it:</a:t>
            </a:r>
            <a:endParaRPr sz="1600">
              <a:solidFill>
                <a:srgbClr val="000000"/>
              </a:solidFill>
            </a:endParaRPr>
          </a:p>
          <a:p>
            <a:pPr indent="0" lvl="0" marL="0" rtl="0" algn="l">
              <a:spcBef>
                <a:spcPts val="0"/>
              </a:spcBef>
              <a:spcAft>
                <a:spcPts val="0"/>
              </a:spcAft>
              <a:buNone/>
            </a:pPr>
            <a:r>
              <a:t/>
            </a:r>
            <a:endParaRPr sz="1400">
              <a:solidFill>
                <a:srgbClr val="000000"/>
              </a:solidFill>
            </a:endParaRPr>
          </a:p>
          <a:p>
            <a:pPr indent="-298450" lvl="0" marL="457200" rtl="0" algn="l">
              <a:spcBef>
                <a:spcPts val="0"/>
              </a:spcBef>
              <a:spcAft>
                <a:spcPts val="0"/>
              </a:spcAft>
              <a:buClr>
                <a:srgbClr val="000000"/>
              </a:buClr>
              <a:buSzPts val="1100"/>
              <a:buChar char="●"/>
            </a:pPr>
            <a:r>
              <a:rPr lang="en" sz="1300">
                <a:solidFill>
                  <a:srgbClr val="000000"/>
                </a:solidFill>
              </a:rPr>
              <a:t>W</a:t>
            </a:r>
            <a:r>
              <a:rPr lang="en" sz="1400">
                <a:solidFill>
                  <a:srgbClr val="000000"/>
                </a:solidFill>
              </a:rPr>
              <a:t>ith the development of Big Data, the recommendation algorithms should have the ability to deal with the Big Data. So the time and </a:t>
            </a:r>
            <a:r>
              <a:rPr lang="en">
                <a:solidFill>
                  <a:srgbClr val="000000"/>
                </a:solidFill>
              </a:rPr>
              <a:t> </a:t>
            </a:r>
            <a:r>
              <a:rPr lang="en" sz="1400">
                <a:solidFill>
                  <a:srgbClr val="000000"/>
                </a:solidFill>
              </a:rPr>
              <a:t>space complexity wouldn’t  be a big issue, So this research is quite latest in the area of recommendation systems as some short video apps like Welbo, Youku, iQiyi etc are using this technology for their recommendation.</a:t>
            </a:r>
            <a:endParaRPr sz="14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772" name="Google Shape;772;p53"/>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Title: A study on Content Based Recommender System.</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4"/>
          <p:cNvSpPr txBox="1"/>
          <p:nvPr>
            <p:ph type="title"/>
          </p:nvPr>
        </p:nvSpPr>
        <p:spPr>
          <a:xfrm>
            <a:off x="2451900" y="1044925"/>
            <a:ext cx="4240200" cy="170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Neural Networks for Youtube Recommendations</a:t>
            </a:r>
            <a:endParaRPr/>
          </a:p>
        </p:txBody>
      </p:sp>
      <p:sp>
        <p:nvSpPr>
          <p:cNvPr id="778" name="Google Shape;778;p54"/>
          <p:cNvSpPr txBox="1"/>
          <p:nvPr>
            <p:ph idx="1" type="body"/>
          </p:nvPr>
        </p:nvSpPr>
        <p:spPr>
          <a:xfrm>
            <a:off x="3109275" y="3061075"/>
            <a:ext cx="48765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t>
            </a:r>
            <a:r>
              <a:rPr lang="en"/>
              <a:t>Paul Covington, Jay Adams, Emre Sargin</a:t>
            </a:r>
            <a:endParaRPr/>
          </a:p>
        </p:txBody>
      </p:sp>
      <p:cxnSp>
        <p:nvCxnSpPr>
          <p:cNvPr id="779" name="Google Shape;779;p54"/>
          <p:cNvCxnSpPr/>
          <p:nvPr/>
        </p:nvCxnSpPr>
        <p:spPr>
          <a:xfrm>
            <a:off x="3006888" y="2992833"/>
            <a:ext cx="3130200" cy="0"/>
          </a:xfrm>
          <a:prstGeom prst="straightConnector1">
            <a:avLst/>
          </a:prstGeom>
          <a:noFill/>
          <a:ln cap="flat" cmpd="sng" w="38100">
            <a:solidFill>
              <a:schemeClr val="accent1"/>
            </a:solidFill>
            <a:prstDash val="solid"/>
            <a:round/>
            <a:headEnd len="med" w="med" type="none"/>
            <a:tailEnd len="med" w="med" type="none"/>
          </a:ln>
        </p:spPr>
      </p:cxnSp>
      <p:sp>
        <p:nvSpPr>
          <p:cNvPr id="780" name="Google Shape;780;p54"/>
          <p:cNvSpPr txBox="1"/>
          <p:nvPr/>
        </p:nvSpPr>
        <p:spPr>
          <a:xfrm>
            <a:off x="4050000" y="4210400"/>
            <a:ext cx="46200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latin typeface="Nunito"/>
                <a:ea typeface="Nunito"/>
                <a:cs typeface="Nunito"/>
                <a:sym typeface="Nunito"/>
                <a:hlinkClick r:id="rId3">
                  <a:extLst>
                    <a:ext uri="{A12FA001-AC4F-418D-AE19-62706E023703}">
                      <ahyp:hlinkClr val="tx"/>
                    </a:ext>
                  </a:extLst>
                </a:hlinkClick>
              </a:rPr>
              <a:t>https://dl.acm.org/doi/10.1145/2959100.2959190</a:t>
            </a:r>
            <a:endParaRPr>
              <a:solidFill>
                <a:srgbClr val="0000FF"/>
              </a:solidFill>
              <a:latin typeface="Nunito"/>
              <a:ea typeface="Nunito"/>
              <a:cs typeface="Nunito"/>
              <a:sym typeface="Nunito"/>
            </a:endParaRPr>
          </a:p>
        </p:txBody>
      </p:sp>
      <p:sp>
        <p:nvSpPr>
          <p:cNvPr id="781" name="Google Shape;781;p54"/>
          <p:cNvSpPr txBox="1"/>
          <p:nvPr/>
        </p:nvSpPr>
        <p:spPr>
          <a:xfrm>
            <a:off x="1990325" y="3300075"/>
            <a:ext cx="56328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4"/>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8"/>
          <p:cNvSpPr txBox="1"/>
          <p:nvPr>
            <p:ph idx="5"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graphicFrame>
        <p:nvGraphicFramePr>
          <p:cNvPr id="587" name="Google Shape;587;p28"/>
          <p:cNvGraphicFramePr/>
          <p:nvPr/>
        </p:nvGraphicFramePr>
        <p:xfrm>
          <a:off x="659125" y="1047750"/>
          <a:ext cx="3000000" cy="3000000"/>
        </p:xfrm>
        <a:graphic>
          <a:graphicData uri="http://schemas.openxmlformats.org/drawingml/2006/table">
            <a:tbl>
              <a:tblPr>
                <a:noFill/>
                <a:tableStyleId>{57821512-3177-4A0A-9E12-6194EE4655AA}</a:tableStyleId>
              </a:tblPr>
              <a:tblGrid>
                <a:gridCol w="966600"/>
                <a:gridCol w="3713350"/>
                <a:gridCol w="3071500"/>
              </a:tblGrid>
              <a:tr h="641925">
                <a:tc>
                  <a:txBody>
                    <a:bodyPr/>
                    <a:lstStyle/>
                    <a:p>
                      <a:pPr indent="0" lvl="0" marL="0" rtl="0" algn="l">
                        <a:spcBef>
                          <a:spcPts val="0"/>
                        </a:spcBef>
                        <a:spcAft>
                          <a:spcPts val="0"/>
                        </a:spcAft>
                        <a:buNone/>
                      </a:pPr>
                      <a:r>
                        <a:rPr b="1" lang="en"/>
                        <a:t>Sl_No</a:t>
                      </a:r>
                      <a:endParaRPr b="1"/>
                    </a:p>
                  </a:txBody>
                  <a:tcPr marT="91425" marB="91425" marR="91425" marL="91425"/>
                </a:tc>
                <a:tc>
                  <a:txBody>
                    <a:bodyPr/>
                    <a:lstStyle/>
                    <a:p>
                      <a:pPr indent="0" lvl="0" marL="0" rtl="0" algn="l">
                        <a:spcBef>
                          <a:spcPts val="0"/>
                        </a:spcBef>
                        <a:spcAft>
                          <a:spcPts val="0"/>
                        </a:spcAft>
                        <a:buNone/>
                      </a:pPr>
                      <a:r>
                        <a:rPr b="1" lang="en"/>
                        <a:t>Paper</a:t>
                      </a:r>
                      <a:endParaRPr b="1"/>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Link</a:t>
                      </a:r>
                      <a:endParaRPr b="1"/>
                    </a:p>
                  </a:txBody>
                  <a:tcPr marT="91425" marB="91425" marR="91425" marL="91425">
                    <a:lnB cap="flat" cmpd="sng" w="19050">
                      <a:solidFill>
                        <a:srgbClr val="000000"/>
                      </a:solidFill>
                      <a:prstDash val="solid"/>
                      <a:round/>
                      <a:headEnd len="sm" w="sm" type="none"/>
                      <a:tailEnd len="sm" w="sm" type="none"/>
                    </a:lnB>
                  </a:tcPr>
                </a:tc>
              </a:tr>
              <a:tr h="955675">
                <a:tc>
                  <a:txBody>
                    <a:bodyPr/>
                    <a:lstStyle/>
                    <a:p>
                      <a:pPr indent="0" lvl="0" marL="0" rtl="0" algn="l">
                        <a:spcBef>
                          <a:spcPts val="0"/>
                        </a:spcBef>
                        <a:spcAft>
                          <a:spcPts val="0"/>
                        </a:spcAft>
                        <a:buNone/>
                      </a:pPr>
                      <a:r>
                        <a:rPr lang="en"/>
                        <a:t>1.</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Performance Analysis of Various Video Compression Standards</a:t>
                      </a:r>
                      <a:endParaRPr/>
                    </a:p>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3">
                            <a:extLst>
                              <a:ext uri="{A12FA001-AC4F-418D-AE19-62706E023703}">
                                <ahyp:hlinkClr val="tx"/>
                              </a:ext>
                            </a:extLst>
                          </a:hlinkClick>
                        </a:rPr>
                        <a:t>https://ieeexplore.ieee.org/document/7955287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6375">
                <a:tc>
                  <a:txBody>
                    <a:bodyPr/>
                    <a:lstStyle/>
                    <a:p>
                      <a:pPr indent="0" lvl="0" marL="0" rtl="0" algn="l">
                        <a:spcBef>
                          <a:spcPts val="0"/>
                        </a:spcBef>
                        <a:spcAft>
                          <a:spcPts val="0"/>
                        </a:spcAft>
                        <a:buNone/>
                      </a:pPr>
                      <a:r>
                        <a:rPr lang="en"/>
                        <a:t>2.</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Analysis of Video Compression Algorithms on Different Video Files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4">
                            <a:extLst>
                              <a:ext uri="{A12FA001-AC4F-418D-AE19-62706E023703}">
                                <ahyp:hlinkClr val="tx"/>
                              </a:ext>
                            </a:extLst>
                          </a:hlinkClick>
                        </a:rPr>
                        <a:t>https://ieeexplore.ieee.org/document/6375112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r>
              <a:tr h="955675">
                <a:tc>
                  <a:txBody>
                    <a:bodyPr/>
                    <a:lstStyle/>
                    <a:p>
                      <a:pPr indent="0" lvl="0" marL="0" rtl="0" algn="l">
                        <a:spcBef>
                          <a:spcPts val="0"/>
                        </a:spcBef>
                        <a:spcAft>
                          <a:spcPts val="0"/>
                        </a:spcAft>
                        <a:buNone/>
                      </a:pPr>
                      <a:r>
                        <a:rPr lang="en"/>
                        <a:t>3.</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Development of Context Based Collaborative Filtering System for Recommendation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5">
                            <a:extLst>
                              <a:ext uri="{A12FA001-AC4F-418D-AE19-62706E023703}">
                                <ahyp:hlinkClr val="tx"/>
                              </a:ext>
                            </a:extLst>
                          </a:hlinkClick>
                        </a:rPr>
                        <a:t>https://www.researchgate.net/publication/269280082_Development_of_Context_Based_Collaborative_Filtering_System_for_Recommendation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5"/>
          <p:cNvSpPr txBox="1"/>
          <p:nvPr>
            <p:ph idx="1" type="body"/>
          </p:nvPr>
        </p:nvSpPr>
        <p:spPr>
          <a:xfrm>
            <a:off x="621635" y="1290279"/>
            <a:ext cx="7374600" cy="290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problem discussed in this paper is to get recommended videos based on user interest with best accuracy. </a:t>
            </a:r>
            <a:endParaRPr sz="1100"/>
          </a:p>
        </p:txBody>
      </p:sp>
      <p:sp>
        <p:nvSpPr>
          <p:cNvPr id="787" name="Google Shape;787;p55"/>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this Paper?</a:t>
            </a:r>
            <a:endParaRPr sz="2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6"/>
          <p:cNvSpPr txBox="1"/>
          <p:nvPr/>
        </p:nvSpPr>
        <p:spPr>
          <a:xfrm>
            <a:off x="1387225" y="779650"/>
            <a:ext cx="6304200" cy="3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793" name="Google Shape;793;p56"/>
          <p:cNvPicPr preferRelativeResize="0"/>
          <p:nvPr/>
        </p:nvPicPr>
        <p:blipFill>
          <a:blip r:embed="rId3">
            <a:alphaModFix/>
          </a:blip>
          <a:stretch>
            <a:fillRect/>
          </a:stretch>
        </p:blipFill>
        <p:spPr>
          <a:xfrm>
            <a:off x="1223963" y="633413"/>
            <a:ext cx="6696075" cy="3876675"/>
          </a:xfrm>
          <a:prstGeom prst="rect">
            <a:avLst/>
          </a:prstGeom>
          <a:noFill/>
          <a:ln>
            <a:noFill/>
          </a:ln>
        </p:spPr>
      </p:pic>
      <p:sp>
        <p:nvSpPr>
          <p:cNvPr id="794" name="Google Shape;794;p56"/>
          <p:cNvSpPr txBox="1"/>
          <p:nvPr/>
        </p:nvSpPr>
        <p:spPr>
          <a:xfrm>
            <a:off x="1125500" y="119650"/>
            <a:ext cx="42216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2"/>
                </a:solidFill>
                <a:latin typeface="Vollkorn"/>
                <a:ea typeface="Vollkorn"/>
                <a:cs typeface="Vollkorn"/>
                <a:sym typeface="Vollkorn"/>
              </a:rPr>
              <a:t>System Overview</a:t>
            </a:r>
            <a:endParaRPr b="1" sz="2700">
              <a:solidFill>
                <a:schemeClr val="lt2"/>
              </a:solidFill>
              <a:latin typeface="Vollkorn"/>
              <a:ea typeface="Vollkorn"/>
              <a:cs typeface="Vollkorn"/>
              <a:sym typeface="Vollkor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7"/>
          <p:cNvSpPr txBox="1"/>
          <p:nvPr>
            <p:ph idx="1" type="body"/>
          </p:nvPr>
        </p:nvSpPr>
        <p:spPr>
          <a:xfrm>
            <a:off x="272050" y="1290275"/>
            <a:ext cx="2230200" cy="290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p>
          <a:p>
            <a:pPr indent="-317500" lvl="0" marL="457200" rtl="0" algn="l">
              <a:spcBef>
                <a:spcPts val="1600"/>
              </a:spcBef>
              <a:spcAft>
                <a:spcPts val="0"/>
              </a:spcAft>
              <a:buSzPts val="1400"/>
              <a:buChar char="❖"/>
            </a:pPr>
            <a:r>
              <a:rPr lang="en" sz="1500"/>
              <a:t>99% of learnable parameters.</a:t>
            </a:r>
            <a:endParaRPr sz="1500"/>
          </a:p>
          <a:p>
            <a:pPr indent="-317500" lvl="0" marL="457200" rtl="0" algn="l">
              <a:spcBef>
                <a:spcPts val="0"/>
              </a:spcBef>
              <a:spcAft>
                <a:spcPts val="0"/>
              </a:spcAft>
              <a:buSzPts val="1400"/>
              <a:buChar char="❖"/>
            </a:pPr>
            <a:r>
              <a:rPr lang="en" sz="1500"/>
              <a:t>Embeddings are formed via backpropagation</a:t>
            </a:r>
            <a:endParaRPr sz="1500"/>
          </a:p>
          <a:p>
            <a:pPr indent="-317500" lvl="0" marL="457200" rtl="0" algn="l">
              <a:spcBef>
                <a:spcPts val="0"/>
              </a:spcBef>
              <a:spcAft>
                <a:spcPts val="0"/>
              </a:spcAft>
              <a:buSzPts val="1400"/>
              <a:buChar char="❖"/>
            </a:pPr>
            <a:r>
              <a:rPr lang="en" sz="1500"/>
              <a:t>Append more features</a:t>
            </a:r>
            <a:endParaRPr sz="1500"/>
          </a:p>
        </p:txBody>
      </p:sp>
      <p:sp>
        <p:nvSpPr>
          <p:cNvPr id="800" name="Google Shape;800;p57"/>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Generation</a:t>
            </a:r>
            <a:endParaRPr/>
          </a:p>
        </p:txBody>
      </p:sp>
      <p:pic>
        <p:nvPicPr>
          <p:cNvPr id="801" name="Google Shape;801;p57"/>
          <p:cNvPicPr preferRelativeResize="0"/>
          <p:nvPr/>
        </p:nvPicPr>
        <p:blipFill>
          <a:blip r:embed="rId3">
            <a:alphaModFix/>
          </a:blip>
          <a:stretch>
            <a:fillRect/>
          </a:stretch>
        </p:blipFill>
        <p:spPr>
          <a:xfrm>
            <a:off x="2398450" y="1228975"/>
            <a:ext cx="6745550" cy="3914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8"/>
          <p:cNvSpPr txBox="1"/>
          <p:nvPr>
            <p:ph idx="1" type="body"/>
          </p:nvPr>
        </p:nvSpPr>
        <p:spPr>
          <a:xfrm>
            <a:off x="592350" y="1369800"/>
            <a:ext cx="3348600" cy="220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ReLU for Computations</a:t>
            </a:r>
            <a:endParaRPr/>
          </a:p>
          <a:p>
            <a:pPr indent="-317500" lvl="0" marL="457200" rtl="0" algn="l">
              <a:spcBef>
                <a:spcPts val="0"/>
              </a:spcBef>
              <a:spcAft>
                <a:spcPts val="0"/>
              </a:spcAft>
              <a:buSzPts val="1400"/>
              <a:buChar char="❖"/>
            </a:pPr>
            <a:r>
              <a:rPr lang="en"/>
              <a:t>Weighted Logistic</a:t>
            </a:r>
            <a:endParaRPr/>
          </a:p>
        </p:txBody>
      </p:sp>
      <p:sp>
        <p:nvSpPr>
          <p:cNvPr id="807" name="Google Shape;807;p58"/>
          <p:cNvSpPr txBox="1"/>
          <p:nvPr>
            <p:ph type="title"/>
          </p:nvPr>
        </p:nvSpPr>
        <p:spPr>
          <a:xfrm>
            <a:off x="597325" y="393675"/>
            <a:ext cx="3790200" cy="6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Ranking</a:t>
            </a:r>
            <a:endParaRPr/>
          </a:p>
        </p:txBody>
      </p:sp>
      <p:pic>
        <p:nvPicPr>
          <p:cNvPr id="808" name="Google Shape;808;p58"/>
          <p:cNvPicPr preferRelativeResize="0"/>
          <p:nvPr/>
        </p:nvPicPr>
        <p:blipFill>
          <a:blip r:embed="rId3">
            <a:alphaModFix/>
          </a:blip>
          <a:stretch>
            <a:fillRect/>
          </a:stretch>
        </p:blipFill>
        <p:spPr>
          <a:xfrm>
            <a:off x="3656200" y="847925"/>
            <a:ext cx="5487800" cy="3743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9"/>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814" name="Google Shape;814;p59"/>
          <p:cNvSpPr txBox="1"/>
          <p:nvPr/>
        </p:nvSpPr>
        <p:spPr>
          <a:xfrm>
            <a:off x="522375" y="1644475"/>
            <a:ext cx="7669800" cy="2184900"/>
          </a:xfrm>
          <a:prstGeom prst="rect">
            <a:avLst/>
          </a:prstGeom>
          <a:noFill/>
          <a:ln>
            <a:noFill/>
          </a:ln>
        </p:spPr>
        <p:txBody>
          <a:bodyPr anchorCtr="0" anchor="t" bIns="91425" lIns="91425" spcFirstLastPara="1" rIns="91425" wrap="square" tIns="91425">
            <a:noAutofit/>
          </a:bodyPr>
          <a:lstStyle/>
          <a:p>
            <a:pPr indent="-355600" lvl="0" marL="914400" rtl="0" algn="l">
              <a:spcBef>
                <a:spcPts val="0"/>
              </a:spcBef>
              <a:spcAft>
                <a:spcPts val="0"/>
              </a:spcAft>
              <a:buClr>
                <a:schemeClr val="accent4"/>
              </a:buClr>
              <a:buSzPts val="2000"/>
              <a:buFont typeface="Nunito"/>
              <a:buChar char="❖"/>
            </a:pPr>
            <a:r>
              <a:rPr lang="en" sz="2000">
                <a:solidFill>
                  <a:schemeClr val="accent4"/>
                </a:solidFill>
                <a:latin typeface="Nunito"/>
                <a:ea typeface="Nunito"/>
                <a:cs typeface="Nunito"/>
                <a:sym typeface="Nunito"/>
              </a:rPr>
              <a:t>Adding more features to the model as users interact with similar items. </a:t>
            </a:r>
            <a:endParaRPr sz="2000">
              <a:solidFill>
                <a:schemeClr val="accent4"/>
              </a:solidFill>
              <a:latin typeface="Nunito"/>
              <a:ea typeface="Nunito"/>
              <a:cs typeface="Nunito"/>
              <a:sym typeface="Nunito"/>
            </a:endParaRPr>
          </a:p>
          <a:p>
            <a:pPr indent="-355600" lvl="1" marL="1371600" rtl="0" algn="l">
              <a:spcBef>
                <a:spcPts val="0"/>
              </a:spcBef>
              <a:spcAft>
                <a:spcPts val="0"/>
              </a:spcAft>
              <a:buClr>
                <a:schemeClr val="accent4"/>
              </a:buClr>
              <a:buSzPts val="2000"/>
              <a:buFont typeface="Nunito"/>
              <a:buChar char="➢"/>
            </a:pPr>
            <a:r>
              <a:rPr lang="en" sz="2000">
                <a:solidFill>
                  <a:schemeClr val="accent4"/>
                </a:solidFill>
                <a:latin typeface="Nunito"/>
                <a:ea typeface="Nunito"/>
                <a:cs typeface="Nunito"/>
                <a:sym typeface="Nunito"/>
              </a:rPr>
              <a:t>Time since the last impression of video.</a:t>
            </a:r>
            <a:endParaRPr sz="2000">
              <a:solidFill>
                <a:schemeClr val="accent4"/>
              </a:solidFill>
              <a:latin typeface="Nunito"/>
              <a:ea typeface="Nunito"/>
              <a:cs typeface="Nunito"/>
              <a:sym typeface="Nunito"/>
            </a:endParaRPr>
          </a:p>
          <a:p>
            <a:pPr indent="-355600" lvl="1" marL="1371600" rtl="0" algn="l">
              <a:spcBef>
                <a:spcPts val="0"/>
              </a:spcBef>
              <a:spcAft>
                <a:spcPts val="0"/>
              </a:spcAft>
              <a:buClr>
                <a:schemeClr val="accent4"/>
              </a:buClr>
              <a:buSzPts val="2000"/>
              <a:buFont typeface="Nunito"/>
              <a:buChar char="➢"/>
            </a:pPr>
            <a:r>
              <a:rPr lang="en" sz="2000">
                <a:solidFill>
                  <a:schemeClr val="accent4"/>
                </a:solidFill>
                <a:latin typeface="Nunito"/>
                <a:ea typeface="Nunito"/>
                <a:cs typeface="Nunito"/>
                <a:sym typeface="Nunito"/>
              </a:rPr>
              <a:t>Number of watches by the user on the channel.</a:t>
            </a:r>
            <a:endParaRPr sz="2000">
              <a:solidFill>
                <a:schemeClr val="accent4"/>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0"/>
          <p:cNvSpPr txBox="1"/>
          <p:nvPr>
            <p:ph type="title"/>
          </p:nvPr>
        </p:nvSpPr>
        <p:spPr>
          <a:xfrm>
            <a:off x="2449050" y="2030188"/>
            <a:ext cx="4245900" cy="7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 Engine for online short video</a:t>
            </a:r>
            <a:endParaRPr/>
          </a:p>
        </p:txBody>
      </p:sp>
      <p:sp>
        <p:nvSpPr>
          <p:cNvPr id="820" name="Google Shape;820;p60"/>
          <p:cNvSpPr txBox="1"/>
          <p:nvPr>
            <p:ph idx="1" type="body"/>
          </p:nvPr>
        </p:nvSpPr>
        <p:spPr>
          <a:xfrm>
            <a:off x="2877925" y="2810675"/>
            <a:ext cx="4824900" cy="72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-Nan Yang, Sanxing Cao,Yu Liang, Zhengzheng Liu</a:t>
            </a:r>
            <a:endParaRPr/>
          </a:p>
        </p:txBody>
      </p:sp>
      <p:cxnSp>
        <p:nvCxnSpPr>
          <p:cNvPr id="821" name="Google Shape;821;p60"/>
          <p:cNvCxnSpPr/>
          <p:nvPr/>
        </p:nvCxnSpPr>
        <p:spPr>
          <a:xfrm>
            <a:off x="3006888" y="2753808"/>
            <a:ext cx="3130200" cy="0"/>
          </a:xfrm>
          <a:prstGeom prst="straightConnector1">
            <a:avLst/>
          </a:prstGeom>
          <a:noFill/>
          <a:ln cap="flat" cmpd="sng" w="38100">
            <a:solidFill>
              <a:schemeClr val="accent1"/>
            </a:solidFill>
            <a:prstDash val="solid"/>
            <a:round/>
            <a:headEnd len="med" w="med" type="none"/>
            <a:tailEnd len="med" w="med" type="none"/>
          </a:ln>
        </p:spPr>
      </p:cxnSp>
      <p:sp>
        <p:nvSpPr>
          <p:cNvPr id="822" name="Google Shape;822;p60"/>
          <p:cNvSpPr txBox="1"/>
          <p:nvPr/>
        </p:nvSpPr>
        <p:spPr>
          <a:xfrm>
            <a:off x="4345875" y="4546250"/>
            <a:ext cx="53937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latin typeface="Nunito"/>
                <a:ea typeface="Nunito"/>
                <a:cs typeface="Nunito"/>
                <a:sym typeface="Nunito"/>
                <a:hlinkClick r:id="rId3">
                  <a:extLst>
                    <a:ext uri="{A12FA001-AC4F-418D-AE19-62706E023703}">
                      <ahyp:hlinkClr val="tx"/>
                    </a:ext>
                  </a:extLst>
                </a:hlinkClick>
              </a:rPr>
              <a:t>https://ieeexplore.ieee.org/document/7917010</a:t>
            </a:r>
            <a:endParaRPr>
              <a:solidFill>
                <a:srgbClr val="0000FF"/>
              </a:solidFill>
              <a:latin typeface="Nunito"/>
              <a:ea typeface="Nunito"/>
              <a:cs typeface="Nunito"/>
              <a:sym typeface="Nunito"/>
            </a:endParaRPr>
          </a:p>
        </p:txBody>
      </p:sp>
      <p:sp>
        <p:nvSpPr>
          <p:cNvPr id="823" name="Google Shape;823;p60"/>
          <p:cNvSpPr txBox="1"/>
          <p:nvPr/>
        </p:nvSpPr>
        <p:spPr>
          <a:xfrm>
            <a:off x="1296175" y="3328650"/>
            <a:ext cx="6566100" cy="10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4"/>
                </a:solidFill>
                <a:latin typeface="Nunito"/>
                <a:ea typeface="Nunito"/>
                <a:cs typeface="Nunito"/>
                <a:sym typeface="Nunito"/>
              </a:rPr>
              <a:t>The problem addressed in this deals with recommendation engine design for online short videos using content based filtering and collaborative filtering.</a:t>
            </a:r>
            <a:endParaRPr sz="2000">
              <a:solidFill>
                <a:schemeClr val="accent4"/>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1"/>
          <p:cNvSpPr txBox="1"/>
          <p:nvPr>
            <p:ph idx="1" type="body"/>
          </p:nvPr>
        </p:nvSpPr>
        <p:spPr>
          <a:xfrm>
            <a:off x="621635" y="1290279"/>
            <a:ext cx="7374600" cy="290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Content Based Approach Vs Collaborative Filtering.</a:t>
            </a:r>
            <a:endParaRPr sz="1600"/>
          </a:p>
          <a:p>
            <a:pPr indent="-330200" lvl="0" marL="457200" rtl="0" algn="l">
              <a:spcBef>
                <a:spcPts val="0"/>
              </a:spcBef>
              <a:spcAft>
                <a:spcPts val="0"/>
              </a:spcAft>
              <a:buSzPts val="1600"/>
              <a:buChar char="❖"/>
            </a:pPr>
            <a:r>
              <a:rPr lang="en" sz="1600">
                <a:solidFill>
                  <a:schemeClr val="dk1"/>
                </a:solidFill>
              </a:rPr>
              <a:t>Collaborative Filtering</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Memory based CF technique.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Model based CF technique.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Memory based CF technique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User based CF filtering algorithm.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Item-based CF filtering algorithm.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Similarity and top N-recommendations.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Recommendation evaluation.</a:t>
            </a:r>
            <a:endParaRPr sz="1600">
              <a:solidFill>
                <a:schemeClr val="dk1"/>
              </a:solidFill>
            </a:endParaRPr>
          </a:p>
        </p:txBody>
      </p:sp>
      <p:sp>
        <p:nvSpPr>
          <p:cNvPr id="829" name="Google Shape;829;p61"/>
          <p:cNvSpPr txBox="1"/>
          <p:nvPr>
            <p:ph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2"/>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835" name="Google Shape;835;p62"/>
          <p:cNvSpPr txBox="1"/>
          <p:nvPr/>
        </p:nvSpPr>
        <p:spPr>
          <a:xfrm>
            <a:off x="1182400" y="1394150"/>
            <a:ext cx="7100700" cy="1877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4"/>
              </a:buClr>
              <a:buSzPts val="2000"/>
              <a:buFont typeface="Nunito"/>
              <a:buChar char="❖"/>
            </a:pPr>
            <a:r>
              <a:rPr lang="en" sz="2000">
                <a:solidFill>
                  <a:schemeClr val="accent4"/>
                </a:solidFill>
                <a:latin typeface="Nunito"/>
                <a:ea typeface="Nunito"/>
                <a:cs typeface="Nunito"/>
                <a:sym typeface="Nunito"/>
              </a:rPr>
              <a:t>Improve the current algorithms for scenarios like Neighbors predictions that are based on very few overlapping videos.</a:t>
            </a:r>
            <a:endParaRPr sz="2000">
              <a:solidFill>
                <a:schemeClr val="accent4"/>
              </a:solidFill>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3"/>
          <p:cNvSpPr txBox="1"/>
          <p:nvPr>
            <p:ph type="title"/>
          </p:nvPr>
        </p:nvSpPr>
        <p:spPr>
          <a:xfrm>
            <a:off x="2408250" y="2432325"/>
            <a:ext cx="4327500" cy="6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Crypto signings</a:t>
            </a:r>
            <a:endParaRPr/>
          </a:p>
        </p:txBody>
      </p:sp>
      <p:sp>
        <p:nvSpPr>
          <p:cNvPr id="841" name="Google Shape;841;p63"/>
          <p:cNvSpPr txBox="1"/>
          <p:nvPr>
            <p:ph idx="2" type="title"/>
          </p:nvPr>
        </p:nvSpPr>
        <p:spPr>
          <a:xfrm>
            <a:off x="3551550" y="1502925"/>
            <a:ext cx="2040900" cy="9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4"/>
          <p:cNvSpPr txBox="1"/>
          <p:nvPr>
            <p:ph type="title"/>
          </p:nvPr>
        </p:nvSpPr>
        <p:spPr>
          <a:xfrm>
            <a:off x="2449025" y="1846701"/>
            <a:ext cx="4245900" cy="159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 of web Password Hashing using salt Technique </a:t>
            </a:r>
            <a:endParaRPr/>
          </a:p>
        </p:txBody>
      </p:sp>
      <p:sp>
        <p:nvSpPr>
          <p:cNvPr id="847" name="Google Shape;847;p64"/>
          <p:cNvSpPr txBox="1"/>
          <p:nvPr>
            <p:ph idx="1" type="body"/>
          </p:nvPr>
        </p:nvSpPr>
        <p:spPr>
          <a:xfrm>
            <a:off x="3609850" y="3873025"/>
            <a:ext cx="4245900" cy="57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Diksha.S.Borde, Poonam.A.Hebare, Priyanka.D.Dhanedhar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9"/>
          <p:cNvSpPr txBox="1"/>
          <p:nvPr>
            <p:ph idx="5"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graphicFrame>
        <p:nvGraphicFramePr>
          <p:cNvPr id="593" name="Google Shape;593;p29"/>
          <p:cNvGraphicFramePr/>
          <p:nvPr/>
        </p:nvGraphicFramePr>
        <p:xfrm>
          <a:off x="770675" y="1047750"/>
          <a:ext cx="3000000" cy="3000000"/>
        </p:xfrm>
        <a:graphic>
          <a:graphicData uri="http://schemas.openxmlformats.org/drawingml/2006/table">
            <a:tbl>
              <a:tblPr>
                <a:noFill/>
                <a:tableStyleId>{57821512-3177-4A0A-9E12-6194EE4655AA}</a:tableStyleId>
              </a:tblPr>
              <a:tblGrid>
                <a:gridCol w="855050"/>
                <a:gridCol w="3713350"/>
                <a:gridCol w="3071500"/>
              </a:tblGrid>
              <a:tr h="822325">
                <a:tc>
                  <a:txBody>
                    <a:bodyPr/>
                    <a:lstStyle/>
                    <a:p>
                      <a:pPr indent="0" lvl="0" marL="0" rtl="0" algn="l">
                        <a:spcBef>
                          <a:spcPts val="0"/>
                        </a:spcBef>
                        <a:spcAft>
                          <a:spcPts val="0"/>
                        </a:spcAft>
                        <a:buNone/>
                      </a:pPr>
                      <a:r>
                        <a:rPr b="1" lang="en"/>
                        <a:t>Sl_No</a:t>
                      </a:r>
                      <a:endParaRPr b="1"/>
                    </a:p>
                  </a:txBody>
                  <a:tcPr marT="91425" marB="91425" marR="91425" marL="91425"/>
                </a:tc>
                <a:tc>
                  <a:txBody>
                    <a:bodyPr/>
                    <a:lstStyle/>
                    <a:p>
                      <a:pPr indent="0" lvl="0" marL="0" rtl="0" algn="l">
                        <a:spcBef>
                          <a:spcPts val="0"/>
                        </a:spcBef>
                        <a:spcAft>
                          <a:spcPts val="0"/>
                        </a:spcAft>
                        <a:buNone/>
                      </a:pPr>
                      <a:r>
                        <a:rPr b="1" lang="en"/>
                        <a:t>Paper</a:t>
                      </a:r>
                      <a:endParaRPr b="1"/>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Link</a:t>
                      </a:r>
                      <a:endParaRPr b="1"/>
                    </a:p>
                  </a:txBody>
                  <a:tcPr marT="91425" marB="91425" marR="91425" marL="91425">
                    <a:lnB cap="flat" cmpd="sng" w="19050">
                      <a:solidFill>
                        <a:srgbClr val="000000"/>
                      </a:solidFill>
                      <a:prstDash val="solid"/>
                      <a:round/>
                      <a:headEnd len="sm" w="sm" type="none"/>
                      <a:tailEnd len="sm" w="sm" type="none"/>
                    </a:lnB>
                  </a:tcPr>
                </a:tc>
              </a:tr>
              <a:tr h="926050">
                <a:tc>
                  <a:txBody>
                    <a:bodyPr/>
                    <a:lstStyle/>
                    <a:p>
                      <a:pPr indent="0" lvl="0" marL="0" rtl="0" algn="l">
                        <a:spcBef>
                          <a:spcPts val="0"/>
                        </a:spcBef>
                        <a:spcAft>
                          <a:spcPts val="0"/>
                        </a:spcAft>
                        <a:buNone/>
                      </a:pPr>
                      <a:r>
                        <a:rPr lang="en"/>
                        <a:t>4.</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A study on Content Based Video Recommendation.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3">
                            <a:extLst>
                              <a:ext uri="{A12FA001-AC4F-418D-AE19-62706E023703}">
                                <ahyp:hlinkClr val="tx"/>
                              </a:ext>
                            </a:extLst>
                          </a:hlinkClick>
                        </a:rPr>
                        <a:t>https://ieeexplore.ieee.org/document/8297150</a:t>
                      </a:r>
                      <a:endParaRPr/>
                    </a:p>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98425">
                <a:tc>
                  <a:txBody>
                    <a:bodyPr/>
                    <a:lstStyle/>
                    <a:p>
                      <a:pPr indent="0" lvl="0" marL="0" rtl="0" algn="l">
                        <a:spcBef>
                          <a:spcPts val="0"/>
                        </a:spcBef>
                        <a:spcAft>
                          <a:spcPts val="0"/>
                        </a:spcAft>
                        <a:buNone/>
                      </a:pPr>
                      <a:r>
                        <a:rPr lang="en"/>
                        <a:t>5.</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A micro-video recommendation system based on big data</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4">
                            <a:extLst>
                              <a:ext uri="{A12FA001-AC4F-418D-AE19-62706E023703}">
                                <ahyp:hlinkClr val="tx"/>
                              </a:ext>
                            </a:extLst>
                          </a:hlinkClick>
                        </a:rPr>
                        <a:t>https://ieeexplore.ieee.org/document/7550932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r>
              <a:tr h="798425">
                <a:tc>
                  <a:txBody>
                    <a:bodyPr/>
                    <a:lstStyle/>
                    <a:p>
                      <a:pPr indent="0" lvl="0" marL="0" rtl="0" algn="l">
                        <a:spcBef>
                          <a:spcPts val="0"/>
                        </a:spcBef>
                        <a:spcAft>
                          <a:spcPts val="0"/>
                        </a:spcAft>
                        <a:buNone/>
                      </a:pPr>
                      <a:r>
                        <a:rPr lang="en"/>
                        <a:t>6.</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Deep Neural Networks for Youtube Recommendations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5">
                            <a:extLst>
                              <a:ext uri="{A12FA001-AC4F-418D-AE19-62706E023703}">
                                <ahyp:hlinkClr val="tx"/>
                              </a:ext>
                            </a:extLst>
                          </a:hlinkClick>
                        </a:rPr>
                        <a:t>https://dl.acm.org/doi/10.1145/2959100.2959190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65"/>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This paper mainly deal with the user main and critical information which should not be even </a:t>
            </a:r>
            <a:r>
              <a:rPr lang="en" sz="2500"/>
              <a:t>revealed</a:t>
            </a:r>
            <a:r>
              <a:rPr lang="en" sz="2500"/>
              <a:t> with the organization and stored databases in a raw format</a:t>
            </a:r>
            <a:endParaRPr sz="2500"/>
          </a:p>
        </p:txBody>
      </p:sp>
      <p:sp>
        <p:nvSpPr>
          <p:cNvPr id="853" name="Google Shape;853;p65"/>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Motive of this paper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6"/>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400"/>
              <a:t>Hashing is a one way encryption which cannot be decrypted </a:t>
            </a:r>
            <a:endParaRPr sz="2400"/>
          </a:p>
          <a:p>
            <a:pPr indent="-393700" lvl="0" marL="457200" rtl="0" algn="l">
              <a:spcBef>
                <a:spcPts val="0"/>
              </a:spcBef>
              <a:spcAft>
                <a:spcPts val="0"/>
              </a:spcAft>
              <a:buSzPts val="2600"/>
              <a:buChar char="➢"/>
            </a:pPr>
            <a:r>
              <a:rPr lang="en" sz="2400"/>
              <a:t>Hashing mainly used for user integrity</a:t>
            </a:r>
            <a:endParaRPr sz="2400"/>
          </a:p>
          <a:p>
            <a:pPr indent="-393700" lvl="0" marL="457200" rtl="0" algn="l">
              <a:spcBef>
                <a:spcPts val="0"/>
              </a:spcBef>
              <a:spcAft>
                <a:spcPts val="0"/>
              </a:spcAft>
              <a:buSzPts val="2600"/>
              <a:buChar char="➢"/>
            </a:pPr>
            <a:r>
              <a:rPr lang="en" sz="2400"/>
              <a:t>Even the password file is </a:t>
            </a:r>
            <a:r>
              <a:rPr lang="en" sz="2400"/>
              <a:t>compromised</a:t>
            </a:r>
            <a:r>
              <a:rPr lang="en" sz="2400"/>
              <a:t> then even the user integrity is not </a:t>
            </a:r>
            <a:r>
              <a:rPr lang="en" sz="2400"/>
              <a:t>compromised</a:t>
            </a:r>
            <a:endParaRPr sz="2400"/>
          </a:p>
        </p:txBody>
      </p:sp>
      <p:sp>
        <p:nvSpPr>
          <p:cNvPr id="859" name="Google Shape;859;p66"/>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Hashing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7"/>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SzPts val="3100"/>
              <a:buChar char="➢"/>
            </a:pPr>
            <a:r>
              <a:rPr lang="en" sz="2900"/>
              <a:t>Md5</a:t>
            </a:r>
            <a:endParaRPr sz="2900"/>
          </a:p>
          <a:p>
            <a:pPr indent="-425450" lvl="0" marL="457200" rtl="0" algn="l">
              <a:spcBef>
                <a:spcPts val="0"/>
              </a:spcBef>
              <a:spcAft>
                <a:spcPts val="0"/>
              </a:spcAft>
              <a:buSzPts val="3100"/>
              <a:buChar char="➢"/>
            </a:pPr>
            <a:r>
              <a:rPr lang="en" sz="2900"/>
              <a:t>SHA-1 &amp; SHA-2</a:t>
            </a:r>
            <a:endParaRPr sz="2900"/>
          </a:p>
          <a:p>
            <a:pPr indent="-425450" lvl="0" marL="457200" rtl="0" algn="l">
              <a:spcBef>
                <a:spcPts val="0"/>
              </a:spcBef>
              <a:spcAft>
                <a:spcPts val="0"/>
              </a:spcAft>
              <a:buSzPts val="3100"/>
              <a:buChar char="➢"/>
            </a:pPr>
            <a:r>
              <a:rPr lang="en" sz="2900"/>
              <a:t>Bcrypt</a:t>
            </a:r>
            <a:endParaRPr sz="2900"/>
          </a:p>
          <a:p>
            <a:pPr indent="-425450" lvl="0" marL="457200" rtl="0" algn="l">
              <a:spcBef>
                <a:spcPts val="0"/>
              </a:spcBef>
              <a:spcAft>
                <a:spcPts val="0"/>
              </a:spcAft>
              <a:buSzPts val="3100"/>
              <a:buChar char="➢"/>
            </a:pPr>
            <a:r>
              <a:rPr lang="en" sz="2900"/>
              <a:t>Scrypt</a:t>
            </a:r>
            <a:endParaRPr sz="2900"/>
          </a:p>
        </p:txBody>
      </p:sp>
      <p:sp>
        <p:nvSpPr>
          <p:cNvPr id="865" name="Google Shape;865;p67"/>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used in hashing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8"/>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400"/>
              <a:t>Generate</a:t>
            </a:r>
            <a:r>
              <a:rPr lang="en" sz="2400"/>
              <a:t> a unique salt using a </a:t>
            </a:r>
            <a:r>
              <a:rPr lang="en" sz="2400"/>
              <a:t>pseudo</a:t>
            </a:r>
            <a:r>
              <a:rPr lang="en" sz="2400"/>
              <a:t> </a:t>
            </a:r>
            <a:r>
              <a:rPr lang="en" sz="2400"/>
              <a:t>random</a:t>
            </a:r>
            <a:r>
              <a:rPr lang="en" sz="2400"/>
              <a:t> </a:t>
            </a:r>
            <a:r>
              <a:rPr lang="en" sz="2400"/>
              <a:t>generator</a:t>
            </a:r>
            <a:endParaRPr sz="2400"/>
          </a:p>
          <a:p>
            <a:pPr indent="-393700" lvl="0" marL="457200" rtl="0" algn="l">
              <a:spcBef>
                <a:spcPts val="0"/>
              </a:spcBef>
              <a:spcAft>
                <a:spcPts val="0"/>
              </a:spcAft>
              <a:buSzPts val="2600"/>
              <a:buChar char="➢"/>
            </a:pPr>
            <a:r>
              <a:rPr lang="en" sz="2400"/>
              <a:t>Hash it using (Password + salt)</a:t>
            </a:r>
            <a:endParaRPr sz="2400"/>
          </a:p>
          <a:p>
            <a:pPr indent="-393700" lvl="0" marL="457200" rtl="0" algn="l">
              <a:spcBef>
                <a:spcPts val="0"/>
              </a:spcBef>
              <a:spcAft>
                <a:spcPts val="0"/>
              </a:spcAft>
              <a:buSzPts val="2600"/>
              <a:buChar char="➢"/>
            </a:pPr>
            <a:r>
              <a:rPr lang="en" sz="2400"/>
              <a:t>Store the salt and hash in the database</a:t>
            </a:r>
            <a:endParaRPr sz="2400"/>
          </a:p>
        </p:txBody>
      </p:sp>
      <p:sp>
        <p:nvSpPr>
          <p:cNvPr id="871" name="Google Shape;871;p68"/>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Salting</a:t>
            </a:r>
            <a:r>
              <a:rPr lang="en"/>
              <a:t> </a:t>
            </a:r>
            <a:r>
              <a:rPr lang="en"/>
              <a:t>method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69"/>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100"/>
              <a:t>Salt reuse</a:t>
            </a:r>
            <a:endParaRPr sz="2100"/>
          </a:p>
          <a:p>
            <a:pPr indent="-374650" lvl="0" marL="457200" rtl="0" algn="l">
              <a:spcBef>
                <a:spcPts val="0"/>
              </a:spcBef>
              <a:spcAft>
                <a:spcPts val="0"/>
              </a:spcAft>
              <a:buSzPts val="2300"/>
              <a:buChar char="➢"/>
            </a:pPr>
            <a:r>
              <a:rPr lang="en" sz="2100"/>
              <a:t>Short salt</a:t>
            </a:r>
            <a:endParaRPr sz="2100"/>
          </a:p>
        </p:txBody>
      </p:sp>
      <p:sp>
        <p:nvSpPr>
          <p:cNvPr id="877" name="Google Shape;877;p69"/>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0"/>
          <p:cNvSpPr txBox="1"/>
          <p:nvPr>
            <p:ph type="title"/>
          </p:nvPr>
        </p:nvSpPr>
        <p:spPr>
          <a:xfrm>
            <a:off x="2449025" y="2209938"/>
            <a:ext cx="4245900" cy="7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Cloud Security Ecosystem for Data Security and Privacy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1"/>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300"/>
              <a:t>The main motive of this paper is build a secure cloud </a:t>
            </a:r>
            <a:r>
              <a:rPr lang="en" sz="2300"/>
              <a:t>ecosystem</a:t>
            </a:r>
            <a:r>
              <a:rPr lang="en" sz="2300"/>
              <a:t> using cryptographic algorithms and multi level hashing and salting</a:t>
            </a:r>
            <a:endParaRPr sz="2300"/>
          </a:p>
        </p:txBody>
      </p:sp>
      <p:sp>
        <p:nvSpPr>
          <p:cNvPr id="888" name="Google Shape;888;p71"/>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Motive of this paper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2"/>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200"/>
              <a:t>Username</a:t>
            </a:r>
            <a:r>
              <a:rPr lang="en" sz="2200"/>
              <a:t> and password</a:t>
            </a:r>
            <a:endParaRPr sz="2200"/>
          </a:p>
          <a:p>
            <a:pPr indent="-381000" lvl="0" marL="457200" rtl="0" algn="l">
              <a:spcBef>
                <a:spcPts val="0"/>
              </a:spcBef>
              <a:spcAft>
                <a:spcPts val="0"/>
              </a:spcAft>
              <a:buSzPts val="2400"/>
              <a:buChar char="➢"/>
            </a:pPr>
            <a:r>
              <a:rPr lang="en" sz="2200"/>
              <a:t>Multi factor authentication</a:t>
            </a:r>
            <a:endParaRPr sz="2200"/>
          </a:p>
          <a:p>
            <a:pPr indent="-381000" lvl="0" marL="457200" rtl="0" algn="l">
              <a:spcBef>
                <a:spcPts val="0"/>
              </a:spcBef>
              <a:spcAft>
                <a:spcPts val="0"/>
              </a:spcAft>
              <a:buSzPts val="2400"/>
              <a:buChar char="➢"/>
            </a:pPr>
            <a:r>
              <a:rPr lang="en" sz="2200"/>
              <a:t>Data transmission </a:t>
            </a:r>
            <a:endParaRPr sz="2200"/>
          </a:p>
          <a:p>
            <a:pPr indent="-381000" lvl="0" marL="457200" rtl="0" algn="l">
              <a:spcBef>
                <a:spcPts val="0"/>
              </a:spcBef>
              <a:spcAft>
                <a:spcPts val="0"/>
              </a:spcAft>
              <a:buSzPts val="2400"/>
              <a:buChar char="➢"/>
            </a:pPr>
            <a:r>
              <a:rPr lang="en" sz="2200"/>
              <a:t>Data </a:t>
            </a:r>
            <a:r>
              <a:rPr lang="en" sz="2200"/>
              <a:t>encryption</a:t>
            </a:r>
            <a:endParaRPr sz="2200"/>
          </a:p>
        </p:txBody>
      </p:sp>
      <p:sp>
        <p:nvSpPr>
          <p:cNvPr id="894" name="Google Shape;894;p72"/>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Levels of security measure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3"/>
          <p:cNvSpPr txBox="1"/>
          <p:nvPr>
            <p:ph idx="1" type="subTitle"/>
          </p:nvPr>
        </p:nvSpPr>
        <p:spPr>
          <a:xfrm>
            <a:off x="600100" y="1521925"/>
            <a:ext cx="8095500" cy="2853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300"/>
              <a:t>Data protection</a:t>
            </a:r>
            <a:endParaRPr sz="2300"/>
          </a:p>
          <a:p>
            <a:pPr indent="-387350" lvl="0" marL="457200" rtl="0" algn="l">
              <a:spcBef>
                <a:spcPts val="0"/>
              </a:spcBef>
              <a:spcAft>
                <a:spcPts val="0"/>
              </a:spcAft>
              <a:buSzPts val="2500"/>
              <a:buChar char="➢"/>
            </a:pPr>
            <a:r>
              <a:rPr lang="en" sz="2300"/>
              <a:t>Loss of data</a:t>
            </a:r>
            <a:endParaRPr sz="2300"/>
          </a:p>
          <a:p>
            <a:pPr indent="-387350" lvl="0" marL="457200" rtl="0" algn="l">
              <a:spcBef>
                <a:spcPts val="0"/>
              </a:spcBef>
              <a:spcAft>
                <a:spcPts val="0"/>
              </a:spcAft>
              <a:buSzPts val="2500"/>
              <a:buChar char="➢"/>
            </a:pPr>
            <a:r>
              <a:rPr lang="en" sz="2300"/>
              <a:t>Traffic hijacking</a:t>
            </a:r>
            <a:endParaRPr sz="2300"/>
          </a:p>
          <a:p>
            <a:pPr indent="-387350" lvl="0" marL="457200" rtl="0" algn="l">
              <a:spcBef>
                <a:spcPts val="0"/>
              </a:spcBef>
              <a:spcAft>
                <a:spcPts val="0"/>
              </a:spcAft>
              <a:buSzPts val="2500"/>
              <a:buChar char="➢"/>
            </a:pPr>
            <a:r>
              <a:rPr lang="en" sz="2300"/>
              <a:t>Isolation</a:t>
            </a:r>
            <a:r>
              <a:rPr lang="en" sz="2300"/>
              <a:t> of resources </a:t>
            </a:r>
            <a:endParaRPr sz="2300"/>
          </a:p>
          <a:p>
            <a:pPr indent="-387350" lvl="0" marL="457200" rtl="0" algn="l">
              <a:spcBef>
                <a:spcPts val="0"/>
              </a:spcBef>
              <a:spcAft>
                <a:spcPts val="0"/>
              </a:spcAft>
              <a:buSzPts val="2500"/>
              <a:buChar char="➢"/>
            </a:pPr>
            <a:r>
              <a:rPr lang="en" sz="2300"/>
              <a:t>Malicious</a:t>
            </a:r>
            <a:r>
              <a:rPr lang="en" sz="2300"/>
              <a:t> insider</a:t>
            </a:r>
            <a:endParaRPr sz="2300"/>
          </a:p>
        </p:txBody>
      </p:sp>
      <p:sp>
        <p:nvSpPr>
          <p:cNvPr id="900" name="Google Shape;900;p73"/>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concerns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74"/>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encryption</a:t>
            </a:r>
            <a:endParaRPr/>
          </a:p>
        </p:txBody>
      </p:sp>
      <p:pic>
        <p:nvPicPr>
          <p:cNvPr id="906" name="Google Shape;906;p74"/>
          <p:cNvPicPr preferRelativeResize="0"/>
          <p:nvPr/>
        </p:nvPicPr>
        <p:blipFill>
          <a:blip r:embed="rId3">
            <a:alphaModFix/>
          </a:blip>
          <a:stretch>
            <a:fillRect/>
          </a:stretch>
        </p:blipFill>
        <p:spPr>
          <a:xfrm>
            <a:off x="1725050" y="1214992"/>
            <a:ext cx="5693898" cy="38504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0"/>
          <p:cNvSpPr txBox="1"/>
          <p:nvPr>
            <p:ph idx="5" type="title"/>
          </p:nvPr>
        </p:nvSpPr>
        <p:spPr>
          <a:xfrm>
            <a:off x="594887" y="30307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graphicFrame>
        <p:nvGraphicFramePr>
          <p:cNvPr id="599" name="Google Shape;599;p30"/>
          <p:cNvGraphicFramePr/>
          <p:nvPr/>
        </p:nvGraphicFramePr>
        <p:xfrm>
          <a:off x="594875" y="1047750"/>
          <a:ext cx="3000000" cy="3000000"/>
        </p:xfrm>
        <a:graphic>
          <a:graphicData uri="http://schemas.openxmlformats.org/drawingml/2006/table">
            <a:tbl>
              <a:tblPr>
                <a:noFill/>
                <a:tableStyleId>{57821512-3177-4A0A-9E12-6194EE4655AA}</a:tableStyleId>
              </a:tblPr>
              <a:tblGrid>
                <a:gridCol w="771075"/>
                <a:gridCol w="3973125"/>
                <a:gridCol w="3071500"/>
              </a:tblGrid>
              <a:tr h="621775">
                <a:tc>
                  <a:txBody>
                    <a:bodyPr/>
                    <a:lstStyle/>
                    <a:p>
                      <a:pPr indent="0" lvl="0" marL="0" rtl="0" algn="l">
                        <a:spcBef>
                          <a:spcPts val="0"/>
                        </a:spcBef>
                        <a:spcAft>
                          <a:spcPts val="0"/>
                        </a:spcAft>
                        <a:buNone/>
                      </a:pPr>
                      <a:r>
                        <a:rPr b="1" lang="en"/>
                        <a:t>Sl_No</a:t>
                      </a:r>
                      <a:endParaRPr b="1"/>
                    </a:p>
                  </a:txBody>
                  <a:tcPr marT="91425" marB="91425" marR="91425" marL="91425"/>
                </a:tc>
                <a:tc>
                  <a:txBody>
                    <a:bodyPr/>
                    <a:lstStyle/>
                    <a:p>
                      <a:pPr indent="0" lvl="0" marL="0" rtl="0" algn="l">
                        <a:spcBef>
                          <a:spcPts val="0"/>
                        </a:spcBef>
                        <a:spcAft>
                          <a:spcPts val="0"/>
                        </a:spcAft>
                        <a:buNone/>
                      </a:pPr>
                      <a:r>
                        <a:rPr b="1" lang="en"/>
                        <a:t>Paper</a:t>
                      </a:r>
                      <a:endParaRPr b="1"/>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Link</a:t>
                      </a:r>
                      <a:endParaRPr b="1"/>
                    </a:p>
                  </a:txBody>
                  <a:tcPr marT="91425" marB="91425" marR="91425" marL="91425">
                    <a:lnB cap="flat" cmpd="sng" w="19050">
                      <a:solidFill>
                        <a:srgbClr val="000000"/>
                      </a:solidFill>
                      <a:prstDash val="solid"/>
                      <a:round/>
                      <a:headEnd len="sm" w="sm" type="none"/>
                      <a:tailEnd len="sm" w="sm" type="none"/>
                    </a:lnB>
                  </a:tcPr>
                </a:tc>
              </a:tr>
              <a:tr h="787000">
                <a:tc>
                  <a:txBody>
                    <a:bodyPr/>
                    <a:lstStyle/>
                    <a:p>
                      <a:pPr indent="0" lvl="0" marL="0" rtl="0" algn="l">
                        <a:spcBef>
                          <a:spcPts val="0"/>
                        </a:spcBef>
                        <a:spcAft>
                          <a:spcPts val="0"/>
                        </a:spcAft>
                        <a:buNone/>
                      </a:pPr>
                      <a:r>
                        <a:rPr lang="en"/>
                        <a:t>7.</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Recommendation Engine for Online Short Video</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3">
                            <a:extLst>
                              <a:ext uri="{A12FA001-AC4F-418D-AE19-62706E023703}">
                                <ahyp:hlinkClr val="tx"/>
                              </a:ext>
                            </a:extLst>
                          </a:hlinkClick>
                        </a:rPr>
                        <a:t>https://ieeexplore.ieee.org/document/7917010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7000">
                <a:tc>
                  <a:txBody>
                    <a:bodyPr/>
                    <a:lstStyle/>
                    <a:p>
                      <a:pPr indent="0" lvl="0" marL="0" rtl="0" algn="l">
                        <a:spcBef>
                          <a:spcPts val="0"/>
                        </a:spcBef>
                        <a:spcAft>
                          <a:spcPts val="0"/>
                        </a:spcAft>
                        <a:buNone/>
                      </a:pPr>
                      <a:r>
                        <a:rPr lang="en"/>
                        <a:t>8.</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Cloud Security Ecosystem for Data Security and Privacy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4">
                            <a:extLst>
                              <a:ext uri="{A12FA001-AC4F-418D-AE19-62706E023703}">
                                <ahyp:hlinkClr val="tx"/>
                              </a:ext>
                            </a:extLst>
                          </a:hlinkClick>
                        </a:rPr>
                        <a:t>https://ieeexplore.ieee.org/abstract/document/7943164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00"/>
                      </a:solidFill>
                      <a:prstDash val="dash"/>
                      <a:round/>
                      <a:headEnd len="sm" w="sm" type="none"/>
                      <a:tailEnd len="sm" w="sm" type="none"/>
                    </a:lnB>
                  </a:tcPr>
                </a:tc>
              </a:tr>
              <a:tr h="787000">
                <a:tc>
                  <a:txBody>
                    <a:bodyPr/>
                    <a:lstStyle/>
                    <a:p>
                      <a:pPr indent="0" lvl="0" marL="0" rtl="0" algn="l">
                        <a:spcBef>
                          <a:spcPts val="0"/>
                        </a:spcBef>
                        <a:spcAft>
                          <a:spcPts val="0"/>
                        </a:spcAft>
                        <a:buNone/>
                      </a:pPr>
                      <a:r>
                        <a:rPr lang="en"/>
                        <a:t>9.</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Overview Of Web Password Hashing Using Salt Technique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u="sng">
                          <a:solidFill>
                            <a:srgbClr val="1155CC"/>
                          </a:solidFill>
                          <a:hlinkClick r:id="rId5">
                            <a:extLst>
                              <a:ext uri="{A12FA001-AC4F-418D-AE19-62706E023703}">
                                <ahyp:hlinkClr val="tx"/>
                              </a:ext>
                            </a:extLst>
                          </a:hlinkClick>
                        </a:rPr>
                        <a:t>https://www.irjet.net/archives/V4/i11/IRJET-V4I1126.pdf</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38100">
                      <a:solidFill>
                        <a:srgbClr val="000000"/>
                      </a:solidFill>
                      <a:prstDash val="dash"/>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75"/>
          <p:cNvSpPr txBox="1"/>
          <p:nvPr>
            <p:ph idx="1" type="subTitle"/>
          </p:nvPr>
        </p:nvSpPr>
        <p:spPr>
          <a:xfrm>
            <a:off x="600100" y="1145100"/>
            <a:ext cx="8095500" cy="285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STEP 1: Create Username and Password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2: Password creation using CSPRNG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3: SHA512 and bcrypt function used for password protection</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4: Enter login credentials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5: Make use of OTP for </a:t>
            </a:r>
            <a:r>
              <a:rPr lang="en"/>
              <a:t>multi factor</a:t>
            </a:r>
            <a:r>
              <a:rPr lang="en"/>
              <a:t> authentication. Validity of OTP is 5 minutes.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6: SSL and TLS 1.2 are used for conducting transfer user data over the network </a:t>
            </a:r>
            <a:endParaRPr/>
          </a:p>
        </p:txBody>
      </p:sp>
      <p:sp>
        <p:nvSpPr>
          <p:cNvPr id="912" name="Google Shape;912;p75"/>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Algorithm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6"/>
          <p:cNvSpPr txBox="1"/>
          <p:nvPr>
            <p:ph idx="1" type="subTitle"/>
          </p:nvPr>
        </p:nvSpPr>
        <p:spPr>
          <a:xfrm>
            <a:off x="600100" y="1145100"/>
            <a:ext cx="8095500" cy="285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STEP 7: RSA algorithm is used for Public Private Key generation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8: AES algorithm encrypts data using RSA Private Key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9: Private Key encrypted using RSA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10: User request to access data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11: RSA generates Decryption Keys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STEP 12: Decryption process takes place </a:t>
            </a:r>
            <a:endParaRPr/>
          </a:p>
        </p:txBody>
      </p:sp>
      <p:sp>
        <p:nvSpPr>
          <p:cNvPr id="918" name="Google Shape;918;p76"/>
          <p:cNvSpPr txBox="1"/>
          <p:nvPr>
            <p:ph idx="5" type="title"/>
          </p:nvPr>
        </p:nvSpPr>
        <p:spPr>
          <a:xfrm>
            <a:off x="600109" y="308442"/>
            <a:ext cx="80955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Algorithm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77"/>
          <p:cNvSpPr txBox="1"/>
          <p:nvPr>
            <p:ph type="title"/>
          </p:nvPr>
        </p:nvSpPr>
        <p:spPr>
          <a:xfrm>
            <a:off x="2408250" y="2247450"/>
            <a:ext cx="4327500" cy="6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CASE STUDY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78"/>
          <p:cNvSpPr txBox="1"/>
          <p:nvPr>
            <p:ph idx="1" type="body"/>
          </p:nvPr>
        </p:nvSpPr>
        <p:spPr>
          <a:xfrm>
            <a:off x="2176050" y="1814725"/>
            <a:ext cx="4791900" cy="1831500"/>
          </a:xfrm>
          <a:prstGeom prst="rect">
            <a:avLst/>
          </a:prstGeom>
        </p:spPr>
        <p:txBody>
          <a:bodyPr anchorCtr="0" anchor="t" bIns="91425" lIns="91425" spcFirstLastPara="1" rIns="91425" wrap="square" tIns="91425">
            <a:noAutofit/>
          </a:bodyPr>
          <a:lstStyle/>
          <a:p>
            <a:pPr indent="0" lvl="0" marL="0" rtl="0" algn="ctr">
              <a:spcBef>
                <a:spcPts val="2400"/>
              </a:spcBef>
              <a:spcAft>
                <a:spcPts val="0"/>
              </a:spcAft>
              <a:buNone/>
            </a:pPr>
            <a:r>
              <a:rPr b="1" lang="en" sz="2300">
                <a:solidFill>
                  <a:srgbClr val="000000"/>
                </a:solidFill>
                <a:latin typeface="Arial"/>
                <a:ea typeface="Arial"/>
                <a:cs typeface="Arial"/>
                <a:sym typeface="Arial"/>
              </a:rPr>
              <a:t>Research on User Loyalty of Short Video App Based on Perceived Value</a:t>
            </a:r>
            <a:endParaRPr b="1" sz="2300">
              <a:solidFill>
                <a:srgbClr val="000000"/>
              </a:solidFill>
              <a:latin typeface="Arial"/>
              <a:ea typeface="Arial"/>
              <a:cs typeface="Arial"/>
              <a:sym typeface="Arial"/>
            </a:endParaRPr>
          </a:p>
          <a:p>
            <a:pPr indent="0" lvl="0" marL="0" rtl="0" algn="ctr">
              <a:spcBef>
                <a:spcPts val="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9"/>
          <p:cNvSpPr txBox="1"/>
          <p:nvPr>
            <p:ph idx="1" type="subTitle"/>
          </p:nvPr>
        </p:nvSpPr>
        <p:spPr>
          <a:xfrm>
            <a:off x="600100" y="2461400"/>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Despite short video industry has been greatly developed in recent years and many people have been addicted to using short video apps, little is known about what motivates users to generate such loyalty. The purpose of this paper is to build a research model based on the satisfaction, perceived value, time-flexibility, ease of use and celebrity attractiveness to identify the antecedents of users' loyalty in the context of short videos. The model is tested against 278 actual users of Tik Tok. </a:t>
            </a:r>
            <a:endParaRPr sz="1600"/>
          </a:p>
        </p:txBody>
      </p:sp>
      <p:sp>
        <p:nvSpPr>
          <p:cNvPr id="934" name="Google Shape;934;p79"/>
          <p:cNvSpPr txBox="1"/>
          <p:nvPr>
            <p:ph idx="5" type="title"/>
          </p:nvPr>
        </p:nvSpPr>
        <p:spPr>
          <a:xfrm>
            <a:off x="600109" y="1295242"/>
            <a:ext cx="8095500" cy="6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Motive of this paper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0"/>
          <p:cNvSpPr txBox="1"/>
          <p:nvPr>
            <p:ph idx="1" type="subTitle"/>
          </p:nvPr>
        </p:nvSpPr>
        <p:spPr>
          <a:xfrm>
            <a:off x="600100" y="2150500"/>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Structural equation modeling (SEM) is employed for data analysis. The findings put entertainment value, social value, perceived usefulness, and time-flexibility under the spotlight, but the ease of use and celebrity attractiveness don't support our hypotheses. We conclude that Tik Tok users' loyalty is strongly driven by satisfaction, which in turn is primarily driven by the perceived value and weaken by the time-flexibility.</a:t>
            </a:r>
            <a:endParaRPr sz="1700">
              <a:solidFill>
                <a:schemeClr val="dk1"/>
              </a:solidFill>
            </a:endParaRPr>
          </a:p>
          <a:p>
            <a:pPr indent="0" lvl="0" marL="0" rtl="0" algn="ctr">
              <a:spcBef>
                <a:spcPts val="0"/>
              </a:spcBef>
              <a:spcAft>
                <a:spcPts val="0"/>
              </a:spcAft>
              <a:buNone/>
            </a:pPr>
            <a:r>
              <a:t/>
            </a:r>
            <a:endParaRPr sz="1700"/>
          </a:p>
        </p:txBody>
      </p:sp>
      <p:sp>
        <p:nvSpPr>
          <p:cNvPr id="940" name="Google Shape;940;p80"/>
          <p:cNvSpPr txBox="1"/>
          <p:nvPr>
            <p:ph idx="5" type="title"/>
          </p:nvPr>
        </p:nvSpPr>
        <p:spPr>
          <a:xfrm>
            <a:off x="600109" y="984342"/>
            <a:ext cx="8095500" cy="6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Parameters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81"/>
          <p:cNvSpPr txBox="1"/>
          <p:nvPr>
            <p:ph idx="1" type="body"/>
          </p:nvPr>
        </p:nvSpPr>
        <p:spPr>
          <a:xfrm>
            <a:off x="2176050" y="1814725"/>
            <a:ext cx="4791900" cy="183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600">
                <a:solidFill>
                  <a:srgbClr val="000000"/>
                </a:solidFill>
                <a:latin typeface="Arial"/>
                <a:ea typeface="Arial"/>
                <a:cs typeface="Arial"/>
                <a:sym typeface="Arial"/>
              </a:rPr>
              <a:t>A Study on the Characteristics of Douyin Short-Videos and Implications for Edge Caching</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82"/>
          <p:cNvSpPr txBox="1"/>
          <p:nvPr>
            <p:ph idx="1" type="subTitle"/>
          </p:nvPr>
        </p:nvSpPr>
        <p:spPr>
          <a:xfrm>
            <a:off x="600100" y="2461400"/>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000000"/>
                </a:solidFill>
                <a:latin typeface="Arial"/>
                <a:ea typeface="Arial"/>
                <a:cs typeface="Arial"/>
                <a:sym typeface="Arial"/>
              </a:rPr>
              <a:t>Douyin is a mobile short video platform with powerful editing capabilities, which enables users to add various types of music and effects on their videos. The length of Douyin videos is restricted to 15 seconds, which makes them more attractive. Understanding the characteristics of Douyin videos is thus critical to its service improvement and system design.</a:t>
            </a:r>
            <a:r>
              <a:rPr lang="en" sz="1650">
                <a:solidFill>
                  <a:srgbClr val="000000"/>
                </a:solidFill>
                <a:latin typeface="Arial"/>
                <a:ea typeface="Arial"/>
                <a:cs typeface="Arial"/>
                <a:sym typeface="Arial"/>
              </a:rPr>
              <a:t> </a:t>
            </a:r>
            <a:endParaRPr sz="2450">
              <a:solidFill>
                <a:srgbClr val="000000"/>
              </a:solidFill>
              <a:latin typeface="Arial"/>
              <a:ea typeface="Arial"/>
              <a:cs typeface="Arial"/>
              <a:sym typeface="Arial"/>
            </a:endParaRPr>
          </a:p>
        </p:txBody>
      </p:sp>
      <p:sp>
        <p:nvSpPr>
          <p:cNvPr id="951" name="Google Shape;951;p82"/>
          <p:cNvSpPr txBox="1"/>
          <p:nvPr>
            <p:ph idx="5" type="title"/>
          </p:nvPr>
        </p:nvSpPr>
        <p:spPr>
          <a:xfrm>
            <a:off x="600109" y="1295242"/>
            <a:ext cx="8095500" cy="6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Motive of this paper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83"/>
          <p:cNvSpPr txBox="1"/>
          <p:nvPr>
            <p:ph idx="1" type="subTitle"/>
          </p:nvPr>
        </p:nvSpPr>
        <p:spPr>
          <a:xfrm>
            <a:off x="802850" y="2914250"/>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latin typeface="Arial"/>
                <a:ea typeface="Arial"/>
                <a:cs typeface="Arial"/>
                <a:sym typeface="Arial"/>
              </a:rPr>
              <a:t>Douyin assigns a distinct 19-digit decimal ID for eachvideo. Each video contains the following meta-data: videoID, the time when it was released, bitrate which is the play bitrate of each video, video length, which is the play duration of each video, video file size that is one of the key metrics for caching, verification type that indicates whether the user who uploaded the video, has passed the official certification of Douyin, number of views and number of likes, number of comments and number of shares. </a:t>
            </a:r>
            <a:endParaRPr sz="2450">
              <a:solidFill>
                <a:srgbClr val="000000"/>
              </a:solidFill>
              <a:latin typeface="Arial"/>
              <a:ea typeface="Arial"/>
              <a:cs typeface="Arial"/>
              <a:sym typeface="Arial"/>
            </a:endParaRPr>
          </a:p>
        </p:txBody>
      </p:sp>
      <p:pic>
        <p:nvPicPr>
          <p:cNvPr id="957" name="Google Shape;957;p83"/>
          <p:cNvPicPr preferRelativeResize="0"/>
          <p:nvPr/>
        </p:nvPicPr>
        <p:blipFill>
          <a:blip r:embed="rId3">
            <a:alphaModFix/>
          </a:blip>
          <a:stretch>
            <a:fillRect/>
          </a:stretch>
        </p:blipFill>
        <p:spPr>
          <a:xfrm>
            <a:off x="2819400" y="306275"/>
            <a:ext cx="3505200" cy="2324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4"/>
          <p:cNvSpPr txBox="1"/>
          <p:nvPr>
            <p:ph idx="1" type="subTitle"/>
          </p:nvPr>
        </p:nvSpPr>
        <p:spPr>
          <a:xfrm>
            <a:off x="600100" y="2461400"/>
            <a:ext cx="80955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latin typeface="Arial"/>
                <a:ea typeface="Arial"/>
                <a:cs typeface="Arial"/>
                <a:sym typeface="Arial"/>
              </a:rPr>
              <a:t>We studied latest short videos from Douyin in terms three basic fundamental features and four popularity metrics. First,we studied how Douyin works and found out that it is a decentralized video social media based on massive short videos and a strong recommendation mechanism. Second, we studied the characteristics of Douyin videos and found out that the distributions of the bitrate and the size of videos closely follow Weibull distribution. Third, we analyzed distributions of different popularity metrics and discovered that the popularity metrics of the most popular Douyin videos obey Zipf distribution, but rest of the videos do not, which is the case with traditional videos. We also analyzed the relationships of key popularity metrics and figured out that four of them are not highly correlated, except the relationship between the number of views and the number of likes.</a:t>
            </a:r>
            <a:endParaRPr sz="2450">
              <a:solidFill>
                <a:srgbClr val="000000"/>
              </a:solidFill>
              <a:latin typeface="Arial"/>
              <a:ea typeface="Arial"/>
              <a:cs typeface="Arial"/>
              <a:sym typeface="Arial"/>
            </a:endParaRPr>
          </a:p>
        </p:txBody>
      </p:sp>
      <p:sp>
        <p:nvSpPr>
          <p:cNvPr id="963" name="Google Shape;963;p84"/>
          <p:cNvSpPr txBox="1"/>
          <p:nvPr>
            <p:ph idx="5" type="title"/>
          </p:nvPr>
        </p:nvSpPr>
        <p:spPr>
          <a:xfrm>
            <a:off x="600109" y="1295242"/>
            <a:ext cx="8095500" cy="6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1"/>
          <p:cNvSpPr txBox="1"/>
          <p:nvPr>
            <p:ph type="title"/>
          </p:nvPr>
        </p:nvSpPr>
        <p:spPr>
          <a:xfrm>
            <a:off x="511325" y="1226450"/>
            <a:ext cx="3219600" cy="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our Short Video</a:t>
            </a:r>
            <a:endParaRPr sz="2500"/>
          </a:p>
        </p:txBody>
      </p:sp>
      <p:sp>
        <p:nvSpPr>
          <p:cNvPr id="605" name="Google Shape;605;p31"/>
          <p:cNvSpPr txBox="1"/>
          <p:nvPr>
            <p:ph idx="1" type="subTitle"/>
          </p:nvPr>
        </p:nvSpPr>
        <p:spPr>
          <a:xfrm>
            <a:off x="511325" y="2727625"/>
            <a:ext cx="3468000" cy="14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https://youtu.be/tYSNsOrZRXw</a:t>
            </a:r>
            <a:endParaRPr/>
          </a:p>
          <a:p>
            <a:pPr indent="0" lvl="0" marL="0" rtl="0" algn="l">
              <a:spcBef>
                <a:spcPts val="0"/>
              </a:spcBef>
              <a:spcAft>
                <a:spcPts val="0"/>
              </a:spcAft>
              <a:buNone/>
            </a:pPr>
            <a:r>
              <a:rPr lang="en"/>
              <a:t>(21 sec)</a:t>
            </a:r>
            <a:endParaRPr/>
          </a:p>
        </p:txBody>
      </p:sp>
      <p:pic>
        <p:nvPicPr>
          <p:cNvPr id="606" name="Google Shape;606;p31"/>
          <p:cNvPicPr preferRelativeResize="0"/>
          <p:nvPr/>
        </p:nvPicPr>
        <p:blipFill rotWithShape="1">
          <a:blip r:embed="rId4">
            <a:alphaModFix/>
          </a:blip>
          <a:srcRect b="0" l="0" r="0" t="0"/>
          <a:stretch/>
        </p:blipFill>
        <p:spPr>
          <a:xfrm>
            <a:off x="3933570" y="1372649"/>
            <a:ext cx="4497217" cy="2530266"/>
          </a:xfrm>
          <a:prstGeom prst="rect">
            <a:avLst/>
          </a:prstGeom>
          <a:noFill/>
          <a:ln>
            <a:noFill/>
          </a:ln>
        </p:spPr>
      </p:pic>
      <p:grpSp>
        <p:nvGrpSpPr>
          <p:cNvPr id="607" name="Google Shape;607;p31"/>
          <p:cNvGrpSpPr/>
          <p:nvPr/>
        </p:nvGrpSpPr>
        <p:grpSpPr>
          <a:xfrm>
            <a:off x="3932890" y="3899676"/>
            <a:ext cx="4497071" cy="182414"/>
            <a:chOff x="238125" y="2690875"/>
            <a:chExt cx="7137075" cy="289500"/>
          </a:xfrm>
        </p:grpSpPr>
        <p:sp>
          <p:nvSpPr>
            <p:cNvPr id="608" name="Google Shape;608;p31"/>
            <p:cNvSpPr/>
            <p:nvPr/>
          </p:nvSpPr>
          <p:spPr>
            <a:xfrm>
              <a:off x="238125" y="2732800"/>
              <a:ext cx="7137075" cy="247575"/>
            </a:xfrm>
            <a:custGeom>
              <a:rect b="b" l="l" r="r" t="t"/>
              <a:pathLst>
                <a:path extrusionOk="0" h="9903" w="285483">
                  <a:moveTo>
                    <a:pt x="0" y="1"/>
                  </a:moveTo>
                  <a:lnTo>
                    <a:pt x="0" y="9903"/>
                  </a:lnTo>
                  <a:lnTo>
                    <a:pt x="285482" y="9903"/>
                  </a:lnTo>
                  <a:lnTo>
                    <a:pt x="285482"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238125" y="2690875"/>
              <a:ext cx="7137075" cy="53100"/>
            </a:xfrm>
            <a:custGeom>
              <a:rect b="b" l="l" r="r" t="t"/>
              <a:pathLst>
                <a:path extrusionOk="0" h="928" w="285483">
                  <a:moveTo>
                    <a:pt x="0" y="0"/>
                  </a:moveTo>
                  <a:lnTo>
                    <a:pt x="0" y="928"/>
                  </a:lnTo>
                  <a:lnTo>
                    <a:pt x="285482" y="928"/>
                  </a:lnTo>
                  <a:lnTo>
                    <a:pt x="2854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238125" y="2690875"/>
              <a:ext cx="360898" cy="53100"/>
            </a:xfrm>
            <a:custGeom>
              <a:rect b="b" l="l" r="r" t="t"/>
              <a:pathLst>
                <a:path extrusionOk="0" h="928" w="2909">
                  <a:moveTo>
                    <a:pt x="0" y="0"/>
                  </a:moveTo>
                  <a:lnTo>
                    <a:pt x="0" y="928"/>
                  </a:lnTo>
                  <a:lnTo>
                    <a:pt x="2908" y="928"/>
                  </a:lnTo>
                  <a:lnTo>
                    <a:pt x="29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706025" y="2805950"/>
              <a:ext cx="89700" cy="125825"/>
            </a:xfrm>
            <a:custGeom>
              <a:rect b="b" l="l" r="r" t="t"/>
              <a:pathLst>
                <a:path extrusionOk="0" h="5033" w="3588">
                  <a:moveTo>
                    <a:pt x="1" y="1"/>
                  </a:moveTo>
                  <a:lnTo>
                    <a:pt x="1" y="5032"/>
                  </a:lnTo>
                  <a:lnTo>
                    <a:pt x="3587" y="251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811300" y="2805950"/>
              <a:ext cx="21000" cy="125825"/>
            </a:xfrm>
            <a:custGeom>
              <a:rect b="b" l="l" r="r" t="t"/>
              <a:pathLst>
                <a:path extrusionOk="0" h="5033" w="840">
                  <a:moveTo>
                    <a:pt x="1" y="1"/>
                  </a:moveTo>
                  <a:lnTo>
                    <a:pt x="1" y="5032"/>
                  </a:lnTo>
                  <a:lnTo>
                    <a:pt x="839" y="5032"/>
                  </a:lnTo>
                  <a:lnTo>
                    <a:pt x="8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51775" y="2805950"/>
              <a:ext cx="89675" cy="125825"/>
            </a:xfrm>
            <a:custGeom>
              <a:rect b="b" l="l" r="r" t="t"/>
              <a:pathLst>
                <a:path extrusionOk="0" h="5033" w="3587">
                  <a:moveTo>
                    <a:pt x="1" y="1"/>
                  </a:moveTo>
                  <a:lnTo>
                    <a:pt x="1" y="5032"/>
                  </a:lnTo>
                  <a:lnTo>
                    <a:pt x="3587" y="251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6538800" y="2805500"/>
              <a:ext cx="141875" cy="139200"/>
            </a:xfrm>
            <a:custGeom>
              <a:rect b="b" l="l" r="r" t="t"/>
              <a:pathLst>
                <a:path extrusionOk="0" h="5568" w="5675">
                  <a:moveTo>
                    <a:pt x="2837" y="1892"/>
                  </a:moveTo>
                  <a:cubicBezTo>
                    <a:pt x="3337" y="1892"/>
                    <a:pt x="3747" y="2285"/>
                    <a:pt x="3747" y="2784"/>
                  </a:cubicBezTo>
                  <a:cubicBezTo>
                    <a:pt x="3760" y="3346"/>
                    <a:pt x="3304" y="3723"/>
                    <a:pt x="2827" y="3723"/>
                  </a:cubicBezTo>
                  <a:cubicBezTo>
                    <a:pt x="2606" y="3723"/>
                    <a:pt x="2381" y="3643"/>
                    <a:pt x="2195" y="3462"/>
                  </a:cubicBezTo>
                  <a:cubicBezTo>
                    <a:pt x="1624" y="2891"/>
                    <a:pt x="2017" y="1892"/>
                    <a:pt x="2837" y="1892"/>
                  </a:cubicBezTo>
                  <a:close/>
                  <a:moveTo>
                    <a:pt x="2516" y="1"/>
                  </a:moveTo>
                  <a:cubicBezTo>
                    <a:pt x="2391" y="251"/>
                    <a:pt x="2284" y="518"/>
                    <a:pt x="2195" y="768"/>
                  </a:cubicBezTo>
                  <a:lnTo>
                    <a:pt x="1838" y="911"/>
                  </a:lnTo>
                  <a:cubicBezTo>
                    <a:pt x="1588" y="804"/>
                    <a:pt x="1321" y="697"/>
                    <a:pt x="1035" y="608"/>
                  </a:cubicBezTo>
                  <a:lnTo>
                    <a:pt x="607" y="1054"/>
                  </a:lnTo>
                  <a:cubicBezTo>
                    <a:pt x="696" y="1303"/>
                    <a:pt x="803" y="1571"/>
                    <a:pt x="928" y="1821"/>
                  </a:cubicBezTo>
                  <a:lnTo>
                    <a:pt x="768" y="2160"/>
                  </a:lnTo>
                  <a:cubicBezTo>
                    <a:pt x="518" y="2249"/>
                    <a:pt x="250" y="2374"/>
                    <a:pt x="0" y="2499"/>
                  </a:cubicBezTo>
                  <a:lnTo>
                    <a:pt x="0" y="3105"/>
                  </a:lnTo>
                  <a:cubicBezTo>
                    <a:pt x="250" y="3230"/>
                    <a:pt x="518" y="3337"/>
                    <a:pt x="785" y="3427"/>
                  </a:cubicBezTo>
                  <a:lnTo>
                    <a:pt x="928" y="3766"/>
                  </a:lnTo>
                  <a:cubicBezTo>
                    <a:pt x="803" y="4015"/>
                    <a:pt x="696" y="4283"/>
                    <a:pt x="625" y="4551"/>
                  </a:cubicBezTo>
                  <a:lnTo>
                    <a:pt x="1053" y="4979"/>
                  </a:lnTo>
                  <a:cubicBezTo>
                    <a:pt x="1321" y="4890"/>
                    <a:pt x="1588" y="4800"/>
                    <a:pt x="1838" y="4675"/>
                  </a:cubicBezTo>
                  <a:lnTo>
                    <a:pt x="2195" y="4818"/>
                  </a:lnTo>
                  <a:cubicBezTo>
                    <a:pt x="2284" y="5068"/>
                    <a:pt x="2409" y="5336"/>
                    <a:pt x="2534" y="5568"/>
                  </a:cubicBezTo>
                  <a:lnTo>
                    <a:pt x="3159" y="5568"/>
                  </a:lnTo>
                  <a:cubicBezTo>
                    <a:pt x="3283" y="5318"/>
                    <a:pt x="3408" y="5068"/>
                    <a:pt x="3498" y="4800"/>
                  </a:cubicBezTo>
                  <a:lnTo>
                    <a:pt x="3837" y="4675"/>
                  </a:lnTo>
                  <a:cubicBezTo>
                    <a:pt x="4104" y="4783"/>
                    <a:pt x="4372" y="4890"/>
                    <a:pt x="4640" y="4961"/>
                  </a:cubicBezTo>
                  <a:lnTo>
                    <a:pt x="5086" y="4533"/>
                  </a:lnTo>
                  <a:cubicBezTo>
                    <a:pt x="4996" y="4265"/>
                    <a:pt x="4889" y="4015"/>
                    <a:pt x="4764" y="3766"/>
                  </a:cubicBezTo>
                  <a:lnTo>
                    <a:pt x="4907" y="3427"/>
                  </a:lnTo>
                  <a:cubicBezTo>
                    <a:pt x="5175" y="3337"/>
                    <a:pt x="5425" y="3212"/>
                    <a:pt x="5674" y="3088"/>
                  </a:cubicBezTo>
                  <a:lnTo>
                    <a:pt x="5674" y="2481"/>
                  </a:lnTo>
                  <a:cubicBezTo>
                    <a:pt x="5425" y="2356"/>
                    <a:pt x="5175" y="2249"/>
                    <a:pt x="4907" y="2160"/>
                  </a:cubicBezTo>
                  <a:lnTo>
                    <a:pt x="4764" y="1803"/>
                  </a:lnTo>
                  <a:cubicBezTo>
                    <a:pt x="4871" y="1553"/>
                    <a:pt x="4979" y="1303"/>
                    <a:pt x="5068" y="1036"/>
                  </a:cubicBezTo>
                  <a:lnTo>
                    <a:pt x="4622" y="590"/>
                  </a:lnTo>
                  <a:cubicBezTo>
                    <a:pt x="4354" y="679"/>
                    <a:pt x="4086" y="786"/>
                    <a:pt x="3837" y="911"/>
                  </a:cubicBezTo>
                  <a:lnTo>
                    <a:pt x="3480" y="768"/>
                  </a:lnTo>
                  <a:cubicBezTo>
                    <a:pt x="3391" y="501"/>
                    <a:pt x="3266" y="251"/>
                    <a:pt x="3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6781450" y="2821125"/>
              <a:ext cx="162400" cy="106625"/>
            </a:xfrm>
            <a:custGeom>
              <a:rect b="b" l="l" r="r" t="t"/>
              <a:pathLst>
                <a:path extrusionOk="0" h="4265" w="6496">
                  <a:moveTo>
                    <a:pt x="6014" y="464"/>
                  </a:moveTo>
                  <a:lnTo>
                    <a:pt x="6014" y="3783"/>
                  </a:lnTo>
                  <a:lnTo>
                    <a:pt x="483" y="3783"/>
                  </a:lnTo>
                  <a:lnTo>
                    <a:pt x="483" y="464"/>
                  </a:lnTo>
                  <a:close/>
                  <a:moveTo>
                    <a:pt x="1" y="0"/>
                  </a:moveTo>
                  <a:lnTo>
                    <a:pt x="1" y="4265"/>
                  </a:lnTo>
                  <a:lnTo>
                    <a:pt x="6496" y="4265"/>
                  </a:lnTo>
                  <a:lnTo>
                    <a:pt x="64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7117800" y="2809525"/>
              <a:ext cx="53100" cy="53100"/>
            </a:xfrm>
            <a:custGeom>
              <a:rect b="b" l="l" r="r" t="t"/>
              <a:pathLst>
                <a:path extrusionOk="0" h="2124" w="2124">
                  <a:moveTo>
                    <a:pt x="0" y="1"/>
                  </a:moveTo>
                  <a:lnTo>
                    <a:pt x="0" y="482"/>
                  </a:lnTo>
                  <a:lnTo>
                    <a:pt x="1642" y="482"/>
                  </a:lnTo>
                  <a:lnTo>
                    <a:pt x="1642" y="2124"/>
                  </a:lnTo>
                  <a:lnTo>
                    <a:pt x="2123" y="2124"/>
                  </a:lnTo>
                  <a:lnTo>
                    <a:pt x="2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7041525" y="2809525"/>
              <a:ext cx="53100" cy="53100"/>
            </a:xfrm>
            <a:custGeom>
              <a:rect b="b" l="l" r="r" t="t"/>
              <a:pathLst>
                <a:path extrusionOk="0" h="2124" w="2124">
                  <a:moveTo>
                    <a:pt x="0" y="1"/>
                  </a:moveTo>
                  <a:lnTo>
                    <a:pt x="0" y="2124"/>
                  </a:lnTo>
                  <a:lnTo>
                    <a:pt x="482" y="2124"/>
                  </a:lnTo>
                  <a:lnTo>
                    <a:pt x="482" y="482"/>
                  </a:lnTo>
                  <a:lnTo>
                    <a:pt x="2123" y="482"/>
                  </a:lnTo>
                  <a:lnTo>
                    <a:pt x="2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7117800" y="2885800"/>
              <a:ext cx="53100" cy="53100"/>
            </a:xfrm>
            <a:custGeom>
              <a:rect b="b" l="l" r="r" t="t"/>
              <a:pathLst>
                <a:path extrusionOk="0" h="2124" w="2124">
                  <a:moveTo>
                    <a:pt x="1642" y="0"/>
                  </a:moveTo>
                  <a:lnTo>
                    <a:pt x="1642" y="1642"/>
                  </a:lnTo>
                  <a:lnTo>
                    <a:pt x="0" y="1642"/>
                  </a:lnTo>
                  <a:lnTo>
                    <a:pt x="0" y="2124"/>
                  </a:lnTo>
                  <a:lnTo>
                    <a:pt x="2123" y="2124"/>
                  </a:lnTo>
                  <a:lnTo>
                    <a:pt x="21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7041525" y="2885800"/>
              <a:ext cx="53100" cy="53100"/>
            </a:xfrm>
            <a:custGeom>
              <a:rect b="b" l="l" r="r" t="t"/>
              <a:pathLst>
                <a:path extrusionOk="0" h="2124" w="2124">
                  <a:moveTo>
                    <a:pt x="0" y="0"/>
                  </a:moveTo>
                  <a:lnTo>
                    <a:pt x="0" y="2124"/>
                  </a:lnTo>
                  <a:lnTo>
                    <a:pt x="2123" y="2124"/>
                  </a:lnTo>
                  <a:lnTo>
                    <a:pt x="2123" y="1642"/>
                  </a:lnTo>
                  <a:lnTo>
                    <a:pt x="482" y="1642"/>
                  </a:lnTo>
                  <a:lnTo>
                    <a:pt x="4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985725" y="2800150"/>
              <a:ext cx="95475" cy="134300"/>
            </a:xfrm>
            <a:custGeom>
              <a:rect b="b" l="l" r="r" t="t"/>
              <a:pathLst>
                <a:path extrusionOk="0" h="5372" w="3819">
                  <a:moveTo>
                    <a:pt x="3819" y="1"/>
                  </a:moveTo>
                  <a:lnTo>
                    <a:pt x="3801" y="19"/>
                  </a:lnTo>
                  <a:lnTo>
                    <a:pt x="3141" y="679"/>
                  </a:lnTo>
                  <a:lnTo>
                    <a:pt x="2195" y="1624"/>
                  </a:lnTo>
                  <a:lnTo>
                    <a:pt x="0" y="1624"/>
                  </a:lnTo>
                  <a:lnTo>
                    <a:pt x="0" y="3748"/>
                  </a:lnTo>
                  <a:lnTo>
                    <a:pt x="2195" y="3748"/>
                  </a:lnTo>
                  <a:lnTo>
                    <a:pt x="3141" y="4675"/>
                  </a:lnTo>
                  <a:lnTo>
                    <a:pt x="3801" y="5353"/>
                  </a:lnTo>
                  <a:lnTo>
                    <a:pt x="3819" y="5371"/>
                  </a:lnTo>
                  <a:lnTo>
                    <a:pt x="3819" y="5353"/>
                  </a:lnTo>
                  <a:lnTo>
                    <a:pt x="3819" y="4800"/>
                  </a:lnTo>
                  <a:lnTo>
                    <a:pt x="3819" y="4390"/>
                  </a:lnTo>
                  <a:lnTo>
                    <a:pt x="3819" y="2677"/>
                  </a:lnTo>
                  <a:lnTo>
                    <a:pt x="3819" y="964"/>
                  </a:lnTo>
                  <a:lnTo>
                    <a:pt x="3819" y="572"/>
                  </a:lnTo>
                  <a:lnTo>
                    <a:pt x="3819" y="19"/>
                  </a:lnTo>
                  <a:lnTo>
                    <a:pt x="38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1" name="Google Shape;621;p31"/>
          <p:cNvPicPr preferRelativeResize="0"/>
          <p:nvPr/>
        </p:nvPicPr>
        <p:blipFill>
          <a:blip r:embed="rId5">
            <a:alphaModFix/>
          </a:blip>
          <a:stretch>
            <a:fillRect/>
          </a:stretch>
        </p:blipFill>
        <p:spPr>
          <a:xfrm>
            <a:off x="3932900" y="975525"/>
            <a:ext cx="4497200" cy="2924175"/>
          </a:xfrm>
          <a:prstGeom prst="rect">
            <a:avLst/>
          </a:prstGeom>
          <a:noFill/>
          <a:ln>
            <a:noFill/>
          </a:ln>
        </p:spPr>
      </p:pic>
      <p:sp>
        <p:nvSpPr>
          <p:cNvPr id="622" name="Google Shape;622;p31"/>
          <p:cNvSpPr/>
          <p:nvPr/>
        </p:nvSpPr>
        <p:spPr>
          <a:xfrm rot="5400000">
            <a:off x="5984175" y="2254141"/>
            <a:ext cx="394500" cy="366900"/>
          </a:xfrm>
          <a:prstGeom prst="triangle">
            <a:avLst>
              <a:gd fmla="val 50000" name="adj"/>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85"/>
          <p:cNvSpPr txBox="1"/>
          <p:nvPr>
            <p:ph type="title"/>
          </p:nvPr>
        </p:nvSpPr>
        <p:spPr>
          <a:xfrm>
            <a:off x="593550" y="796424"/>
            <a:ext cx="7956900" cy="9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900"/>
              <a:t>Thanks!</a:t>
            </a:r>
            <a:endParaRPr sz="6900"/>
          </a:p>
        </p:txBody>
      </p:sp>
      <p:sp>
        <p:nvSpPr>
          <p:cNvPr id="969" name="Google Shape;969;p85"/>
          <p:cNvSpPr txBox="1"/>
          <p:nvPr>
            <p:ph idx="1" type="subTitle"/>
          </p:nvPr>
        </p:nvSpPr>
        <p:spPr>
          <a:xfrm>
            <a:off x="715525" y="2138213"/>
            <a:ext cx="36615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rPr>
              <a:t>Do you have any questions?</a:t>
            </a:r>
            <a:endParaRPr sz="2700">
              <a:solidFill>
                <a:srgbClr val="FFFFFF"/>
              </a:solidFill>
            </a:endParaRPr>
          </a:p>
          <a:p>
            <a:pPr indent="0" lvl="0" marL="0" rtl="0" algn="l">
              <a:spcBef>
                <a:spcPts val="0"/>
              </a:spcBef>
              <a:spcAft>
                <a:spcPts val="0"/>
              </a:spcAft>
              <a:buNone/>
            </a:pPr>
            <a:r>
              <a:t/>
            </a:r>
            <a:endParaRPr sz="2500">
              <a:solidFill>
                <a:srgbClr val="FFFFFF"/>
              </a:solidFill>
            </a:endParaRPr>
          </a:p>
        </p:txBody>
      </p:sp>
      <p:sp>
        <p:nvSpPr>
          <p:cNvPr id="970" name="Google Shape;970;p85"/>
          <p:cNvSpPr txBox="1"/>
          <p:nvPr/>
        </p:nvSpPr>
        <p:spPr>
          <a:xfrm>
            <a:off x="635425" y="4316396"/>
            <a:ext cx="3000000" cy="352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rgbClr val="FFFFFF"/>
                </a:solidFill>
                <a:latin typeface="Vollkorn"/>
                <a:ea typeface="Vollkorn"/>
                <a:cs typeface="Vollkorn"/>
                <a:sym typeface="Vollkorn"/>
              </a:rPr>
              <a:t>Please keep this slide for attribution.</a:t>
            </a:r>
            <a:endParaRPr b="1" sz="1200">
              <a:solidFill>
                <a:srgbClr val="FFFFFF"/>
              </a:solidFill>
              <a:latin typeface="Vollkorn"/>
              <a:ea typeface="Vollkorn"/>
              <a:cs typeface="Vollkorn"/>
              <a:sym typeface="Vollkorn"/>
            </a:endParaRPr>
          </a:p>
        </p:txBody>
      </p:sp>
      <p:pic>
        <p:nvPicPr>
          <p:cNvPr id="971" name="Google Shape;971;p85"/>
          <p:cNvPicPr preferRelativeResize="0"/>
          <p:nvPr/>
        </p:nvPicPr>
        <p:blipFill>
          <a:blip r:embed="rId3">
            <a:alphaModFix/>
          </a:blip>
          <a:stretch>
            <a:fillRect/>
          </a:stretch>
        </p:blipFill>
        <p:spPr>
          <a:xfrm>
            <a:off x="208750" y="3859199"/>
            <a:ext cx="4486275" cy="457200"/>
          </a:xfrm>
          <a:prstGeom prst="rect">
            <a:avLst/>
          </a:prstGeom>
          <a:noFill/>
          <a:ln>
            <a:noFill/>
          </a:ln>
        </p:spPr>
      </p:pic>
      <p:pic>
        <p:nvPicPr>
          <p:cNvPr id="972" name="Google Shape;972;p85"/>
          <p:cNvPicPr preferRelativeResize="0"/>
          <p:nvPr/>
        </p:nvPicPr>
        <p:blipFill>
          <a:blip r:embed="rId4">
            <a:alphaModFix/>
          </a:blip>
          <a:stretch>
            <a:fillRect/>
          </a:stretch>
        </p:blipFill>
        <p:spPr>
          <a:xfrm>
            <a:off x="593550" y="4453699"/>
            <a:ext cx="4486275"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2"/>
          <p:cNvSpPr txBox="1"/>
          <p:nvPr>
            <p:ph type="title"/>
          </p:nvPr>
        </p:nvSpPr>
        <p:spPr>
          <a:xfrm>
            <a:off x="2171142" y="1416260"/>
            <a:ext cx="2677200" cy="6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 </a:t>
            </a:r>
            <a:r>
              <a:rPr lang="en"/>
              <a:t>Compression</a:t>
            </a:r>
            <a:endParaRPr/>
          </a:p>
        </p:txBody>
      </p:sp>
      <p:sp>
        <p:nvSpPr>
          <p:cNvPr id="628" name="Google Shape;628;p32"/>
          <p:cNvSpPr txBox="1"/>
          <p:nvPr>
            <p:ph idx="1" type="subTitle"/>
          </p:nvPr>
        </p:nvSpPr>
        <p:spPr>
          <a:xfrm>
            <a:off x="2445801" y="1919150"/>
            <a:ext cx="2402700" cy="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Flick requires video compression techniques to </a:t>
            </a:r>
            <a:r>
              <a:rPr lang="en"/>
              <a:t>reduce</a:t>
            </a:r>
            <a:r>
              <a:rPr lang="en"/>
              <a:t> the size of the files. </a:t>
            </a:r>
            <a:endParaRPr/>
          </a:p>
        </p:txBody>
      </p:sp>
      <p:sp>
        <p:nvSpPr>
          <p:cNvPr id="629" name="Google Shape;629;p32"/>
          <p:cNvSpPr txBox="1"/>
          <p:nvPr>
            <p:ph idx="2" type="title"/>
          </p:nvPr>
        </p:nvSpPr>
        <p:spPr>
          <a:xfrm>
            <a:off x="2548850" y="223010"/>
            <a:ext cx="19218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30" name="Google Shape;630;p32"/>
          <p:cNvSpPr txBox="1"/>
          <p:nvPr>
            <p:ph idx="3" type="title"/>
          </p:nvPr>
        </p:nvSpPr>
        <p:spPr>
          <a:xfrm>
            <a:off x="5371077" y="1317950"/>
            <a:ext cx="3214500" cy="6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a:t>
            </a:r>
            <a:r>
              <a:rPr lang="en"/>
              <a:t> Systems</a:t>
            </a:r>
            <a:endParaRPr/>
          </a:p>
        </p:txBody>
      </p:sp>
      <p:sp>
        <p:nvSpPr>
          <p:cNvPr id="631" name="Google Shape;631;p32"/>
          <p:cNvSpPr txBox="1"/>
          <p:nvPr>
            <p:ph idx="4" type="subTitle"/>
          </p:nvPr>
        </p:nvSpPr>
        <p:spPr>
          <a:xfrm>
            <a:off x="5659252" y="1769750"/>
            <a:ext cx="2510700" cy="60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Video recommendations in the newsfeed</a:t>
            </a:r>
            <a:endParaRPr/>
          </a:p>
          <a:p>
            <a:pPr indent="0" lvl="0" marL="0" rtl="0" algn="ctr">
              <a:spcBef>
                <a:spcPts val="0"/>
              </a:spcBef>
              <a:spcAft>
                <a:spcPts val="0"/>
              </a:spcAft>
              <a:buNone/>
            </a:pPr>
            <a:r>
              <a:t/>
            </a:r>
            <a:endParaRPr/>
          </a:p>
        </p:txBody>
      </p:sp>
      <p:sp>
        <p:nvSpPr>
          <p:cNvPr id="632" name="Google Shape;632;p32"/>
          <p:cNvSpPr txBox="1"/>
          <p:nvPr>
            <p:ph idx="5" type="title"/>
          </p:nvPr>
        </p:nvSpPr>
        <p:spPr>
          <a:xfrm>
            <a:off x="5748763" y="222997"/>
            <a:ext cx="19218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a:t>
            </a:r>
            <a:endParaRPr/>
          </a:p>
        </p:txBody>
      </p:sp>
      <p:sp>
        <p:nvSpPr>
          <p:cNvPr id="633" name="Google Shape;633;p32"/>
          <p:cNvSpPr txBox="1"/>
          <p:nvPr>
            <p:ph idx="6" type="title"/>
          </p:nvPr>
        </p:nvSpPr>
        <p:spPr>
          <a:xfrm>
            <a:off x="2171142" y="3395885"/>
            <a:ext cx="2677200" cy="6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Crypto signings</a:t>
            </a:r>
            <a:endParaRPr/>
          </a:p>
        </p:txBody>
      </p:sp>
      <p:sp>
        <p:nvSpPr>
          <p:cNvPr id="634" name="Google Shape;634;p32"/>
          <p:cNvSpPr txBox="1"/>
          <p:nvPr>
            <p:ph idx="7" type="subTitle"/>
          </p:nvPr>
        </p:nvSpPr>
        <p:spPr>
          <a:xfrm>
            <a:off x="2445825" y="3847648"/>
            <a:ext cx="2127900" cy="8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secure the HTTP API’s securely in the client side</a:t>
            </a:r>
            <a:endParaRPr/>
          </a:p>
        </p:txBody>
      </p:sp>
      <p:sp>
        <p:nvSpPr>
          <p:cNvPr id="635" name="Google Shape;635;p32"/>
          <p:cNvSpPr txBox="1"/>
          <p:nvPr>
            <p:ph idx="8" type="title"/>
          </p:nvPr>
        </p:nvSpPr>
        <p:spPr>
          <a:xfrm>
            <a:off x="2548838" y="2681398"/>
            <a:ext cx="19218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III</a:t>
            </a:r>
            <a:endParaRPr/>
          </a:p>
        </p:txBody>
      </p:sp>
      <p:sp>
        <p:nvSpPr>
          <p:cNvPr id="636" name="Google Shape;636;p32"/>
          <p:cNvSpPr txBox="1"/>
          <p:nvPr>
            <p:ph idx="9" type="title"/>
          </p:nvPr>
        </p:nvSpPr>
        <p:spPr>
          <a:xfrm>
            <a:off x="5371067" y="3264523"/>
            <a:ext cx="2677200" cy="60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637" name="Google Shape;637;p32"/>
          <p:cNvSpPr txBox="1"/>
          <p:nvPr>
            <p:ph idx="13" type="subTitle"/>
          </p:nvPr>
        </p:nvSpPr>
        <p:spPr>
          <a:xfrm>
            <a:off x="5659238" y="3716291"/>
            <a:ext cx="2100900" cy="60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Helps us to perform improve our project. </a:t>
            </a:r>
            <a:endParaRPr/>
          </a:p>
          <a:p>
            <a:pPr indent="0" lvl="0" marL="0" rtl="0" algn="ctr">
              <a:spcBef>
                <a:spcPts val="0"/>
              </a:spcBef>
              <a:spcAft>
                <a:spcPts val="0"/>
              </a:spcAft>
              <a:buNone/>
            </a:pPr>
            <a:r>
              <a:t/>
            </a:r>
            <a:endParaRPr/>
          </a:p>
        </p:txBody>
      </p:sp>
      <p:sp>
        <p:nvSpPr>
          <p:cNvPr id="638" name="Google Shape;638;p32"/>
          <p:cNvSpPr txBox="1"/>
          <p:nvPr>
            <p:ph idx="14" type="title"/>
          </p:nvPr>
        </p:nvSpPr>
        <p:spPr>
          <a:xfrm>
            <a:off x="5748763" y="2550035"/>
            <a:ext cx="1921800" cy="8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IV</a:t>
            </a:r>
            <a:endParaRPr/>
          </a:p>
        </p:txBody>
      </p:sp>
      <p:sp>
        <p:nvSpPr>
          <p:cNvPr id="639" name="Google Shape;639;p32"/>
          <p:cNvSpPr txBox="1"/>
          <p:nvPr>
            <p:ph idx="15" type="title"/>
          </p:nvPr>
        </p:nvSpPr>
        <p:spPr>
          <a:xfrm rot="-5400000">
            <a:off x="-1417438" y="2282500"/>
            <a:ext cx="43857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3"/>
          <p:cNvSpPr txBox="1"/>
          <p:nvPr>
            <p:ph type="title"/>
          </p:nvPr>
        </p:nvSpPr>
        <p:spPr>
          <a:xfrm>
            <a:off x="2408250" y="2432325"/>
            <a:ext cx="4327500" cy="6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Video Compression</a:t>
            </a:r>
            <a:endParaRPr/>
          </a:p>
          <a:p>
            <a:pPr indent="0" lvl="0" marL="0" rtl="0" algn="l">
              <a:spcBef>
                <a:spcPts val="0"/>
              </a:spcBef>
              <a:spcAft>
                <a:spcPts val="0"/>
              </a:spcAft>
              <a:buNone/>
            </a:pPr>
            <a:r>
              <a:t/>
            </a:r>
            <a:endParaRPr/>
          </a:p>
        </p:txBody>
      </p:sp>
      <p:sp>
        <p:nvSpPr>
          <p:cNvPr id="645" name="Google Shape;645;p33"/>
          <p:cNvSpPr txBox="1"/>
          <p:nvPr>
            <p:ph idx="2" type="title"/>
          </p:nvPr>
        </p:nvSpPr>
        <p:spPr>
          <a:xfrm>
            <a:off x="3551550" y="931425"/>
            <a:ext cx="2040900" cy="9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4"/>
          <p:cNvSpPr txBox="1"/>
          <p:nvPr>
            <p:ph type="title"/>
          </p:nvPr>
        </p:nvSpPr>
        <p:spPr>
          <a:xfrm>
            <a:off x="2142950" y="584500"/>
            <a:ext cx="4539000" cy="332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 Analysis of Various Video Compression Standards</a:t>
            </a:r>
            <a:endParaRPr/>
          </a:p>
        </p:txBody>
      </p:sp>
      <p:cxnSp>
        <p:nvCxnSpPr>
          <p:cNvPr id="651" name="Google Shape;651;p34"/>
          <p:cNvCxnSpPr/>
          <p:nvPr/>
        </p:nvCxnSpPr>
        <p:spPr>
          <a:xfrm>
            <a:off x="2847338" y="4403158"/>
            <a:ext cx="3130200" cy="0"/>
          </a:xfrm>
          <a:prstGeom prst="straightConnector1">
            <a:avLst/>
          </a:prstGeom>
          <a:noFill/>
          <a:ln cap="flat" cmpd="sng" w="38100">
            <a:solidFill>
              <a:schemeClr val="accent1"/>
            </a:solidFill>
            <a:prstDash val="solid"/>
            <a:round/>
            <a:headEnd len="med" w="med" type="none"/>
            <a:tailEnd len="med" w="med" type="none"/>
          </a:ln>
        </p:spPr>
      </p:cxnSp>
      <p:sp>
        <p:nvSpPr>
          <p:cNvPr id="652" name="Google Shape;652;p34"/>
          <p:cNvSpPr txBox="1"/>
          <p:nvPr/>
        </p:nvSpPr>
        <p:spPr>
          <a:xfrm>
            <a:off x="3558875" y="4649925"/>
            <a:ext cx="4539000" cy="293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500" u="sng">
                <a:solidFill>
                  <a:srgbClr val="1155CC"/>
                </a:solidFill>
                <a:hlinkClick r:id="rId3">
                  <a:extLst>
                    <a:ext uri="{A12FA001-AC4F-418D-AE19-62706E023703}">
                      <ahyp:hlinkClr val="tx"/>
                    </a:ext>
                  </a:extLst>
                </a:hlinkClick>
              </a:rPr>
              <a:t>https://ieeexplore.ieee.org/document/7955287</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Literature Lesson by Slidesgo">
  <a:themeElements>
    <a:clrScheme name="Simple Light">
      <a:dk1>
        <a:srgbClr val="5C0720"/>
      </a:dk1>
      <a:lt1>
        <a:srgbClr val="FFFFFF"/>
      </a:lt1>
      <a:dk2>
        <a:srgbClr val="FFFFFF"/>
      </a:dk2>
      <a:lt2>
        <a:srgbClr val="CF0F46"/>
      </a:lt2>
      <a:accent1>
        <a:srgbClr val="CF0F47"/>
      </a:accent1>
      <a:accent2>
        <a:srgbClr val="8F0B32"/>
      </a:accent2>
      <a:accent3>
        <a:srgbClr val="8F0B32"/>
      </a:accent3>
      <a:accent4>
        <a:srgbClr val="5C0720"/>
      </a:accent4>
      <a:accent5>
        <a:srgbClr val="5C0720"/>
      </a:accent5>
      <a:accent6>
        <a:srgbClr val="5C0720"/>
      </a:accent6>
      <a:hlink>
        <a:srgbClr val="3B06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B64A757347514B8C74DB43ABF2946A" ma:contentTypeVersion="2" ma:contentTypeDescription="Create a new document." ma:contentTypeScope="" ma:versionID="6b5d8ae0d3371a27f4ae93bc3684c905">
  <xsd:schema xmlns:xsd="http://www.w3.org/2001/XMLSchema" xmlns:xs="http://www.w3.org/2001/XMLSchema" xmlns:p="http://schemas.microsoft.com/office/2006/metadata/properties" xmlns:ns2="a7ef113b-4d0e-4302-8226-d8fb83dd0188" targetNamespace="http://schemas.microsoft.com/office/2006/metadata/properties" ma:root="true" ma:fieldsID="b432541debd316de9130a8c0b27cbd69" ns2:_="">
    <xsd:import namespace="a7ef113b-4d0e-4302-8226-d8fb83dd01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ef113b-4d0e-4302-8226-d8fb83dd0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39F73E-46D1-41CB-AD8A-1487B8EDF945}"/>
</file>

<file path=customXml/itemProps2.xml><?xml version="1.0" encoding="utf-8"?>
<ds:datastoreItem xmlns:ds="http://schemas.openxmlformats.org/officeDocument/2006/customXml" ds:itemID="{FA7925CA-7082-4382-A36E-DB26C663953C}"/>
</file>

<file path=customXml/itemProps3.xml><?xml version="1.0" encoding="utf-8"?>
<ds:datastoreItem xmlns:ds="http://schemas.openxmlformats.org/officeDocument/2006/customXml" ds:itemID="{5B096CDC-2269-4CB7-B7AE-6A1DC2427F1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0x01010063B64A757347514B8C74DB43ABF2946A</vt:lpwstr>
  </property>
</Properties>
</file>