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8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9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9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8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7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6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A944A1-D40B-4967-8A47-24A2209687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C0D9B82-D263-4659-9AED-0B4D36047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7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packages/instal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codejava.net/ides/eclipse/how-to-create-build-and-run-a-java-hello-world-program-with-eclip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eclipse/eclipse_explore_window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3838D-12BC-4D48-95BC-A0E27B809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Autofit/>
          </a:bodyPr>
          <a:lstStyle/>
          <a:p>
            <a:r>
              <a:rPr lang="en-IN" sz="4000" dirty="0"/>
              <a:t>Lab -0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04C16-C491-4A45-B686-60EE2FD38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5000" dirty="0"/>
              <a:t>Eclipse Installation             Hello World JAVA Program</a:t>
            </a:r>
          </a:p>
        </p:txBody>
      </p:sp>
    </p:spTree>
    <p:extLst>
      <p:ext uri="{BB962C8B-B14F-4D97-AF65-F5344CB8AC3E}">
        <p14:creationId xmlns:p14="http://schemas.microsoft.com/office/powerpoint/2010/main" val="301606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68C1-46C1-4179-96E0-2B2503D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Eclipse with this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93B4-2403-469A-8141-8F53DAB2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https://www.eclipse.org/downloads/packages/installer</a:t>
            </a:r>
            <a:r>
              <a:rPr lang="en-IN" dirty="0"/>
              <a:t>              ( Windows)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03307-1098-49D8-98A6-ACEBBA7A73A9}"/>
              </a:ext>
            </a:extLst>
          </p:cNvPr>
          <p:cNvSpPr txBox="1"/>
          <p:nvPr/>
        </p:nvSpPr>
        <p:spPr>
          <a:xfrm>
            <a:off x="1789612" y="3985701"/>
            <a:ext cx="9157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Eclipse is an integrated development environment (IDE) for Java and other programming languages like C, C++, PHP, and Ruby etc. Development environment provided by Eclipse includes the Eclipse Java development tools (JDT) for Java, Eclipse CDT for C/C++, and Eclipse PDT for PHP, among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06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31FA-E1C3-4C00-BAA8-94408173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84BA-C13E-4FC5-85BD-9D9662EF4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myNum</a:t>
            </a:r>
            <a:r>
              <a:rPr lang="en-IN" dirty="0"/>
              <a:t> = 5;               // Integer (whole number)</a:t>
            </a:r>
          </a:p>
          <a:p>
            <a:r>
              <a:rPr lang="en-IN" dirty="0"/>
              <a:t>float </a:t>
            </a:r>
            <a:r>
              <a:rPr lang="en-IN" dirty="0" err="1"/>
              <a:t>myFloatNum</a:t>
            </a:r>
            <a:r>
              <a:rPr lang="en-IN" dirty="0"/>
              <a:t> = 5.99f;    // Floating point number</a:t>
            </a:r>
          </a:p>
          <a:p>
            <a:r>
              <a:rPr lang="en-IN" dirty="0"/>
              <a:t>char </a:t>
            </a:r>
            <a:r>
              <a:rPr lang="en-IN" dirty="0" err="1"/>
              <a:t>myLetter</a:t>
            </a:r>
            <a:r>
              <a:rPr lang="en-IN" dirty="0"/>
              <a:t> = 'D';         // Character</a:t>
            </a:r>
          </a:p>
          <a:p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myBool</a:t>
            </a:r>
            <a:r>
              <a:rPr lang="en-IN" dirty="0">
                <a:solidFill>
                  <a:srgbClr val="FF0000"/>
                </a:solidFill>
              </a:rPr>
              <a:t> = true;       // Boolean</a:t>
            </a:r>
          </a:p>
          <a:p>
            <a:r>
              <a:rPr lang="en-IN" dirty="0">
                <a:solidFill>
                  <a:srgbClr val="FF0000"/>
                </a:solidFill>
              </a:rPr>
              <a:t>String </a:t>
            </a:r>
            <a:r>
              <a:rPr lang="en-IN" dirty="0" err="1">
                <a:solidFill>
                  <a:srgbClr val="FF0000"/>
                </a:solidFill>
              </a:rPr>
              <a:t>myText</a:t>
            </a:r>
            <a:r>
              <a:rPr lang="en-IN" dirty="0">
                <a:solidFill>
                  <a:srgbClr val="FF0000"/>
                </a:solidFill>
              </a:rPr>
              <a:t> = "Hello";     </a:t>
            </a:r>
            <a:r>
              <a:rPr lang="en-IN" dirty="0"/>
              <a:t>// String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72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77C9-6B21-4366-A2E5-A846C1DF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7AD2-A9CC-4064-A581-10EF8C92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can use the link provided in the last slide to create a project in eclipse for java console application.</a:t>
            </a:r>
          </a:p>
          <a:p>
            <a:r>
              <a:rPr lang="en-IN" dirty="0"/>
              <a:t>Things to note</a:t>
            </a:r>
          </a:p>
          <a:p>
            <a:r>
              <a:rPr lang="en-IN" dirty="0"/>
              <a:t>     Have as practice creating a package . And then a driver class ( with public static void main()) within that. </a:t>
            </a:r>
          </a:p>
          <a:p>
            <a:r>
              <a:rPr lang="en-IN" dirty="0"/>
              <a:t>In java everything is inside a class. Even main() also is inside a class. </a:t>
            </a:r>
          </a:p>
          <a:p>
            <a:r>
              <a:rPr lang="en-IN" dirty="0"/>
              <a:t>In java  name of the driver class and file name of the driver will be the same.</a:t>
            </a:r>
          </a:p>
          <a:p>
            <a:r>
              <a:rPr lang="en-IN" dirty="0"/>
              <a:t>For today write the remaining programs in the main()</a:t>
            </a:r>
          </a:p>
          <a:p>
            <a:r>
              <a:rPr lang="en-IN" dirty="0"/>
              <a:t>( In java driver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96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125C-CADE-4641-91B6-9AE3CF4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create a hello world                      Java program follow the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9EB8-AF8A-4082-9A6C-33A506A0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https://mail.codejava.net/ides/eclipse/how-to-create-build-and-run-a-java-hello-world-program-with-eclipse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95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611-DDE5-422D-965E-E9DEB60D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on screen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861A5-4806-4AB5-B269-323A7661C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566" y="2426017"/>
            <a:ext cx="1028486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F2E2E"/>
                </a:solidFill>
                <a:effectLst/>
                <a:latin typeface="inherit"/>
              </a:rPr>
              <a:t> int j=3;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2F2E2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System.out.print(“Hello World”);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System.out.print(j+"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(num1 + " and " + num2 + " is:");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2280-26DA-4EC1-ACA5-038C6EB6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simple java program to print some patterns ( 6 patterns)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7282-A4C6-42E3-8B48-48F2A98D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BBE38-9A72-4326-B5CF-8A5DFE6B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63" y="2317419"/>
            <a:ext cx="1894229" cy="2015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81A3-D9CB-4C0B-87EB-2A326FA3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24" y="2307375"/>
            <a:ext cx="13335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955D5-A859-4E2A-B925-E97520F21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679" y="2437031"/>
            <a:ext cx="1238250" cy="1666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1DF5A5-C087-4F22-8562-121BE85F8618}"/>
              </a:ext>
            </a:extLst>
          </p:cNvPr>
          <p:cNvSpPr txBox="1"/>
          <p:nvPr/>
        </p:nvSpPr>
        <p:spPr>
          <a:xfrm>
            <a:off x="1920240" y="5818925"/>
            <a:ext cx="679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Input stream will be taught later. Time being hardcode the limit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E4D65D-BD01-401C-9BEC-EAB870575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524" y="4436213"/>
            <a:ext cx="1628775" cy="124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BBF6BB-018D-460A-8F45-CDE578DE0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429" y="4332879"/>
            <a:ext cx="1238250" cy="14185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A8E41A-9B81-4116-9867-8F493C305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8797" y="4578350"/>
            <a:ext cx="16859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1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DDF-78A6-4A82-A685-B99C1CF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 more of Eclipse IDE from this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CF63-EF1E-4E4E-84CF-3D070ED0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D0353-CFC5-4FE5-9445-0C7697BCFC43}"/>
              </a:ext>
            </a:extLst>
          </p:cNvPr>
          <p:cNvSpPr txBox="1"/>
          <p:nvPr/>
        </p:nvSpPr>
        <p:spPr>
          <a:xfrm>
            <a:off x="3046912" y="3105835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https://www.tutorialspoint.com/eclipse/eclipse_explore_windows.htm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8096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7FF5AF84CF0F49A405BE12F9166D73" ma:contentTypeVersion="0" ma:contentTypeDescription="Create a new document." ma:contentTypeScope="" ma:versionID="a87050c001f7201de8fe8c0b444a9c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69BE06-135F-4FD7-951B-BD63515857D4}"/>
</file>

<file path=customXml/itemProps2.xml><?xml version="1.0" encoding="utf-8"?>
<ds:datastoreItem xmlns:ds="http://schemas.openxmlformats.org/officeDocument/2006/customXml" ds:itemID="{33B7857C-ACED-45E1-BAB1-280D2371F2C6}"/>
</file>

<file path=customXml/itemProps3.xml><?xml version="1.0" encoding="utf-8"?>
<ds:datastoreItem xmlns:ds="http://schemas.openxmlformats.org/officeDocument/2006/customXml" ds:itemID="{F59E7C56-BD84-400C-908D-BAD28655EFEF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352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inherit</vt:lpstr>
      <vt:lpstr>Parcel</vt:lpstr>
      <vt:lpstr>Eclipse Installation             Hello World JAVA Program</vt:lpstr>
      <vt:lpstr>Install Eclipse with this link</vt:lpstr>
      <vt:lpstr>Java Data types</vt:lpstr>
      <vt:lpstr>Simple Hello World</vt:lpstr>
      <vt:lpstr>To create a hello world                      Java program follow the steps </vt:lpstr>
      <vt:lpstr>Output on screen</vt:lpstr>
      <vt:lpstr>Write simple java program to print some patterns ( 6 patterns)</vt:lpstr>
      <vt:lpstr>Learn more of Eclipse IDE from this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Eclipse                  Hello World Program</dc:title>
  <dc:creator>Geetha M</dc:creator>
  <cp:lastModifiedBy>Geetha M</cp:lastModifiedBy>
  <cp:revision>9</cp:revision>
  <dcterms:created xsi:type="dcterms:W3CDTF">2020-08-12T07:19:13Z</dcterms:created>
  <dcterms:modified xsi:type="dcterms:W3CDTF">2020-08-12T08:01:28Z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0x010100027FF5AF84CF0F49A405BE12F9166D73</vt:lpwstr>
  </property>
</Properties>
</file>