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70" r:id="rId18"/>
    <p:sldId id="272" r:id="rId19"/>
    <p:sldId id="273" r:id="rId20"/>
    <p:sldId id="274" r:id="rId21"/>
    <p:sldId id="277" r:id="rId22"/>
    <p:sldId id="281" r:id="rId23"/>
  </p:sldIdLst>
  <p:sldSz cx="13004800" cy="7327900"/>
  <p:notesSz cx="13004800" cy="732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82BB9-D700-43BC-9A11-3889FBDFB083}" v="2" dt="2022-10-09T13:19:11.840"/>
    <p1510:client id="{E97A569F-CC01-4281-BB51-B2D85B965B27}" v="2" dt="2022-10-09T17:45:07.0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shu Singh-AM.EN.U4CSE19051" userId="S::shivanshusingh@am.students.amrita.edu::99c483f6-8225-44a9-9200-f4fffe56ea64" providerId="AD" clId="Web-{B9082BB9-D700-43BC-9A11-3889FBDFB083}"/>
    <pc:docChg chg="modSld">
      <pc:chgData name="Shivanshu Singh-AM.EN.U4CSE19051" userId="S::shivanshusingh@am.students.amrita.edu::99c483f6-8225-44a9-9200-f4fffe56ea64" providerId="AD" clId="Web-{B9082BB9-D700-43BC-9A11-3889FBDFB083}" dt="2022-10-09T13:19:11.840" v="1" actId="1076"/>
      <pc:docMkLst>
        <pc:docMk/>
      </pc:docMkLst>
      <pc:sldChg chg="modSp">
        <pc:chgData name="Shivanshu Singh-AM.EN.U4CSE19051" userId="S::shivanshusingh@am.students.amrita.edu::99c483f6-8225-44a9-9200-f4fffe56ea64" providerId="AD" clId="Web-{B9082BB9-D700-43BC-9A11-3889FBDFB083}" dt="2022-10-09T13:19:11.840" v="1" actId="1076"/>
        <pc:sldMkLst>
          <pc:docMk/>
          <pc:sldMk cId="0" sldId="277"/>
        </pc:sldMkLst>
        <pc:picChg chg="mod">
          <ac:chgData name="Shivanshu Singh-AM.EN.U4CSE19051" userId="S::shivanshusingh@am.students.amrita.edu::99c483f6-8225-44a9-9200-f4fffe56ea64" providerId="AD" clId="Web-{B9082BB9-D700-43BC-9A11-3889FBDFB083}" dt="2022-10-09T13:19:11.840" v="1" actId="1076"/>
          <ac:picMkLst>
            <pc:docMk/>
            <pc:sldMk cId="0" sldId="277"/>
            <ac:picMk id="2" creationId="{00000000-0000-0000-0000-000000000000}"/>
          </ac:picMkLst>
        </pc:picChg>
      </pc:sldChg>
    </pc:docChg>
  </pc:docChgLst>
  <pc:docChgLst>
    <pc:chgData name="Sourav Chindarmony-AM.EN.U4CSE19053" userId="S::souravchindarmony@am.students.amrita.edu::7f63f5a7-75de-42c5-be39-f92fb0f279b0" providerId="AD" clId="Web-{E97A569F-CC01-4281-BB51-B2D85B965B27}"/>
    <pc:docChg chg="modSld">
      <pc:chgData name="Sourav Chindarmony-AM.EN.U4CSE19053" userId="S::souravchindarmony@am.students.amrita.edu::7f63f5a7-75de-42c5-be39-f92fb0f279b0" providerId="AD" clId="Web-{E97A569F-CC01-4281-BB51-B2D85B965B27}" dt="2022-10-09T17:45:07.014" v="1" actId="1076"/>
      <pc:docMkLst>
        <pc:docMk/>
      </pc:docMkLst>
      <pc:sldChg chg="modSp">
        <pc:chgData name="Sourav Chindarmony-AM.EN.U4CSE19053" userId="S::souravchindarmony@am.students.amrita.edu::7f63f5a7-75de-42c5-be39-f92fb0f279b0" providerId="AD" clId="Web-{E97A569F-CC01-4281-BB51-B2D85B965B27}" dt="2022-10-09T17:45:07.014" v="1" actId="1076"/>
        <pc:sldMkLst>
          <pc:docMk/>
          <pc:sldMk cId="0" sldId="261"/>
        </pc:sldMkLst>
        <pc:picChg chg="mod">
          <ac:chgData name="Sourav Chindarmony-AM.EN.U4CSE19053" userId="S::souravchindarmony@am.students.amrita.edu::7f63f5a7-75de-42c5-be39-f92fb0f279b0" providerId="AD" clId="Web-{E97A569F-CC01-4281-BB51-B2D85B965B27}" dt="2022-10-09T17:45:07.014" v="1" actId="1076"/>
          <ac:picMkLst>
            <pc:docMk/>
            <pc:sldMk cId="0" sldId="261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71649"/>
            <a:ext cx="11054080" cy="1538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103624"/>
            <a:ext cx="9103360" cy="183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5417"/>
            <a:ext cx="5657088" cy="4836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5417"/>
            <a:ext cx="5657088" cy="4836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3116"/>
            <a:ext cx="11704320" cy="1172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5417"/>
            <a:ext cx="11704320" cy="4836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14947"/>
            <a:ext cx="4161536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14947"/>
            <a:ext cx="2991104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14947"/>
            <a:ext cx="2991104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82600" y="234950"/>
          <a:ext cx="11582400" cy="6650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372">
                <a:tc>
                  <a:txBody>
                    <a:bodyPr/>
                    <a:lstStyle/>
                    <a:p>
                      <a:pPr algn="ctr"/>
                      <a:r>
                        <a:rPr lang="en-GB" sz="2800" b="1">
                          <a:latin typeface="Times New Roman" pitchFamily="18" charset="0"/>
                          <a:cs typeface="Times New Roman" pitchFamily="18" charset="0"/>
                        </a:rPr>
                        <a:t>Virtual Machine</a:t>
                      </a:r>
                      <a:endParaRPr 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>
                          <a:latin typeface="Times New Roman" pitchFamily="18" charset="0"/>
                          <a:cs typeface="Times New Roman" pitchFamily="18" charset="0"/>
                        </a:rPr>
                        <a:t>Container</a:t>
                      </a:r>
                      <a:endParaRPr 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455"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VM is piece of software that allows you to install other software inside of it so you basically control it virtually as opposed to installing the software directly on the computer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a container is a software that allows different functionalities of an application independently.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75"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Applications running on VM system can run different OS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applications running in a container environment share a single OS.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75"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VM virtualizes the computer system.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containers </a:t>
                      </a:r>
                      <a:r>
                        <a:rPr lang="en-GB" b="0" i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virtualize</a:t>
                      </a:r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operating system only.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575"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VM size is very large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the size of container is very light; i.e. a few megabytes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72"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VM takes minutes to run, due to large size.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containers take a few seconds to run.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72"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VM uses a lot of system memory.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containers require very less memory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72">
                <a:tc>
                  <a:txBody>
                    <a:bodyPr/>
                    <a:lstStyle/>
                    <a:p>
                      <a:pPr algn="just"/>
                      <a:r>
                        <a:rPr lang="en-US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VM is more secure.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containers are less secure.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6534"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VM’s are useful when we require all of OS resources to run various applications.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i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While containers are useful when we are required to maximise the running applications using minimal servers.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84" y="-89054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87897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2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2C6E838FBE44B3AFEC3426754570" ma:contentTypeVersion="4" ma:contentTypeDescription="Create a new document." ma:contentTypeScope="" ma:versionID="017d1b9e8da8563252acc0290038b03e">
  <xsd:schema xmlns:xsd="http://www.w3.org/2001/XMLSchema" xmlns:xs="http://www.w3.org/2001/XMLSchema" xmlns:p="http://schemas.microsoft.com/office/2006/metadata/properties" xmlns:ns2="20448e09-ce2c-4407-a9c4-7f2b15b9d651" targetNamespace="http://schemas.microsoft.com/office/2006/metadata/properties" ma:root="true" ma:fieldsID="8eefd553250a9ef622343b699b61389f" ns2:_="">
    <xsd:import namespace="20448e09-ce2c-4407-a9c4-7f2b15b9d6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48e09-ce2c-4407-a9c4-7f2b15b9d6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582BE4-75ED-4562-B1A1-F911AB3360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64D98-FAAF-4F7C-9297-E4D67C8A0C3B}">
  <ds:schemaRefs>
    <ds:schemaRef ds:uri="20448e09-ce2c-4407-a9c4-7f2b15b9d6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B3C339-0A81-4212-BEB0-2A761751814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revision>3</cp:revision>
  <dcterms:created xsi:type="dcterms:W3CDTF">2022-08-23T15:54:17Z</dcterms:created>
  <dcterms:modified xsi:type="dcterms:W3CDTF">2022-10-09T17:45:08Z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2022-08-23T00:00:00Z</vt:filetime>
  </property>
  <property fmtid="{D5CDD505-2E9C-101B-9397-08002B2CF9AE}" pid="3" name="LastSaved">
    <vt:filetime>2022-08-23T00:00:00Z</vt:filetime>
  </property>
  <property fmtid="{D5CDD505-2E9C-101B-9397-08002B2CF9AE}" pid="4" name="ContentTypeId">
    <vt:lpwstr>0x01010086AC2C6E838FBE44B3AFEC3426754570</vt:lpwstr>
  </property>
</Properties>
</file>