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70" r:id="rId6"/>
    <p:sldId id="257" r:id="rId7"/>
    <p:sldId id="258" r:id="rId8"/>
    <p:sldId id="259" r:id="rId9"/>
    <p:sldId id="260" r:id="rId10"/>
    <p:sldId id="261" r:id="rId11"/>
    <p:sldId id="262" r:id="rId12"/>
    <p:sldId id="265" r:id="rId13"/>
    <p:sldId id="266" r:id="rId14"/>
    <p:sldId id="263" r:id="rId15"/>
    <p:sldId id="264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65C56-8427-605C-DF99-F022B704074B}" v="3" dt="2022-08-31T00:31:55.808"/>
    <p1510:client id="{9D42833A-EEC8-404D-9436-ED501F3D7D67}" v="2" dt="2022-08-31T05:00:58.561"/>
    <p1510:client id="{AEDBF25D-EE7E-87DE-4829-2FFA22B1685B}" v="2" dt="2022-10-09T16:26:01.203"/>
    <p1510:client id="{DC4D4982-1B9A-4A3A-BCC0-996039EE0D12}" v="12" dt="2022-10-10T03:54:39.144"/>
    <p1510:client id="{F3B37A5A-754A-4376-B399-DB5A14A19578}" v="1" dt="2022-08-30T14:21:43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rumala Sujanya Reddy-AM.EN.U4CSE19058" userId="S::tsujanyareddy@am.students.amrita.edu::f636a636-66ca-45b9-bb63-f741292f02c6" providerId="AD" clId="Web-{30965C56-8427-605C-DF99-F022B704074B}"/>
    <pc:docChg chg="addSld delSld">
      <pc:chgData name="Tirumala Sujanya Reddy-AM.EN.U4CSE19058" userId="S::tsujanyareddy@am.students.amrita.edu::f636a636-66ca-45b9-bb63-f741292f02c6" providerId="AD" clId="Web-{30965C56-8427-605C-DF99-F022B704074B}" dt="2022-08-31T00:31:55.136" v="1"/>
      <pc:docMkLst>
        <pc:docMk/>
      </pc:docMkLst>
      <pc:sldChg chg="add del">
        <pc:chgData name="Tirumala Sujanya Reddy-AM.EN.U4CSE19058" userId="S::tsujanyareddy@am.students.amrita.edu::f636a636-66ca-45b9-bb63-f741292f02c6" providerId="AD" clId="Web-{30965C56-8427-605C-DF99-F022B704074B}" dt="2022-08-31T00:31:55.136" v="1"/>
        <pc:sldMkLst>
          <pc:docMk/>
          <pc:sldMk cId="0" sldId="256"/>
        </pc:sldMkLst>
      </pc:sldChg>
    </pc:docChg>
  </pc:docChgLst>
  <pc:docChgLst>
    <pc:chgData name="Pulivendula Reddy Gowtham-AM.EN.U4CSE19143" userId="S::prgowtham@am.students.amrita.edu::49a99056-a4f6-470d-baeb-e6dcd0bf82c6" providerId="AD" clId="Web-{9D42833A-EEC8-404D-9436-ED501F3D7D67}"/>
    <pc:docChg chg="sldOrd">
      <pc:chgData name="Pulivendula Reddy Gowtham-AM.EN.U4CSE19143" userId="S::prgowtham@am.students.amrita.edu::49a99056-a4f6-470d-baeb-e6dcd0bf82c6" providerId="AD" clId="Web-{9D42833A-EEC8-404D-9436-ED501F3D7D67}" dt="2022-08-31T05:00:58.561" v="1"/>
      <pc:docMkLst>
        <pc:docMk/>
      </pc:docMkLst>
      <pc:sldChg chg="ord">
        <pc:chgData name="Pulivendula Reddy Gowtham-AM.EN.U4CSE19143" userId="S::prgowtham@am.students.amrita.edu::49a99056-a4f6-470d-baeb-e6dcd0bf82c6" providerId="AD" clId="Web-{9D42833A-EEC8-404D-9436-ED501F3D7D67}" dt="2022-08-31T05:00:58.561" v="1"/>
        <pc:sldMkLst>
          <pc:docMk/>
          <pc:sldMk cId="0" sldId="266"/>
        </pc:sldMkLst>
      </pc:sldChg>
    </pc:docChg>
  </pc:docChgLst>
  <pc:docChgLst>
    <pc:chgData name="Sreeram Anil-AM.EN.U4CSE19054" userId="S::sreeramanil@am.students.amrita.edu::cee4a718-f12b-49ed-a0a9-a97a34603df9" providerId="AD" clId="Web-{AEDBF25D-EE7E-87DE-4829-2FFA22B1685B}"/>
    <pc:docChg chg="addSld delSld">
      <pc:chgData name="Sreeram Anil-AM.EN.U4CSE19054" userId="S::sreeramanil@am.students.amrita.edu::cee4a718-f12b-49ed-a0a9-a97a34603df9" providerId="AD" clId="Web-{AEDBF25D-EE7E-87DE-4829-2FFA22B1685B}" dt="2022-10-09T16:26:01.203" v="1"/>
      <pc:docMkLst>
        <pc:docMk/>
      </pc:docMkLst>
      <pc:sldChg chg="new del">
        <pc:chgData name="Sreeram Anil-AM.EN.U4CSE19054" userId="S::sreeramanil@am.students.amrita.edu::cee4a718-f12b-49ed-a0a9-a97a34603df9" providerId="AD" clId="Web-{AEDBF25D-EE7E-87DE-4829-2FFA22B1685B}" dt="2022-10-09T16:26:01.203" v="1"/>
        <pc:sldMkLst>
          <pc:docMk/>
          <pc:sldMk cId="869165676" sldId="271"/>
        </pc:sldMkLst>
      </pc:sldChg>
    </pc:docChg>
  </pc:docChgLst>
  <pc:docChgLst>
    <pc:chgData name="Pantapati Satyasairakesh-AM.EN.U4CSE19240" userId="S::psatyasairakesh@am.students.amrita.edu::c28ccb76-7bfc-4966-ad2b-07d55c414307" providerId="AD" clId="Web-{F3B37A5A-754A-4376-B399-DB5A14A19578}"/>
    <pc:docChg chg="modSld">
      <pc:chgData name="Pantapati Satyasairakesh-AM.EN.U4CSE19240" userId="S::psatyasairakesh@am.students.amrita.edu::c28ccb76-7bfc-4966-ad2b-07d55c414307" providerId="AD" clId="Web-{F3B37A5A-754A-4376-B399-DB5A14A19578}" dt="2022-08-30T14:21:43.720" v="0" actId="1076"/>
      <pc:docMkLst>
        <pc:docMk/>
      </pc:docMkLst>
      <pc:sldChg chg="modSp">
        <pc:chgData name="Pantapati Satyasairakesh-AM.EN.U4CSE19240" userId="S::psatyasairakesh@am.students.amrita.edu::c28ccb76-7bfc-4966-ad2b-07d55c414307" providerId="AD" clId="Web-{F3B37A5A-754A-4376-B399-DB5A14A19578}" dt="2022-08-30T14:21:43.720" v="0" actId="1076"/>
        <pc:sldMkLst>
          <pc:docMk/>
          <pc:sldMk cId="0" sldId="263"/>
        </pc:sldMkLst>
        <pc:spChg chg="mod">
          <ac:chgData name="Pantapati Satyasairakesh-AM.EN.U4CSE19240" userId="S::psatyasairakesh@am.students.amrita.edu::c28ccb76-7bfc-4966-ad2b-07d55c414307" providerId="AD" clId="Web-{F3B37A5A-754A-4376-B399-DB5A14A19578}" dt="2022-08-30T14:21:43.720" v="0" actId="1076"/>
          <ac:spMkLst>
            <pc:docMk/>
            <pc:sldMk cId="0" sldId="263"/>
            <ac:spMk id="3" creationId="{00000000-0000-0000-0000-000000000000}"/>
          </ac:spMkLst>
        </pc:spChg>
      </pc:sldChg>
    </pc:docChg>
  </pc:docChgLst>
  <pc:docChgLst>
    <pc:chgData name="Jonnalagada Venkata Yaswanth Kumar-AM.EN.U4CSE19026" userId="S::jvyaswanthkumar@am.students.amrita.edu::335f7ac7-6c03-44c7-af2e-1af9b3214dfc" providerId="AD" clId="Web-{DC4D4982-1B9A-4A3A-BCC0-996039EE0D12}"/>
    <pc:docChg chg="addSld delSld">
      <pc:chgData name="Jonnalagada Venkata Yaswanth Kumar-AM.EN.U4CSE19026" userId="S::jvyaswanthkumar@am.students.amrita.edu::335f7ac7-6c03-44c7-af2e-1af9b3214dfc" providerId="AD" clId="Web-{DC4D4982-1B9A-4A3A-BCC0-996039EE0D12}" dt="2022-10-10T03:54:39.144" v="11"/>
      <pc:docMkLst>
        <pc:docMk/>
      </pc:docMkLst>
      <pc:sldChg chg="new del">
        <pc:chgData name="Jonnalagada Venkata Yaswanth Kumar-AM.EN.U4CSE19026" userId="S::jvyaswanthkumar@am.students.amrita.edu::335f7ac7-6c03-44c7-af2e-1af9b3214dfc" providerId="AD" clId="Web-{DC4D4982-1B9A-4A3A-BCC0-996039EE0D12}" dt="2022-10-10T03:54:33.112" v="8"/>
        <pc:sldMkLst>
          <pc:docMk/>
          <pc:sldMk cId="4016084088" sldId="271"/>
        </pc:sldMkLst>
      </pc:sldChg>
      <pc:sldChg chg="new del">
        <pc:chgData name="Jonnalagada Venkata Yaswanth Kumar-AM.EN.U4CSE19026" userId="S::jvyaswanthkumar@am.students.amrita.edu::335f7ac7-6c03-44c7-af2e-1af9b3214dfc" providerId="AD" clId="Web-{DC4D4982-1B9A-4A3A-BCC0-996039EE0D12}" dt="2022-10-10T03:54:36.690" v="9"/>
        <pc:sldMkLst>
          <pc:docMk/>
          <pc:sldMk cId="1354821044" sldId="272"/>
        </pc:sldMkLst>
      </pc:sldChg>
      <pc:sldChg chg="new del">
        <pc:chgData name="Jonnalagada Venkata Yaswanth Kumar-AM.EN.U4CSE19026" userId="S::jvyaswanthkumar@am.students.amrita.edu::335f7ac7-6c03-44c7-af2e-1af9b3214dfc" providerId="AD" clId="Web-{DC4D4982-1B9A-4A3A-BCC0-996039EE0D12}" dt="2022-10-10T03:54:38.331" v="10"/>
        <pc:sldMkLst>
          <pc:docMk/>
          <pc:sldMk cId="3182741859" sldId="273"/>
        </pc:sldMkLst>
      </pc:sldChg>
      <pc:sldChg chg="new del">
        <pc:chgData name="Jonnalagada Venkata Yaswanth Kumar-AM.EN.U4CSE19026" userId="S::jvyaswanthkumar@am.students.amrita.edu::335f7ac7-6c03-44c7-af2e-1af9b3214dfc" providerId="AD" clId="Web-{DC4D4982-1B9A-4A3A-BCC0-996039EE0D12}" dt="2022-10-10T03:54:39.144" v="11"/>
        <pc:sldMkLst>
          <pc:docMk/>
          <pc:sldMk cId="575280247" sldId="274"/>
        </pc:sldMkLst>
      </pc:sldChg>
      <pc:sldChg chg="new del">
        <pc:chgData name="Jonnalagada Venkata Yaswanth Kumar-AM.EN.U4CSE19026" userId="S::jvyaswanthkumar@am.students.amrita.edu::335f7ac7-6c03-44c7-af2e-1af9b3214dfc" providerId="AD" clId="Web-{DC4D4982-1B9A-4A3A-BCC0-996039EE0D12}" dt="2022-10-10T03:54:27.565" v="7"/>
        <pc:sldMkLst>
          <pc:docMk/>
          <pc:sldMk cId="2886567181" sldId="275"/>
        </pc:sldMkLst>
      </pc:sldChg>
      <pc:sldChg chg="new del">
        <pc:chgData name="Jonnalagada Venkata Yaswanth Kumar-AM.EN.U4CSE19026" userId="S::jvyaswanthkumar@am.students.amrita.edu::335f7ac7-6c03-44c7-af2e-1af9b3214dfc" providerId="AD" clId="Web-{DC4D4982-1B9A-4A3A-BCC0-996039EE0D12}" dt="2022-10-10T03:54:25.206" v="6"/>
        <pc:sldMkLst>
          <pc:docMk/>
          <pc:sldMk cId="2017852966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36AC9-6138-4629-AFD5-0606A5C58B23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6A49E-BEE4-4E7A-9DE4-E0B2E138C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6A49E-BEE4-4E7A-9DE4-E0B2E138C7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3359-1B89-4433-A98C-2DE305D15B37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AB2C-AE4F-4069-8354-53120CD21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3359-1B89-4433-A98C-2DE305D15B37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AB2C-AE4F-4069-8354-53120CD21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3359-1B89-4433-A98C-2DE305D15B37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AB2C-AE4F-4069-8354-53120CD21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3359-1B89-4433-A98C-2DE305D15B37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AB2C-AE4F-4069-8354-53120CD21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3359-1B89-4433-A98C-2DE305D15B37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AB2C-AE4F-4069-8354-53120CD21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3359-1B89-4433-A98C-2DE305D15B37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AB2C-AE4F-4069-8354-53120CD21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3359-1B89-4433-A98C-2DE305D15B37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AB2C-AE4F-4069-8354-53120CD21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3359-1B89-4433-A98C-2DE305D15B37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AB2C-AE4F-4069-8354-53120CD21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3359-1B89-4433-A98C-2DE305D15B37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AB2C-AE4F-4069-8354-53120CD21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3359-1B89-4433-A98C-2DE305D15B37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AB2C-AE4F-4069-8354-53120CD21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3359-1B89-4433-A98C-2DE305D15B37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AB2C-AE4F-4069-8354-53120CD21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93359-1B89-4433-A98C-2DE305D15B37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AB2C-AE4F-4069-8354-53120CD21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Distributed computing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GB" sz="2800">
                <a:latin typeface="Times New Roman" pitchFamily="18" charset="0"/>
                <a:cs typeface="Times New Roman" pitchFamily="18" charset="0"/>
              </a:rPr>
              <a:t>A Grid computing network mainly consists of these three types of machines </a:t>
            </a:r>
          </a:p>
          <a:p>
            <a:pPr fontAlgn="base"/>
            <a:r>
              <a:rPr lang="en-GB" sz="2800" b="1">
                <a:latin typeface="Times New Roman" pitchFamily="18" charset="0"/>
                <a:cs typeface="Times New Roman" pitchFamily="18" charset="0"/>
              </a:rPr>
              <a:t>Control Node:</a:t>
            </a:r>
            <a:r>
              <a:rPr lang="en-GB" sz="280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GB" sz="2800">
                <a:latin typeface="Times New Roman" pitchFamily="18" charset="0"/>
                <a:cs typeface="Times New Roman" pitchFamily="18" charset="0"/>
              </a:rPr>
            </a:br>
            <a:r>
              <a:rPr lang="en-GB" sz="2800">
                <a:latin typeface="Times New Roman" pitchFamily="18" charset="0"/>
                <a:cs typeface="Times New Roman" pitchFamily="18" charset="0"/>
              </a:rPr>
              <a:t>A computer, usually a server or a group of servers which administrates the whole network and keeps the account of the resources in the network pool.</a:t>
            </a:r>
          </a:p>
          <a:p>
            <a:pPr fontAlgn="base"/>
            <a:r>
              <a:rPr lang="en-GB" sz="2800" b="1">
                <a:latin typeface="Times New Roman" pitchFamily="18" charset="0"/>
                <a:cs typeface="Times New Roman" pitchFamily="18" charset="0"/>
              </a:rPr>
              <a:t>Provider:</a:t>
            </a:r>
            <a:r>
              <a:rPr lang="en-GB" sz="280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GB" sz="2800">
                <a:latin typeface="Times New Roman" pitchFamily="18" charset="0"/>
                <a:cs typeface="Times New Roman" pitchFamily="18" charset="0"/>
              </a:rPr>
            </a:br>
            <a:r>
              <a:rPr lang="en-GB" sz="2800">
                <a:latin typeface="Times New Roman" pitchFamily="18" charset="0"/>
                <a:cs typeface="Times New Roman" pitchFamily="18" charset="0"/>
              </a:rPr>
              <a:t>The computer contributes its resources to the network resource pool.</a:t>
            </a:r>
          </a:p>
          <a:p>
            <a:pPr fontAlgn="base"/>
            <a:r>
              <a:rPr lang="en-GB" sz="2800" b="1">
                <a:latin typeface="Times New Roman" pitchFamily="18" charset="0"/>
                <a:cs typeface="Times New Roman" pitchFamily="18" charset="0"/>
              </a:rPr>
              <a:t>User:</a:t>
            </a:r>
            <a:r>
              <a:rPr lang="en-GB" sz="280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GB" sz="2800">
                <a:latin typeface="Times New Roman" pitchFamily="18" charset="0"/>
                <a:cs typeface="Times New Roman" pitchFamily="18" charset="0"/>
              </a:rPr>
            </a:br>
            <a:r>
              <a:rPr lang="en-GB" sz="2800">
                <a:latin typeface="Times New Roman" pitchFamily="18" charset="0"/>
                <a:cs typeface="Times New Roman" pitchFamily="18" charset="0"/>
              </a:rPr>
              <a:t>The computer that uses the resources on the network.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2377"/>
            <a:ext cx="8229600" cy="4525963"/>
          </a:xfrm>
        </p:spPr>
        <p:txBody>
          <a:bodyPr>
            <a:normAutofit/>
          </a:bodyPr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These are capable to solve larger, more complex problems in a shorter time,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 these are easier to collaborate with other organizations, 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 these make better use of existing hardware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Disadvantages:</a:t>
            </a:r>
          </a:p>
          <a:p>
            <a:pPr lvl="1" fontAlgn="base"/>
            <a:r>
              <a:rPr lang="en-GB"/>
              <a:t>The software of the grid is still in the involution stage.</a:t>
            </a:r>
          </a:p>
          <a:p>
            <a:pPr lvl="1" fontAlgn="base"/>
            <a:r>
              <a:rPr lang="en-GB"/>
              <a:t>A super fast interconnect between computer resources is the need of hour.</a:t>
            </a:r>
          </a:p>
          <a:p>
            <a:pPr lvl="1" fontAlgn="base"/>
            <a:r>
              <a:rPr lang="en-GB"/>
              <a:t>Licensing across many servers may make it prohibitive for some applications.</a:t>
            </a:r>
          </a:p>
          <a:p>
            <a:pPr lvl="1" fontAlgn="base"/>
            <a:r>
              <a:rPr lang="en-GB"/>
              <a:t>Many groups are reluctant with sharing resources </a:t>
            </a:r>
          </a:p>
          <a:p>
            <a:pPr lvl="1"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Cloud Computing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800">
                <a:latin typeface="Times New Roman" pitchFamily="18" charset="0"/>
                <a:cs typeface="Times New Roman" pitchFamily="18" charset="0"/>
              </a:rPr>
              <a:t>Cloud computing is the on-demand delivery of IT resources over the Internet with pay-as-you-go pricing.</a:t>
            </a:r>
          </a:p>
          <a:p>
            <a:pPr algn="just">
              <a:buNone/>
            </a:pPr>
            <a:endParaRPr lang="en-GB" sz="28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800">
                <a:latin typeface="Times New Roman" pitchFamily="18" charset="0"/>
                <a:cs typeface="Times New Roman" pitchFamily="18" charset="0"/>
              </a:rPr>
              <a:t> Instead of buying, owning, and maintaining physical data </a:t>
            </a:r>
            <a:r>
              <a:rPr lang="en-GB" sz="2800" err="1">
                <a:latin typeface="Times New Roman" pitchFamily="18" charset="0"/>
                <a:cs typeface="Times New Roman" pitchFamily="18" charset="0"/>
              </a:rPr>
              <a:t>centers</a:t>
            </a:r>
            <a:r>
              <a:rPr lang="en-GB" sz="2800">
                <a:latin typeface="Times New Roman" pitchFamily="18" charset="0"/>
                <a:cs typeface="Times New Roman" pitchFamily="18" charset="0"/>
              </a:rPr>
              <a:t> and servers, you can access technology services, such as computing power, storage, and databases, on an as-needed basis from a cloud provider like Amazon Web Services (AWS).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Jungle Computing 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00174"/>
            <a:ext cx="6731373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>
                <a:latin typeface="Times New Roman" pitchFamily="18" charset="0"/>
                <a:cs typeface="Times New Roman" pitchFamily="18" charset="0"/>
              </a:rPr>
              <a:t>Distributed computing divides a single task between multiple computers. </a:t>
            </a:r>
          </a:p>
          <a:p>
            <a:r>
              <a:rPr lang="en-GB" sz="2400">
                <a:latin typeface="Times New Roman" pitchFamily="18" charset="0"/>
                <a:cs typeface="Times New Roman" pitchFamily="18" charset="0"/>
              </a:rPr>
              <a:t>Each computer can communicate with others via the network.</a:t>
            </a:r>
          </a:p>
          <a:p>
            <a:r>
              <a:rPr lang="en-GB" sz="2400">
                <a:latin typeface="Times New Roman" pitchFamily="18" charset="0"/>
                <a:cs typeface="Times New Roman" pitchFamily="18" charset="0"/>
              </a:rPr>
              <a:t>All computers work together to achieve a common goal. Thus, they all work as a single entity.</a:t>
            </a:r>
          </a:p>
          <a:p>
            <a:r>
              <a:rPr lang="en-GB" sz="2400">
                <a:latin typeface="Times New Roman" pitchFamily="18" charset="0"/>
                <a:cs typeface="Times New Roman" pitchFamily="18" charset="0"/>
              </a:rPr>
              <a:t> A computer in the distributed system is a node while a collection of nodes is a cluster.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0482" y="2000240"/>
            <a:ext cx="6384790" cy="366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85918" y="5929330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Fig 1: classification of distributed computing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Peer-to-Peer Computing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In a P2P system, every node acts as both a client and a server.</a:t>
            </a:r>
          </a:p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Peer machines are simply client computers connected to the Internet </a:t>
            </a:r>
          </a:p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All client machines act autonomously to join or leave the system freely.</a:t>
            </a:r>
          </a:p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 This implies that no master-slave relationship exists among the peers. </a:t>
            </a:r>
          </a:p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No central coordination or no central database is needed.</a:t>
            </a:r>
          </a:p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 In other words, no peer machine has a global view of the entire P2P system. 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714488"/>
            <a:ext cx="3500461" cy="2961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28794" y="5000636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>
                <a:latin typeface="Times New Roman" pitchFamily="18" charset="0"/>
                <a:cs typeface="Times New Roman" pitchFamily="18" charset="0"/>
              </a:rPr>
              <a:t>                       Fig 2: Peer to Peer Network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Cluster Computing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Its a set of independent or stand-alone computers and a network interconnecting them.</a:t>
            </a:r>
          </a:p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 It works cooperatively together as a single integrated computing resource.</a:t>
            </a:r>
          </a:p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 A cluster is local in that all of its component subsystems are supervised within a single administrative domain, usually residing in a single room and managed as a single computer system. </a:t>
            </a:r>
          </a:p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Here the components are connected to each other through fast local area networks. </a:t>
            </a:r>
          </a:p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It can  handle heavy workload with large datasets 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Utility Computing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Its analogy is derived from the real world where service providers maintain and supply utility services, such as electrical power, gas, and water to consumers.</a:t>
            </a:r>
          </a:p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 Consumers in turn pay service providers based on their usage.</a:t>
            </a:r>
          </a:p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Therefore, the underlying design of utility computing is based on a service provisioning model, </a:t>
            </a:r>
          </a:p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where users (consumers) pay providers for using computing power only when they need to.</a:t>
            </a:r>
          </a:p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Utility computing focuses on a business model, by which customers receive computing resources from a paid service provider. </a:t>
            </a:r>
          </a:p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All grid/cloud platforms are regarded as utility service providers 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Grid Computing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GB" sz="2400" b="1">
                <a:latin typeface="Times New Roman" pitchFamily="18" charset="0"/>
                <a:cs typeface="Times New Roman" pitchFamily="18" charset="0"/>
              </a:rPr>
              <a:t>Grid Computing</a:t>
            </a:r>
            <a:r>
              <a:rPr lang="en-GB" sz="2400">
                <a:latin typeface="Times New Roman" pitchFamily="18" charset="0"/>
                <a:cs typeface="Times New Roman" pitchFamily="18" charset="0"/>
              </a:rPr>
              <a:t> can be defined as a network of computers working together to perform a task that would rather be difficult for a single machine.</a:t>
            </a:r>
          </a:p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 All machines on that network work under the same protocol to act as a virtual supercomputer.</a:t>
            </a:r>
          </a:p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 The task that they work on may include analyzing huge datasets or simulating situations that require high computing power.</a:t>
            </a:r>
          </a:p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 Computers on the network contribute resources like processing power and storage capacity to the network</a:t>
            </a:r>
          </a:p>
          <a:p>
            <a:pPr algn="just"/>
            <a:r>
              <a:rPr lang="en-GB" sz="2400">
                <a:latin typeface="Times New Roman" pitchFamily="18" charset="0"/>
                <a:cs typeface="Times New Roman" pitchFamily="18" charset="0"/>
              </a:rPr>
              <a:t>Grid is often constructed across LAN, WAN, or Internet backbone networks at regional, national, or global scales.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800">
                <a:latin typeface="Times New Roman" pitchFamily="18" charset="0"/>
                <a:cs typeface="Times New Roman" pitchFamily="18" charset="0"/>
              </a:rPr>
              <a:t> Enterprises or organizations present grids as integrated computing resources. </a:t>
            </a:r>
          </a:p>
          <a:p>
            <a:pPr algn="just"/>
            <a:r>
              <a:rPr lang="en-GB" sz="2800">
                <a:latin typeface="Times New Roman" pitchFamily="18" charset="0"/>
                <a:cs typeface="Times New Roman" pitchFamily="18" charset="0"/>
              </a:rPr>
              <a:t>They can be viewed as virtual platforms to support virtual organizations. </a:t>
            </a:r>
          </a:p>
          <a:p>
            <a:pPr algn="just"/>
            <a:r>
              <a:rPr lang="en-GB" sz="2800">
                <a:latin typeface="Times New Roman" pitchFamily="18" charset="0"/>
                <a:cs typeface="Times New Roman" pitchFamily="18" charset="0"/>
              </a:rPr>
              <a:t>The computers used in a grid are primarily workstations, servers, clusters, and supercomputers.</a:t>
            </a:r>
          </a:p>
          <a:p>
            <a:pPr algn="just"/>
            <a:r>
              <a:rPr lang="en-GB" sz="2800">
                <a:latin typeface="Times New Roman" pitchFamily="18" charset="0"/>
                <a:cs typeface="Times New Roman" pitchFamily="18" charset="0"/>
              </a:rPr>
              <a:t>The grids can be of many types as; Knowledge, Data, Computational, Application Service Provisioning, Interaction or Utility</a:t>
            </a:r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AC2C6E838FBE44B3AFEC3426754570" ma:contentTypeVersion="4" ma:contentTypeDescription="Create a new document." ma:contentTypeScope="" ma:versionID="017d1b9e8da8563252acc0290038b03e">
  <xsd:schema xmlns:xsd="http://www.w3.org/2001/XMLSchema" xmlns:xs="http://www.w3.org/2001/XMLSchema" xmlns:p="http://schemas.microsoft.com/office/2006/metadata/properties" xmlns:ns2="20448e09-ce2c-4407-a9c4-7f2b15b9d651" targetNamespace="http://schemas.microsoft.com/office/2006/metadata/properties" ma:root="true" ma:fieldsID="8eefd553250a9ef622343b699b61389f" ns2:_="">
    <xsd:import namespace="20448e09-ce2c-4407-a9c4-7f2b15b9d6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448e09-ce2c-4407-a9c4-7f2b15b9d6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DD677F-8FFE-4614-A7F5-7674F55C16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B00BBD-F0E4-4A20-90EB-3DEAA6DF9D0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66379C9-C418-4149-A555-C0AFFE2F1D41}">
  <ds:schemaRefs>
    <ds:schemaRef ds:uri="20448e09-ce2c-4407-a9c4-7f2b15b9d65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Distributed computing</vt:lpstr>
      <vt:lpstr>PowerPoint Presentation</vt:lpstr>
      <vt:lpstr>PowerPoint Presentation</vt:lpstr>
      <vt:lpstr>Peer-to-Peer Computing </vt:lpstr>
      <vt:lpstr>PowerPoint Presentation</vt:lpstr>
      <vt:lpstr>Cluster Computing </vt:lpstr>
      <vt:lpstr>Utility Computing </vt:lpstr>
      <vt:lpstr>Grid Computing </vt:lpstr>
      <vt:lpstr>PowerPoint Presentation</vt:lpstr>
      <vt:lpstr>PowerPoint Presentation</vt:lpstr>
      <vt:lpstr>PowerPoint Presentation</vt:lpstr>
      <vt:lpstr>PowerPoint Presentation</vt:lpstr>
      <vt:lpstr>Cloud Computing </vt:lpstr>
      <vt:lpstr>Jungle Computing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computing</dc:title>
  <dc:creator>ACER</dc:creator>
  <cp:revision>1</cp:revision>
  <dcterms:created xsi:type="dcterms:W3CDTF">2022-06-28T14:27:48Z</dcterms:created>
  <dcterms:modified xsi:type="dcterms:W3CDTF">2022-10-10T03:54:59Z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0x01010086AC2C6E838FBE44B3AFEC3426754570</vt:lpwstr>
  </property>
</Properties>
</file>