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B0407-BD27-4F96-B710-84C60D7E7B7C}" v="1" dt="2022-10-09T05:53:12.794"/>
    <p1510:client id="{85B37268-11A2-4FDC-A368-C0157A19C75B}" v="3" dt="2022-10-09T16:59:51.333"/>
    <p1510:client id="{F684F0C3-EAFF-483C-9E07-B7C05610F280}" v="2" dt="2022-10-09T15:18:40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shu Singh-AM.EN.U4CSE19051" userId="S::shivanshusingh@am.students.amrita.edu::99c483f6-8225-44a9-9200-f4fffe56ea64" providerId="AD" clId="Web-{75FB0407-BD27-4F96-B710-84C60D7E7B7C}"/>
    <pc:docChg chg="modSld">
      <pc:chgData name="Shivanshu Singh-AM.EN.U4CSE19051" userId="S::shivanshusingh@am.students.amrita.edu::99c483f6-8225-44a9-9200-f4fffe56ea64" providerId="AD" clId="Web-{75FB0407-BD27-4F96-B710-84C60D7E7B7C}" dt="2022-10-09T05:53:12.794" v="0" actId="1076"/>
      <pc:docMkLst>
        <pc:docMk/>
      </pc:docMkLst>
      <pc:sldChg chg="modSp">
        <pc:chgData name="Shivanshu Singh-AM.EN.U4CSE19051" userId="S::shivanshusingh@am.students.amrita.edu::99c483f6-8225-44a9-9200-f4fffe56ea64" providerId="AD" clId="Web-{75FB0407-BD27-4F96-B710-84C60D7E7B7C}" dt="2022-10-09T05:53:12.794" v="0" actId="1076"/>
        <pc:sldMkLst>
          <pc:docMk/>
          <pc:sldMk cId="0" sldId="261"/>
        </pc:sldMkLst>
        <pc:picChg chg="mod">
          <ac:chgData name="Shivanshu Singh-AM.EN.U4CSE19051" userId="S::shivanshusingh@am.students.amrita.edu::99c483f6-8225-44a9-9200-f4fffe56ea64" providerId="AD" clId="Web-{75FB0407-BD27-4F96-B710-84C60D7E7B7C}" dt="2022-10-09T05:53:12.794" v="0" actId="1076"/>
          <ac:picMkLst>
            <pc:docMk/>
            <pc:sldMk cId="0" sldId="261"/>
            <ac:picMk id="1026" creationId="{00000000-0000-0000-0000-000000000000}"/>
          </ac:picMkLst>
        </pc:picChg>
      </pc:sldChg>
    </pc:docChg>
  </pc:docChgLst>
  <pc:docChgLst>
    <pc:chgData name="Athira B Menon-AM.EN.U4CSE19111" userId="S::athirabmenon@am.students.amrita.edu::afc42a54-12ca-4f39-a85c-2a0dd0b3bd1a" providerId="AD" clId="Web-{F684F0C3-EAFF-483C-9E07-B7C05610F280}"/>
    <pc:docChg chg="sldOrd">
      <pc:chgData name="Athira B Menon-AM.EN.U4CSE19111" userId="S::athirabmenon@am.students.amrita.edu::afc42a54-12ca-4f39-a85c-2a0dd0b3bd1a" providerId="AD" clId="Web-{F684F0C3-EAFF-483C-9E07-B7C05610F280}" dt="2022-10-09T15:18:40.123" v="1"/>
      <pc:docMkLst>
        <pc:docMk/>
      </pc:docMkLst>
      <pc:sldChg chg="ord">
        <pc:chgData name="Athira B Menon-AM.EN.U4CSE19111" userId="S::athirabmenon@am.students.amrita.edu::afc42a54-12ca-4f39-a85c-2a0dd0b3bd1a" providerId="AD" clId="Web-{F684F0C3-EAFF-483C-9E07-B7C05610F280}" dt="2022-10-09T15:18:40.123" v="1"/>
        <pc:sldMkLst>
          <pc:docMk/>
          <pc:sldMk cId="0" sldId="261"/>
        </pc:sldMkLst>
      </pc:sldChg>
    </pc:docChg>
  </pc:docChgLst>
  <pc:docChgLst>
    <pc:chgData name="Jonnalagada Venkata Yaswanth Kumar-AM.EN.U4CSE19026" userId="S::jvyaswanthkumar@am.students.amrita.edu::335f7ac7-6c03-44c7-af2e-1af9b3214dfc" providerId="AD" clId="Web-{85B37268-11A2-4FDC-A368-C0157A19C75B}"/>
    <pc:docChg chg="addSld delSld">
      <pc:chgData name="Jonnalagada Venkata Yaswanth Kumar-AM.EN.U4CSE19026" userId="S::jvyaswanthkumar@am.students.amrita.edu::335f7ac7-6c03-44c7-af2e-1af9b3214dfc" providerId="AD" clId="Web-{85B37268-11A2-4FDC-A368-C0157A19C75B}" dt="2022-10-09T16:59:50.692" v="1"/>
      <pc:docMkLst>
        <pc:docMk/>
      </pc:docMkLst>
      <pc:sldChg chg="add del">
        <pc:chgData name="Jonnalagada Venkata Yaswanth Kumar-AM.EN.U4CSE19026" userId="S::jvyaswanthkumar@am.students.amrita.edu::335f7ac7-6c03-44c7-af2e-1af9b3214dfc" providerId="AD" clId="Web-{85B37268-11A2-4FDC-A368-C0157A19C75B}" dt="2022-10-09T16:59:50.692" v="1"/>
        <pc:sldMkLst>
          <pc:docMk/>
          <pc:sldMk cId="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04AF-C8FA-47D4-A06E-FA117988EDC6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D130-F5A6-4773-AFA3-061A9F23E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04AF-C8FA-47D4-A06E-FA117988EDC6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D130-F5A6-4773-AFA3-061A9F23E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04AF-C8FA-47D4-A06E-FA117988EDC6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D130-F5A6-4773-AFA3-061A9F23E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04AF-C8FA-47D4-A06E-FA117988EDC6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D130-F5A6-4773-AFA3-061A9F23E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04AF-C8FA-47D4-A06E-FA117988EDC6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D130-F5A6-4773-AFA3-061A9F23E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04AF-C8FA-47D4-A06E-FA117988EDC6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D130-F5A6-4773-AFA3-061A9F23E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04AF-C8FA-47D4-A06E-FA117988EDC6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D130-F5A6-4773-AFA3-061A9F23E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04AF-C8FA-47D4-A06E-FA117988EDC6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D130-F5A6-4773-AFA3-061A9F23E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04AF-C8FA-47D4-A06E-FA117988EDC6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D130-F5A6-4773-AFA3-061A9F23E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04AF-C8FA-47D4-A06E-FA117988EDC6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D130-F5A6-4773-AFA3-061A9F23E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04AF-C8FA-47D4-A06E-FA117988EDC6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D130-F5A6-4773-AFA3-061A9F23E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04AF-C8FA-47D4-A06E-FA117988EDC6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9D130-F5A6-4773-AFA3-061A9F23E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75577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Virtual Machines and Virtualization Middleware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800"/>
            <a:ext cx="8001000" cy="1295400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Dual mode VM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0835" y="1524000"/>
            <a:ext cx="856409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VMs can be ported</a:t>
            </a:r>
            <a:r>
              <a:rPr lang="en-US" sz="3000">
                <a:latin typeface="Times New Roman" pitchFamily="18" charset="0"/>
                <a:cs typeface="Times New Roman" pitchFamily="18" charset="0"/>
              </a:rPr>
              <a:t> to a given hardware system to support the virtualization process. </a:t>
            </a:r>
          </a:p>
          <a:p>
            <a:pPr algn="just"/>
            <a:r>
              <a:rPr lang="en-US" sz="3000">
                <a:latin typeface="Times New Roman" pitchFamily="18" charset="0"/>
                <a:cs typeface="Times New Roman" pitchFamily="18" charset="0"/>
              </a:rPr>
              <a:t>Offers </a:t>
            </a:r>
            <a:r>
              <a:rPr lang="en-US" sz="3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hardware independence of the OS</a:t>
            </a:r>
            <a:r>
              <a:rPr lang="en-US" sz="3000">
                <a:latin typeface="Times New Roman" pitchFamily="18" charset="0"/>
                <a:cs typeface="Times New Roman" pitchFamily="18" charset="0"/>
              </a:rPr>
              <a:t> and applications. </a:t>
            </a:r>
          </a:p>
          <a:p>
            <a:pPr algn="just"/>
            <a:r>
              <a:rPr lang="en-US" sz="30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 application running on its dedicated OS could be bundled together as a virtual appliance </a:t>
            </a:r>
            <a:r>
              <a:rPr lang="en-US" sz="3000">
                <a:latin typeface="Times New Roman" pitchFamily="18" charset="0"/>
                <a:cs typeface="Times New Roman" pitchFamily="18" charset="0"/>
              </a:rPr>
              <a:t>that can be ported to any hardware platform. </a:t>
            </a:r>
          </a:p>
          <a:p>
            <a:pPr algn="just"/>
            <a:r>
              <a:rPr lang="en-US" sz="30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VM could run on an OS different from that of the host computer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VM Primitive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VMM provides the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VM abstraction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to the guest OS. </a:t>
            </a:r>
          </a:p>
          <a:p>
            <a:pPr algn="just">
              <a:lnSpc>
                <a:spcPct val="15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With full virtualization, the VMM exports a VM abstraction identical to the physical machine .</a:t>
            </a:r>
          </a:p>
          <a:p>
            <a:pPr algn="just">
              <a:lnSpc>
                <a:spcPct val="15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primitive operations are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Multiplexing, suspension, provision and migration.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Vm</a:t>
            </a:r>
            <a:r>
              <a:rPr lang="en-US"/>
              <a:t> multiplexing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5170" y="1828801"/>
            <a:ext cx="7313930" cy="386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Suspension(storage)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9561" y="1524000"/>
            <a:ext cx="8705839" cy="46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Provision(resume)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1663984"/>
            <a:ext cx="8577654" cy="458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Life migration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3899" y="1828800"/>
            <a:ext cx="871369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These operations enable a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VM to be provisioned to any available hardware platform. </a:t>
            </a:r>
          </a:p>
          <a:p>
            <a:pPr algn="just"/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Enable flexibility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in porting distributed application executions. </a:t>
            </a:r>
          </a:p>
          <a:p>
            <a:pPr algn="just"/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Enhance the utilization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of server resources.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Multiple server functions can be consolidated on the same hardware platform to achieve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higher system efficiency. 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VM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process of moving a running VM or application between different physical machines without disconnecting the client or application.</a:t>
            </a:r>
          </a:p>
          <a:p>
            <a:pPr algn="just">
              <a:lnSpc>
                <a:spcPct val="150000"/>
              </a:lnSpc>
            </a:pP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Memory, storage and network connectivity of the VM are transferred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from one original guest machine to the destination machine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virtual machine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is an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 environment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that is installed on software, which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imitates dedicated hardware.</a:t>
            </a:r>
          </a:p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A virtual machine is virtual environment that function as a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virtual computer system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with its own </a:t>
            </a:r>
            <a:r>
              <a:rPr lang="en-US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memory, storage and network interfaces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created on a physical hardware system </a:t>
            </a:r>
          </a:p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Software called a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hypervisor,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separate the machine resources from hardware, so they can be used by the VM.</a:t>
            </a:r>
          </a:p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The end user has the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experience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on a virtual machines they would have on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dedicated hardware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Need for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Conventional computer has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Single OS image .</a:t>
            </a:r>
          </a:p>
          <a:p>
            <a:pPr algn="just">
              <a:lnSpc>
                <a:spcPct val="15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Rigid architecture that tightly couples application software to a specific hardware platform .</a:t>
            </a:r>
          </a:p>
          <a:p>
            <a:pPr algn="just">
              <a:lnSpc>
                <a:spcPct val="15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Software compatible with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machine may not be compatible with another platform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with a different instruction set under a fixed OS. </a:t>
            </a:r>
          </a:p>
          <a:p>
            <a:pPr algn="just">
              <a:lnSpc>
                <a:spcPct val="150000"/>
              </a:lnSpc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Virtual machines (VMs) offer novel solutions for: </a:t>
            </a:r>
          </a:p>
          <a:p>
            <a:pPr algn="just">
              <a:lnSpc>
                <a:spcPct val="15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Underutilized resources </a:t>
            </a:r>
          </a:p>
          <a:p>
            <a:pPr algn="just">
              <a:lnSpc>
                <a:spcPct val="15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Application inflexibility </a:t>
            </a:r>
          </a:p>
          <a:p>
            <a:pPr algn="just">
              <a:lnSpc>
                <a:spcPct val="15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Software manageability and </a:t>
            </a:r>
          </a:p>
          <a:p>
            <a:pPr algn="just">
              <a:lnSpc>
                <a:spcPct val="15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Security concerns in existing physical machines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To build large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clusters, grids and clouds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we need to access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large amount of computing, storage, and networking resources in a virtualized manner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We need to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aggregate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those resources ,to offer a single system image.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A cloud of provisional resources must depend on virtualization of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processors, memory, i/o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facilities dynamically.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Virtual Machines 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9160" y="1378527"/>
            <a:ext cx="862732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machines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8189" y="1600200"/>
            <a:ext cx="8398611" cy="41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VM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1219200"/>
            <a:ext cx="863620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Hosted VM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12409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AC2C6E838FBE44B3AFEC3426754570" ma:contentTypeVersion="4" ma:contentTypeDescription="Create a new document." ma:contentTypeScope="" ma:versionID="017d1b9e8da8563252acc0290038b03e">
  <xsd:schema xmlns:xsd="http://www.w3.org/2001/XMLSchema" xmlns:xs="http://www.w3.org/2001/XMLSchema" xmlns:p="http://schemas.microsoft.com/office/2006/metadata/properties" xmlns:ns2="20448e09-ce2c-4407-a9c4-7f2b15b9d651" targetNamespace="http://schemas.microsoft.com/office/2006/metadata/properties" ma:root="true" ma:fieldsID="8eefd553250a9ef622343b699b61389f" ns2:_="">
    <xsd:import namespace="20448e09-ce2c-4407-a9c4-7f2b15b9d6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48e09-ce2c-4407-a9c4-7f2b15b9d6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679989-D152-4D4A-A0E2-623FD48DAF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E52B98A-D4ED-4060-BF43-4F94411EFEA3}">
  <ds:schemaRefs>
    <ds:schemaRef ds:uri="20448e09-ce2c-4407-a9c4-7f2b15b9d6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83FAE28-0B8E-4F09-80D4-632F3A73CA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Virtual Machines and Virtualization Middleware </vt:lpstr>
      <vt:lpstr>PowerPoint Presentation</vt:lpstr>
      <vt:lpstr>Need for VM</vt:lpstr>
      <vt:lpstr>PowerPoint Presentation</vt:lpstr>
      <vt:lpstr>PowerPoint Presentation</vt:lpstr>
      <vt:lpstr>Virtual Machines </vt:lpstr>
      <vt:lpstr>Physical machines</vt:lpstr>
      <vt:lpstr>Native VM</vt:lpstr>
      <vt:lpstr>Hosted VM</vt:lpstr>
      <vt:lpstr>Dual mode VM</vt:lpstr>
      <vt:lpstr>Advantages</vt:lpstr>
      <vt:lpstr>VM Primitive Operations</vt:lpstr>
      <vt:lpstr>Vm multiplexing</vt:lpstr>
      <vt:lpstr>Suspension(storage)</vt:lpstr>
      <vt:lpstr>Provision(resume)</vt:lpstr>
      <vt:lpstr>Life migration</vt:lpstr>
      <vt:lpstr>PowerPoint Presentation</vt:lpstr>
      <vt:lpstr>VM migration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 and Virtualization Middleware</dc:title>
  <dc:creator>admin</dc:creator>
  <cp:revision>1</cp:revision>
  <dcterms:created xsi:type="dcterms:W3CDTF">2021-03-16T15:27:30Z</dcterms:created>
  <dcterms:modified xsi:type="dcterms:W3CDTF">2022-10-09T17:00:12Z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0x01010086AC2C6E838FBE44B3AFEC3426754570</vt:lpwstr>
  </property>
</Properties>
</file>