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5" r:id="rId13"/>
    <p:sldId id="267" r:id="rId14"/>
    <p:sldId id="268" r:id="rId15"/>
    <p:sldId id="269" r:id="rId16"/>
    <p:sldId id="270" r:id="rId17"/>
    <p:sldId id="271" r:id="rId18"/>
    <p:sldId id="272" r:id="rId19"/>
    <p:sldId id="273" r:id="rId20"/>
    <p:sldId id="27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F33609-1FB5-4E85-9F46-768727224932}" v="3" dt="2022-07-05T03:56:15.9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3" d="100"/>
          <a:sy n="93" d="100"/>
        </p:scale>
        <p:origin x="45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anya Shaji" userId="8f7b40516b37fa23" providerId="LiveId" clId="{68F33609-1FB5-4E85-9F46-768727224932}"/>
    <pc:docChg chg="undo redo custSel addSld modSld sldOrd">
      <pc:chgData name="Saranya Shaji" userId="8f7b40516b37fa23" providerId="LiveId" clId="{68F33609-1FB5-4E85-9F46-768727224932}" dt="2022-07-05T04:35:50.273" v="432"/>
      <pc:docMkLst>
        <pc:docMk/>
      </pc:docMkLst>
      <pc:sldChg chg="addSp delSp modSp new mod">
        <pc:chgData name="Saranya Shaji" userId="8f7b40516b37fa23" providerId="LiveId" clId="{68F33609-1FB5-4E85-9F46-768727224932}" dt="2022-07-04T14:16:27.987" v="152" actId="22"/>
        <pc:sldMkLst>
          <pc:docMk/>
          <pc:sldMk cId="2855182031" sldId="265"/>
        </pc:sldMkLst>
        <pc:spChg chg="mod">
          <ac:chgData name="Saranya Shaji" userId="8f7b40516b37fa23" providerId="LiveId" clId="{68F33609-1FB5-4E85-9F46-768727224932}" dt="2022-07-04T14:10:29.014" v="116" actId="20577"/>
          <ac:spMkLst>
            <pc:docMk/>
            <pc:sldMk cId="2855182031" sldId="265"/>
            <ac:spMk id="2" creationId="{45715BB1-DA2A-F45C-440F-8976D8D6DA93}"/>
          </ac:spMkLst>
        </pc:spChg>
        <pc:spChg chg="mod">
          <ac:chgData name="Saranya Shaji" userId="8f7b40516b37fa23" providerId="LiveId" clId="{68F33609-1FB5-4E85-9F46-768727224932}" dt="2022-07-04T14:16:21.384" v="150" actId="27636"/>
          <ac:spMkLst>
            <pc:docMk/>
            <pc:sldMk cId="2855182031" sldId="265"/>
            <ac:spMk id="3" creationId="{C9BD6DB2-9E7F-85F0-1828-88AACCA2616C}"/>
          </ac:spMkLst>
        </pc:spChg>
        <pc:spChg chg="add del">
          <ac:chgData name="Saranya Shaji" userId="8f7b40516b37fa23" providerId="LiveId" clId="{68F33609-1FB5-4E85-9F46-768727224932}" dt="2022-07-04T14:16:27.987" v="152" actId="22"/>
          <ac:spMkLst>
            <pc:docMk/>
            <pc:sldMk cId="2855182031" sldId="265"/>
            <ac:spMk id="5" creationId="{C0520B53-F76E-E161-8962-1128CE757D37}"/>
          </ac:spMkLst>
        </pc:spChg>
      </pc:sldChg>
      <pc:sldChg chg="delSp modSp new mod">
        <pc:chgData name="Saranya Shaji" userId="8f7b40516b37fa23" providerId="LiveId" clId="{68F33609-1FB5-4E85-9F46-768727224932}" dt="2022-07-04T14:17:19.240" v="166" actId="478"/>
        <pc:sldMkLst>
          <pc:docMk/>
          <pc:sldMk cId="3685341171" sldId="266"/>
        </pc:sldMkLst>
        <pc:spChg chg="del">
          <ac:chgData name="Saranya Shaji" userId="8f7b40516b37fa23" providerId="LiveId" clId="{68F33609-1FB5-4E85-9F46-768727224932}" dt="2022-07-04T14:17:19.240" v="166" actId="478"/>
          <ac:spMkLst>
            <pc:docMk/>
            <pc:sldMk cId="3685341171" sldId="266"/>
            <ac:spMk id="2" creationId="{B4770DCF-ED08-79C8-9C22-0FA17546A7E2}"/>
          </ac:spMkLst>
        </pc:spChg>
        <pc:spChg chg="mod">
          <ac:chgData name="Saranya Shaji" userId="8f7b40516b37fa23" providerId="LiveId" clId="{68F33609-1FB5-4E85-9F46-768727224932}" dt="2022-07-04T14:17:14.123" v="165" actId="2710"/>
          <ac:spMkLst>
            <pc:docMk/>
            <pc:sldMk cId="3685341171" sldId="266"/>
            <ac:spMk id="3" creationId="{0EA3E8B8-432D-4E4E-0DD3-F2E365AA1819}"/>
          </ac:spMkLst>
        </pc:spChg>
      </pc:sldChg>
      <pc:sldChg chg="addSp delSp modSp new mod">
        <pc:chgData name="Saranya Shaji" userId="8f7b40516b37fa23" providerId="LiveId" clId="{68F33609-1FB5-4E85-9F46-768727224932}" dt="2022-07-05T03:56:15.981" v="195" actId="14100"/>
        <pc:sldMkLst>
          <pc:docMk/>
          <pc:sldMk cId="3431833757" sldId="267"/>
        </pc:sldMkLst>
        <pc:spChg chg="mod">
          <ac:chgData name="Saranya Shaji" userId="8f7b40516b37fa23" providerId="LiveId" clId="{68F33609-1FB5-4E85-9F46-768727224932}" dt="2022-07-05T03:55:15.155" v="192" actId="20577"/>
          <ac:spMkLst>
            <pc:docMk/>
            <pc:sldMk cId="3431833757" sldId="267"/>
            <ac:spMk id="2" creationId="{693B278B-1623-6B3B-5BDC-E907D5A4229D}"/>
          </ac:spMkLst>
        </pc:spChg>
        <pc:spChg chg="del">
          <ac:chgData name="Saranya Shaji" userId="8f7b40516b37fa23" providerId="LiveId" clId="{68F33609-1FB5-4E85-9F46-768727224932}" dt="2022-07-05T03:56:07.183" v="193"/>
          <ac:spMkLst>
            <pc:docMk/>
            <pc:sldMk cId="3431833757" sldId="267"/>
            <ac:spMk id="3" creationId="{023811BE-2981-6A6E-F9B5-6DC5B98C9C71}"/>
          </ac:spMkLst>
        </pc:spChg>
        <pc:picChg chg="add mod">
          <ac:chgData name="Saranya Shaji" userId="8f7b40516b37fa23" providerId="LiveId" clId="{68F33609-1FB5-4E85-9F46-768727224932}" dt="2022-07-05T03:56:15.981" v="195" actId="14100"/>
          <ac:picMkLst>
            <pc:docMk/>
            <pc:sldMk cId="3431833757" sldId="267"/>
            <ac:picMk id="1026" creationId="{23BC9111-95D8-1D99-2E98-A1316C0413BA}"/>
          </ac:picMkLst>
        </pc:picChg>
      </pc:sldChg>
      <pc:sldChg chg="modSp new mod">
        <pc:chgData name="Saranya Shaji" userId="8f7b40516b37fa23" providerId="LiveId" clId="{68F33609-1FB5-4E85-9F46-768727224932}" dt="2022-07-05T04:02:03.269" v="219" actId="14100"/>
        <pc:sldMkLst>
          <pc:docMk/>
          <pc:sldMk cId="2787785234" sldId="268"/>
        </pc:sldMkLst>
        <pc:spChg chg="mod">
          <ac:chgData name="Saranya Shaji" userId="8f7b40516b37fa23" providerId="LiveId" clId="{68F33609-1FB5-4E85-9F46-768727224932}" dt="2022-07-05T04:01:25.192" v="206" actId="20577"/>
          <ac:spMkLst>
            <pc:docMk/>
            <pc:sldMk cId="2787785234" sldId="268"/>
            <ac:spMk id="2" creationId="{52DAD880-E701-9099-3A94-F4D25BC5E86A}"/>
          </ac:spMkLst>
        </pc:spChg>
        <pc:spChg chg="mod">
          <ac:chgData name="Saranya Shaji" userId="8f7b40516b37fa23" providerId="LiveId" clId="{68F33609-1FB5-4E85-9F46-768727224932}" dt="2022-07-05T04:02:03.269" v="219" actId="14100"/>
          <ac:spMkLst>
            <pc:docMk/>
            <pc:sldMk cId="2787785234" sldId="268"/>
            <ac:spMk id="3" creationId="{37F7F9C8-D51B-28B4-6BF8-D570FCB91CEA}"/>
          </ac:spMkLst>
        </pc:spChg>
      </pc:sldChg>
      <pc:sldChg chg="delSp modSp new mod">
        <pc:chgData name="Saranya Shaji" userId="8f7b40516b37fa23" providerId="LiveId" clId="{68F33609-1FB5-4E85-9F46-768727224932}" dt="2022-07-05T04:03:10.361" v="239" actId="478"/>
        <pc:sldMkLst>
          <pc:docMk/>
          <pc:sldMk cId="3168250172" sldId="269"/>
        </pc:sldMkLst>
        <pc:spChg chg="del">
          <ac:chgData name="Saranya Shaji" userId="8f7b40516b37fa23" providerId="LiveId" clId="{68F33609-1FB5-4E85-9F46-768727224932}" dt="2022-07-05T04:03:10.361" v="239" actId="478"/>
          <ac:spMkLst>
            <pc:docMk/>
            <pc:sldMk cId="3168250172" sldId="269"/>
            <ac:spMk id="2" creationId="{E6E9C4A8-D59F-14D1-E5B5-F753F873435B}"/>
          </ac:spMkLst>
        </pc:spChg>
        <pc:spChg chg="mod">
          <ac:chgData name="Saranya Shaji" userId="8f7b40516b37fa23" providerId="LiveId" clId="{68F33609-1FB5-4E85-9F46-768727224932}" dt="2022-07-05T04:03:00.335" v="237" actId="20577"/>
          <ac:spMkLst>
            <pc:docMk/>
            <pc:sldMk cId="3168250172" sldId="269"/>
            <ac:spMk id="3" creationId="{932D771F-3F5D-0894-AA35-EC35056F5CA7}"/>
          </ac:spMkLst>
        </pc:spChg>
      </pc:sldChg>
      <pc:sldChg chg="modSp new mod">
        <pc:chgData name="Saranya Shaji" userId="8f7b40516b37fa23" providerId="LiveId" clId="{68F33609-1FB5-4E85-9F46-768727224932}" dt="2022-07-05T04:16:17.551" v="273" actId="5793"/>
        <pc:sldMkLst>
          <pc:docMk/>
          <pc:sldMk cId="734002021" sldId="270"/>
        </pc:sldMkLst>
        <pc:spChg chg="mod">
          <ac:chgData name="Saranya Shaji" userId="8f7b40516b37fa23" providerId="LiveId" clId="{68F33609-1FB5-4E85-9F46-768727224932}" dt="2022-07-05T04:12:21.367" v="252" actId="20577"/>
          <ac:spMkLst>
            <pc:docMk/>
            <pc:sldMk cId="734002021" sldId="270"/>
            <ac:spMk id="2" creationId="{02CBB902-A77E-B627-A690-80A59A2D1AD7}"/>
          </ac:spMkLst>
        </pc:spChg>
        <pc:spChg chg="mod">
          <ac:chgData name="Saranya Shaji" userId="8f7b40516b37fa23" providerId="LiveId" clId="{68F33609-1FB5-4E85-9F46-768727224932}" dt="2022-07-05T04:16:17.551" v="273" actId="5793"/>
          <ac:spMkLst>
            <pc:docMk/>
            <pc:sldMk cId="734002021" sldId="270"/>
            <ac:spMk id="3" creationId="{0909AA2E-B98D-3339-E326-909883772F8A}"/>
          </ac:spMkLst>
        </pc:spChg>
      </pc:sldChg>
      <pc:sldChg chg="delSp modSp new mod">
        <pc:chgData name="Saranya Shaji" userId="8f7b40516b37fa23" providerId="LiveId" clId="{68F33609-1FB5-4E85-9F46-768727224932}" dt="2022-07-05T04:16:44.536" v="284" actId="478"/>
        <pc:sldMkLst>
          <pc:docMk/>
          <pc:sldMk cId="3610873927" sldId="271"/>
        </pc:sldMkLst>
        <pc:spChg chg="del">
          <ac:chgData name="Saranya Shaji" userId="8f7b40516b37fa23" providerId="LiveId" clId="{68F33609-1FB5-4E85-9F46-768727224932}" dt="2022-07-05T04:16:44.536" v="284" actId="478"/>
          <ac:spMkLst>
            <pc:docMk/>
            <pc:sldMk cId="3610873927" sldId="271"/>
            <ac:spMk id="2" creationId="{FDB8C8D7-09C2-5E4F-6466-95750D084D3F}"/>
          </ac:spMkLst>
        </pc:spChg>
        <pc:spChg chg="mod">
          <ac:chgData name="Saranya Shaji" userId="8f7b40516b37fa23" providerId="LiveId" clId="{68F33609-1FB5-4E85-9F46-768727224932}" dt="2022-07-05T04:16:39.826" v="283" actId="20577"/>
          <ac:spMkLst>
            <pc:docMk/>
            <pc:sldMk cId="3610873927" sldId="271"/>
            <ac:spMk id="3" creationId="{4F427056-8FC3-6892-C6F6-5B53712E6A74}"/>
          </ac:spMkLst>
        </pc:spChg>
      </pc:sldChg>
      <pc:sldChg chg="modSp new mod">
        <pc:chgData name="Saranya Shaji" userId="8f7b40516b37fa23" providerId="LiveId" clId="{68F33609-1FB5-4E85-9F46-768727224932}" dt="2022-07-05T04:21:03.977" v="299" actId="14100"/>
        <pc:sldMkLst>
          <pc:docMk/>
          <pc:sldMk cId="2535794001" sldId="272"/>
        </pc:sldMkLst>
        <pc:spChg chg="mod">
          <ac:chgData name="Saranya Shaji" userId="8f7b40516b37fa23" providerId="LiveId" clId="{68F33609-1FB5-4E85-9F46-768727224932}" dt="2022-07-05T04:17:12.256" v="290" actId="20577"/>
          <ac:spMkLst>
            <pc:docMk/>
            <pc:sldMk cId="2535794001" sldId="272"/>
            <ac:spMk id="2" creationId="{A6BFF86E-C474-0ED2-E0A3-0B4CE0F4A7A4}"/>
          </ac:spMkLst>
        </pc:spChg>
        <pc:spChg chg="mod">
          <ac:chgData name="Saranya Shaji" userId="8f7b40516b37fa23" providerId="LiveId" clId="{68F33609-1FB5-4E85-9F46-768727224932}" dt="2022-07-05T04:21:03.977" v="299" actId="14100"/>
          <ac:spMkLst>
            <pc:docMk/>
            <pc:sldMk cId="2535794001" sldId="272"/>
            <ac:spMk id="3" creationId="{DAB024F7-4FF3-6D6F-FD47-E413901B3422}"/>
          </ac:spMkLst>
        </pc:spChg>
      </pc:sldChg>
      <pc:sldChg chg="modSp new mod">
        <pc:chgData name="Saranya Shaji" userId="8f7b40516b37fa23" providerId="LiveId" clId="{68F33609-1FB5-4E85-9F46-768727224932}" dt="2022-07-05T04:24:09.104" v="316" actId="20577"/>
        <pc:sldMkLst>
          <pc:docMk/>
          <pc:sldMk cId="2522729015" sldId="273"/>
        </pc:sldMkLst>
        <pc:spChg chg="mod">
          <ac:chgData name="Saranya Shaji" userId="8f7b40516b37fa23" providerId="LiveId" clId="{68F33609-1FB5-4E85-9F46-768727224932}" dt="2022-07-05T04:21:22.989" v="307" actId="20577"/>
          <ac:spMkLst>
            <pc:docMk/>
            <pc:sldMk cId="2522729015" sldId="273"/>
            <ac:spMk id="2" creationId="{1A0872E0-6E9D-40C3-7D6D-05DEE7733F5A}"/>
          </ac:spMkLst>
        </pc:spChg>
        <pc:spChg chg="mod">
          <ac:chgData name="Saranya Shaji" userId="8f7b40516b37fa23" providerId="LiveId" clId="{68F33609-1FB5-4E85-9F46-768727224932}" dt="2022-07-05T04:24:09.104" v="316" actId="20577"/>
          <ac:spMkLst>
            <pc:docMk/>
            <pc:sldMk cId="2522729015" sldId="273"/>
            <ac:spMk id="3" creationId="{35055102-7FD3-5015-9955-24C43B574EE4}"/>
          </ac:spMkLst>
        </pc:spChg>
      </pc:sldChg>
      <pc:sldChg chg="modSp new mod">
        <pc:chgData name="Saranya Shaji" userId="8f7b40516b37fa23" providerId="LiveId" clId="{68F33609-1FB5-4E85-9F46-768727224932}" dt="2022-07-05T04:26:24.042" v="335" actId="6549"/>
        <pc:sldMkLst>
          <pc:docMk/>
          <pc:sldMk cId="1460662530" sldId="274"/>
        </pc:sldMkLst>
        <pc:spChg chg="mod">
          <ac:chgData name="Saranya Shaji" userId="8f7b40516b37fa23" providerId="LiveId" clId="{68F33609-1FB5-4E85-9F46-768727224932}" dt="2022-07-05T04:25:17.632" v="322" actId="20577"/>
          <ac:spMkLst>
            <pc:docMk/>
            <pc:sldMk cId="1460662530" sldId="274"/>
            <ac:spMk id="2" creationId="{EFDCF466-AFE0-5EB6-4486-A45D3C8902AE}"/>
          </ac:spMkLst>
        </pc:spChg>
        <pc:spChg chg="mod">
          <ac:chgData name="Saranya Shaji" userId="8f7b40516b37fa23" providerId="LiveId" clId="{68F33609-1FB5-4E85-9F46-768727224932}" dt="2022-07-05T04:26:24.042" v="335" actId="6549"/>
          <ac:spMkLst>
            <pc:docMk/>
            <pc:sldMk cId="1460662530" sldId="274"/>
            <ac:spMk id="3" creationId="{71CA995A-57DB-B220-1C81-D4FC6F7D3BD3}"/>
          </ac:spMkLst>
        </pc:spChg>
      </pc:sldChg>
      <pc:sldChg chg="modSp new mod ord">
        <pc:chgData name="Saranya Shaji" userId="8f7b40516b37fa23" providerId="LiveId" clId="{68F33609-1FB5-4E85-9F46-768727224932}" dt="2022-07-05T04:35:50.273" v="432"/>
        <pc:sldMkLst>
          <pc:docMk/>
          <pc:sldMk cId="2651974423" sldId="275"/>
        </pc:sldMkLst>
        <pc:spChg chg="mod">
          <ac:chgData name="Saranya Shaji" userId="8f7b40516b37fa23" providerId="LiveId" clId="{68F33609-1FB5-4E85-9F46-768727224932}" dt="2022-07-05T04:27:21.187" v="370" actId="20577"/>
          <ac:spMkLst>
            <pc:docMk/>
            <pc:sldMk cId="2651974423" sldId="275"/>
            <ac:spMk id="2" creationId="{29A43FE2-8AD8-2577-12C5-72C058219980}"/>
          </ac:spMkLst>
        </pc:spChg>
        <pc:spChg chg="mod">
          <ac:chgData name="Saranya Shaji" userId="8f7b40516b37fa23" providerId="LiveId" clId="{68F33609-1FB5-4E85-9F46-768727224932}" dt="2022-07-05T04:35:38.597" v="430" actId="14100"/>
          <ac:spMkLst>
            <pc:docMk/>
            <pc:sldMk cId="2651974423" sldId="275"/>
            <ac:spMk id="3" creationId="{F1229231-463B-DD9E-EA53-A6D99AA0FFD3}"/>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1072340-FB39-400A-9473-DFFCE5B87A96}" type="datetimeFigureOut">
              <a:rPr lang="en-IN" smtClean="0"/>
              <a:t>15-09-2022</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1F500611-F231-4602-86C6-85B328098720}" type="slidenum">
              <a:rPr lang="en-IN" smtClean="0"/>
              <a:t>‹#›</a:t>
            </a:fld>
            <a:endParaRPr lang="en-IN"/>
          </a:p>
        </p:txBody>
      </p:sp>
    </p:spTree>
    <p:extLst>
      <p:ext uri="{BB962C8B-B14F-4D97-AF65-F5344CB8AC3E}">
        <p14:creationId xmlns:p14="http://schemas.microsoft.com/office/powerpoint/2010/main" val="3629891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072340-FB39-400A-9473-DFFCE5B87A96}" type="datetimeFigureOut">
              <a:rPr lang="en-IN" smtClean="0"/>
              <a:t>15-09-2022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F500611-F231-4602-86C6-85B328098720}" type="slidenum">
              <a:rPr lang="en-IN" smtClean="0"/>
              <a:t>‹#›</a:t>
            </a:fld>
            <a:endParaRPr lang="en-IN"/>
          </a:p>
        </p:txBody>
      </p:sp>
    </p:spTree>
    <p:extLst>
      <p:ext uri="{BB962C8B-B14F-4D97-AF65-F5344CB8AC3E}">
        <p14:creationId xmlns:p14="http://schemas.microsoft.com/office/powerpoint/2010/main" val="1329749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1072340-FB39-400A-9473-DFFCE5B87A96}" type="datetimeFigureOut">
              <a:rPr lang="en-IN" smtClean="0"/>
              <a:t>15-09-2022</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F500611-F231-4602-86C6-85B328098720}" type="slidenum">
              <a:rPr lang="en-IN" smtClean="0"/>
              <a:t>‹#›</a:t>
            </a:fld>
            <a:endParaRPr lang="en-IN"/>
          </a:p>
        </p:txBody>
      </p:sp>
    </p:spTree>
    <p:extLst>
      <p:ext uri="{BB962C8B-B14F-4D97-AF65-F5344CB8AC3E}">
        <p14:creationId xmlns:p14="http://schemas.microsoft.com/office/powerpoint/2010/main" val="8832139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1072340-FB39-400A-9473-DFFCE5B87A96}" type="datetimeFigureOut">
              <a:rPr lang="en-IN" smtClean="0"/>
              <a:t>15-09-2022</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F500611-F231-4602-86C6-85B328098720}" type="slidenum">
              <a:rPr lang="en-IN" smtClean="0"/>
              <a:t>‹#›</a:t>
            </a:fld>
            <a:endParaRPr lang="en-IN"/>
          </a:p>
        </p:txBody>
      </p:sp>
    </p:spTree>
    <p:extLst>
      <p:ext uri="{BB962C8B-B14F-4D97-AF65-F5344CB8AC3E}">
        <p14:creationId xmlns:p14="http://schemas.microsoft.com/office/powerpoint/2010/main" val="4811201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072340-FB39-400A-9473-DFFCE5B87A96}" type="datetimeFigureOut">
              <a:rPr lang="en-IN" smtClean="0"/>
              <a:t>15-09-2022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F500611-F231-4602-86C6-85B328098720}" type="slidenum">
              <a:rPr lang="en-IN" smtClean="0"/>
              <a:t>‹#›</a:t>
            </a:fld>
            <a:endParaRPr lang="en-IN"/>
          </a:p>
        </p:txBody>
      </p:sp>
    </p:spTree>
    <p:extLst>
      <p:ext uri="{BB962C8B-B14F-4D97-AF65-F5344CB8AC3E}">
        <p14:creationId xmlns:p14="http://schemas.microsoft.com/office/powerpoint/2010/main" val="17575201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1072340-FB39-400A-9473-DFFCE5B87A96}" type="datetimeFigureOut">
              <a:rPr lang="en-IN" smtClean="0"/>
              <a:t>15-09-2022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F500611-F231-4602-86C6-85B328098720}" type="slidenum">
              <a:rPr lang="en-IN" smtClean="0"/>
              <a:t>‹#›</a:t>
            </a:fld>
            <a:endParaRPr lang="en-IN"/>
          </a:p>
        </p:txBody>
      </p:sp>
    </p:spTree>
    <p:extLst>
      <p:ext uri="{BB962C8B-B14F-4D97-AF65-F5344CB8AC3E}">
        <p14:creationId xmlns:p14="http://schemas.microsoft.com/office/powerpoint/2010/main" val="25439240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1072340-FB39-400A-9473-DFFCE5B87A96}" type="datetimeFigureOut">
              <a:rPr lang="en-IN" smtClean="0"/>
              <a:t>15-09-2022</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1F500611-F231-4602-86C6-85B328098720}" type="slidenum">
              <a:rPr lang="en-IN" smtClean="0"/>
              <a:t>‹#›</a:t>
            </a:fld>
            <a:endParaRPr lang="en-IN"/>
          </a:p>
        </p:txBody>
      </p:sp>
    </p:spTree>
    <p:extLst>
      <p:ext uri="{BB962C8B-B14F-4D97-AF65-F5344CB8AC3E}">
        <p14:creationId xmlns:p14="http://schemas.microsoft.com/office/powerpoint/2010/main" val="40007926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1072340-FB39-400A-9473-DFFCE5B87A96}" type="datetimeFigureOut">
              <a:rPr lang="en-IN" smtClean="0"/>
              <a:t>15-09-2022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500611-F231-4602-86C6-85B328098720}" type="slidenum">
              <a:rPr lang="en-IN" smtClean="0"/>
              <a:t>‹#›</a:t>
            </a:fld>
            <a:endParaRPr lang="en-IN"/>
          </a:p>
        </p:txBody>
      </p:sp>
    </p:spTree>
    <p:extLst>
      <p:ext uri="{BB962C8B-B14F-4D97-AF65-F5344CB8AC3E}">
        <p14:creationId xmlns:p14="http://schemas.microsoft.com/office/powerpoint/2010/main" val="41689738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11072340-FB39-400A-9473-DFFCE5B87A96}" type="datetimeFigureOut">
              <a:rPr lang="en-IN" smtClean="0"/>
              <a:t>15-09-2022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F500611-F231-4602-86C6-85B328098720}" type="slidenum">
              <a:rPr lang="en-IN" smtClean="0"/>
              <a:t>‹#›</a:t>
            </a:fld>
            <a:endParaRPr lang="en-IN"/>
          </a:p>
        </p:txBody>
      </p:sp>
    </p:spTree>
    <p:extLst>
      <p:ext uri="{BB962C8B-B14F-4D97-AF65-F5344CB8AC3E}">
        <p14:creationId xmlns:p14="http://schemas.microsoft.com/office/powerpoint/2010/main" val="597097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072340-FB39-400A-9473-DFFCE5B87A96}" type="datetimeFigureOut">
              <a:rPr lang="en-IN" smtClean="0"/>
              <a:t>15-09-2022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500611-F231-4602-86C6-85B328098720}" type="slidenum">
              <a:rPr lang="en-IN" smtClean="0"/>
              <a:t>‹#›</a:t>
            </a:fld>
            <a:endParaRPr lang="en-IN"/>
          </a:p>
        </p:txBody>
      </p:sp>
    </p:spTree>
    <p:extLst>
      <p:ext uri="{BB962C8B-B14F-4D97-AF65-F5344CB8AC3E}">
        <p14:creationId xmlns:p14="http://schemas.microsoft.com/office/powerpoint/2010/main" val="2178161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072340-FB39-400A-9473-DFFCE5B87A96}" type="datetimeFigureOut">
              <a:rPr lang="en-IN" smtClean="0"/>
              <a:t>15-09-2022</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F500611-F231-4602-86C6-85B328098720}" type="slidenum">
              <a:rPr lang="en-IN" smtClean="0"/>
              <a:t>‹#›</a:t>
            </a:fld>
            <a:endParaRPr lang="en-IN"/>
          </a:p>
        </p:txBody>
      </p:sp>
    </p:spTree>
    <p:extLst>
      <p:ext uri="{BB962C8B-B14F-4D97-AF65-F5344CB8AC3E}">
        <p14:creationId xmlns:p14="http://schemas.microsoft.com/office/powerpoint/2010/main" val="1242902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072340-FB39-400A-9473-DFFCE5B87A96}" type="datetimeFigureOut">
              <a:rPr lang="en-IN" smtClean="0"/>
              <a:t>15-09-2022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500611-F231-4602-86C6-85B328098720}" type="slidenum">
              <a:rPr lang="en-IN" smtClean="0"/>
              <a:t>‹#›</a:t>
            </a:fld>
            <a:endParaRPr lang="en-IN"/>
          </a:p>
        </p:txBody>
      </p:sp>
    </p:spTree>
    <p:extLst>
      <p:ext uri="{BB962C8B-B14F-4D97-AF65-F5344CB8AC3E}">
        <p14:creationId xmlns:p14="http://schemas.microsoft.com/office/powerpoint/2010/main" val="114225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072340-FB39-400A-9473-DFFCE5B87A96}" type="datetimeFigureOut">
              <a:rPr lang="en-IN" smtClean="0"/>
              <a:t>15-09-2022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F500611-F231-4602-86C6-85B328098720}" type="slidenum">
              <a:rPr lang="en-IN" smtClean="0"/>
              <a:t>‹#›</a:t>
            </a:fld>
            <a:endParaRPr lang="en-IN"/>
          </a:p>
        </p:txBody>
      </p:sp>
    </p:spTree>
    <p:extLst>
      <p:ext uri="{BB962C8B-B14F-4D97-AF65-F5344CB8AC3E}">
        <p14:creationId xmlns:p14="http://schemas.microsoft.com/office/powerpoint/2010/main" val="2883598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072340-FB39-400A-9473-DFFCE5B87A96}" type="datetimeFigureOut">
              <a:rPr lang="en-IN" smtClean="0"/>
              <a:t>15-09-2022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F500611-F231-4602-86C6-85B328098720}" type="slidenum">
              <a:rPr lang="en-IN" smtClean="0"/>
              <a:t>‹#›</a:t>
            </a:fld>
            <a:endParaRPr lang="en-IN"/>
          </a:p>
        </p:txBody>
      </p:sp>
    </p:spTree>
    <p:extLst>
      <p:ext uri="{BB962C8B-B14F-4D97-AF65-F5344CB8AC3E}">
        <p14:creationId xmlns:p14="http://schemas.microsoft.com/office/powerpoint/2010/main" val="3401407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072340-FB39-400A-9473-DFFCE5B87A96}" type="datetimeFigureOut">
              <a:rPr lang="en-IN" smtClean="0"/>
              <a:t>15-09-2022</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F500611-F231-4602-86C6-85B328098720}" type="slidenum">
              <a:rPr lang="en-IN" smtClean="0"/>
              <a:t>‹#›</a:t>
            </a:fld>
            <a:endParaRPr lang="en-IN"/>
          </a:p>
        </p:txBody>
      </p:sp>
    </p:spTree>
    <p:extLst>
      <p:ext uri="{BB962C8B-B14F-4D97-AF65-F5344CB8AC3E}">
        <p14:creationId xmlns:p14="http://schemas.microsoft.com/office/powerpoint/2010/main" val="3336102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072340-FB39-400A-9473-DFFCE5B87A96}" type="datetimeFigureOut">
              <a:rPr lang="en-IN" smtClean="0"/>
              <a:t>15-09-2022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F500611-F231-4602-86C6-85B328098720}" type="slidenum">
              <a:rPr lang="en-IN" smtClean="0"/>
              <a:t>‹#›</a:t>
            </a:fld>
            <a:endParaRPr lang="en-IN"/>
          </a:p>
        </p:txBody>
      </p:sp>
    </p:spTree>
    <p:extLst>
      <p:ext uri="{BB962C8B-B14F-4D97-AF65-F5344CB8AC3E}">
        <p14:creationId xmlns:p14="http://schemas.microsoft.com/office/powerpoint/2010/main" val="1444570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072340-FB39-400A-9473-DFFCE5B87A96}" type="datetimeFigureOut">
              <a:rPr lang="en-IN" smtClean="0"/>
              <a:t>15-09-2022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F500611-F231-4602-86C6-85B328098720}" type="slidenum">
              <a:rPr lang="en-IN" smtClean="0"/>
              <a:t>‹#›</a:t>
            </a:fld>
            <a:endParaRPr lang="en-IN"/>
          </a:p>
        </p:txBody>
      </p:sp>
    </p:spTree>
    <p:extLst>
      <p:ext uri="{BB962C8B-B14F-4D97-AF65-F5344CB8AC3E}">
        <p14:creationId xmlns:p14="http://schemas.microsoft.com/office/powerpoint/2010/main" val="4103878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1072340-FB39-400A-9473-DFFCE5B87A96}" type="datetimeFigureOut">
              <a:rPr lang="en-IN" smtClean="0"/>
              <a:t>15-09-2022</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1F500611-F231-4602-86C6-85B328098720}" type="slidenum">
              <a:rPr lang="en-IN" smtClean="0"/>
              <a:t>‹#›</a:t>
            </a:fld>
            <a:endParaRPr lang="en-IN"/>
          </a:p>
        </p:txBody>
      </p:sp>
    </p:spTree>
    <p:extLst>
      <p:ext uri="{BB962C8B-B14F-4D97-AF65-F5344CB8AC3E}">
        <p14:creationId xmlns:p14="http://schemas.microsoft.com/office/powerpoint/2010/main" val="873424590"/>
      </p:ext>
    </p:extLst>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 id="2147483851" r:id="rId12"/>
    <p:sldLayoutId id="2147483852" r:id="rId13"/>
    <p:sldLayoutId id="2147483853" r:id="rId14"/>
    <p:sldLayoutId id="2147483854" r:id="rId15"/>
    <p:sldLayoutId id="2147483855" r:id="rId16"/>
    <p:sldLayoutId id="2147483856"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2EE5A-A8BB-FEA6-C21C-163BE71B250E}"/>
              </a:ext>
            </a:extLst>
          </p:cNvPr>
          <p:cNvSpPr>
            <a:spLocks noGrp="1"/>
          </p:cNvSpPr>
          <p:nvPr>
            <p:ph type="ctrTitle"/>
          </p:nvPr>
        </p:nvSpPr>
        <p:spPr/>
        <p:txBody>
          <a:bodyPr/>
          <a:lstStyle/>
          <a:p>
            <a:r>
              <a:rPr lang="en-IN" dirty="0"/>
              <a:t>INTRODUCTION</a:t>
            </a:r>
          </a:p>
        </p:txBody>
      </p:sp>
      <p:sp>
        <p:nvSpPr>
          <p:cNvPr id="3" name="Subtitle 2">
            <a:extLst>
              <a:ext uri="{FF2B5EF4-FFF2-40B4-BE49-F238E27FC236}">
                <a16:creationId xmlns:a16="http://schemas.microsoft.com/office/drawing/2014/main" id="{801A77F2-99A7-C0DD-6EB5-1EA1B4F31AC6}"/>
              </a:ext>
            </a:extLst>
          </p:cNvPr>
          <p:cNvSpPr>
            <a:spLocks noGrp="1"/>
          </p:cNvSpPr>
          <p:nvPr>
            <p:ph type="subTitle" idx="1"/>
          </p:nvPr>
        </p:nvSpPr>
        <p:spPr/>
        <p:txBody>
          <a:bodyPr/>
          <a:lstStyle/>
          <a:p>
            <a:r>
              <a:rPr lang="en-IN" dirty="0"/>
              <a:t>19cse335 ETHICAL HACKING</a:t>
            </a:r>
          </a:p>
        </p:txBody>
      </p:sp>
    </p:spTree>
    <p:extLst>
      <p:ext uri="{BB962C8B-B14F-4D97-AF65-F5344CB8AC3E}">
        <p14:creationId xmlns:p14="http://schemas.microsoft.com/office/powerpoint/2010/main" val="9914102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15BB1-DA2A-F45C-440F-8976D8D6DA93}"/>
              </a:ext>
            </a:extLst>
          </p:cNvPr>
          <p:cNvSpPr>
            <a:spLocks noGrp="1"/>
          </p:cNvSpPr>
          <p:nvPr>
            <p:ph type="title"/>
          </p:nvPr>
        </p:nvSpPr>
        <p:spPr>
          <a:xfrm>
            <a:off x="1154954" y="973668"/>
            <a:ext cx="10142966" cy="706964"/>
          </a:xfrm>
        </p:spPr>
        <p:txBody>
          <a:bodyPr/>
          <a:lstStyle/>
          <a:p>
            <a:r>
              <a:rPr lang="en-IN" dirty="0"/>
              <a:t>Skills Required to become an Ethical Hacker </a:t>
            </a:r>
          </a:p>
        </p:txBody>
      </p:sp>
      <p:sp>
        <p:nvSpPr>
          <p:cNvPr id="3" name="Content Placeholder 2">
            <a:extLst>
              <a:ext uri="{FF2B5EF4-FFF2-40B4-BE49-F238E27FC236}">
                <a16:creationId xmlns:a16="http://schemas.microsoft.com/office/drawing/2014/main" id="{C9BD6DB2-9E7F-85F0-1828-88AACCA2616C}"/>
              </a:ext>
            </a:extLst>
          </p:cNvPr>
          <p:cNvSpPr>
            <a:spLocks noGrp="1"/>
          </p:cNvSpPr>
          <p:nvPr>
            <p:ph idx="1"/>
          </p:nvPr>
        </p:nvSpPr>
        <p:spPr>
          <a:xfrm>
            <a:off x="782320" y="2479040"/>
            <a:ext cx="11013440" cy="4378960"/>
          </a:xfrm>
        </p:spPr>
        <p:txBody>
          <a:bodyPr>
            <a:normAutofit/>
          </a:bodyPr>
          <a:lstStyle/>
          <a:p>
            <a:pPr marL="0" indent="0">
              <a:lnSpc>
                <a:spcPct val="150000"/>
              </a:lnSpc>
              <a:buNone/>
            </a:pPr>
            <a:r>
              <a:rPr lang="en-US" dirty="0"/>
              <a:t>An ethical hacker should have in-depth knowledge about all the systems, networks, program codes, security measures, etc. to perform hacking efficiently.</a:t>
            </a:r>
          </a:p>
          <a:p>
            <a:pPr>
              <a:lnSpc>
                <a:spcPct val="150000"/>
              </a:lnSpc>
            </a:pPr>
            <a:r>
              <a:rPr lang="en-US" dirty="0"/>
              <a:t>Knowledge of programming - It is required for security professionals working in the field of application security and Software Development Life Cycle (SDLC).</a:t>
            </a:r>
          </a:p>
          <a:p>
            <a:pPr>
              <a:lnSpc>
                <a:spcPct val="150000"/>
              </a:lnSpc>
            </a:pPr>
            <a:r>
              <a:rPr lang="en-US" dirty="0"/>
              <a:t>Scripting knowledge - This is required for professionals dealing with network-based attacks and host-based attacks</a:t>
            </a:r>
          </a:p>
          <a:p>
            <a:pPr>
              <a:lnSpc>
                <a:spcPct val="150000"/>
              </a:lnSpc>
            </a:pPr>
            <a:r>
              <a:rPr lang="en-US" dirty="0"/>
              <a:t>Networking skills - This skill is important because threats mostly originate from networks. You should know about all of the devices present in the network, how they are connected, and how to identify if they are compromised.</a:t>
            </a:r>
            <a:endParaRPr lang="en-IN" dirty="0"/>
          </a:p>
        </p:txBody>
      </p:sp>
    </p:spTree>
    <p:extLst>
      <p:ext uri="{BB962C8B-B14F-4D97-AF65-F5344CB8AC3E}">
        <p14:creationId xmlns:p14="http://schemas.microsoft.com/office/powerpoint/2010/main" val="2855182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A3E8B8-432D-4E4E-0DD3-F2E365AA1819}"/>
              </a:ext>
            </a:extLst>
          </p:cNvPr>
          <p:cNvSpPr>
            <a:spLocks noGrp="1"/>
          </p:cNvSpPr>
          <p:nvPr>
            <p:ph idx="1"/>
          </p:nvPr>
        </p:nvSpPr>
        <p:spPr>
          <a:xfrm>
            <a:off x="548640" y="2603500"/>
            <a:ext cx="11277600" cy="3858260"/>
          </a:xfrm>
        </p:spPr>
        <p:txBody>
          <a:bodyPr/>
          <a:lstStyle/>
          <a:p>
            <a:pPr>
              <a:lnSpc>
                <a:spcPct val="150000"/>
              </a:lnSpc>
            </a:pPr>
            <a:r>
              <a:rPr lang="en-US" dirty="0"/>
              <a:t>Understanding of databases - Attacks are mostly targeted at databases. Knowledge of database management systems such as SQL will help you to effectively inspect operations carried out in databases.</a:t>
            </a:r>
          </a:p>
          <a:p>
            <a:pPr>
              <a:lnSpc>
                <a:spcPct val="150000"/>
              </a:lnSpc>
            </a:pPr>
            <a:r>
              <a:rPr lang="en-US" dirty="0"/>
              <a:t>Knowledge of multiple platforms like Windows, Linux, Unix, etc.</a:t>
            </a:r>
          </a:p>
          <a:p>
            <a:pPr>
              <a:lnSpc>
                <a:spcPct val="150000"/>
              </a:lnSpc>
            </a:pPr>
            <a:r>
              <a:rPr lang="en-US" dirty="0"/>
              <a:t>The ability to work with different hacking tools available in the market.</a:t>
            </a:r>
          </a:p>
          <a:p>
            <a:pPr>
              <a:lnSpc>
                <a:spcPct val="150000"/>
              </a:lnSpc>
            </a:pPr>
            <a:r>
              <a:rPr lang="en-US" dirty="0"/>
              <a:t>Knowledge of search engines and servers.</a:t>
            </a:r>
            <a:endParaRPr lang="en-IN" dirty="0"/>
          </a:p>
        </p:txBody>
      </p:sp>
    </p:spTree>
    <p:extLst>
      <p:ext uri="{BB962C8B-B14F-4D97-AF65-F5344CB8AC3E}">
        <p14:creationId xmlns:p14="http://schemas.microsoft.com/office/powerpoint/2010/main" val="3685341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43FE2-8AD8-2577-12C5-72C058219980}"/>
              </a:ext>
            </a:extLst>
          </p:cNvPr>
          <p:cNvSpPr>
            <a:spLocks noGrp="1"/>
          </p:cNvSpPr>
          <p:nvPr>
            <p:ph type="title"/>
          </p:nvPr>
        </p:nvSpPr>
        <p:spPr/>
        <p:txBody>
          <a:bodyPr/>
          <a:lstStyle/>
          <a:p>
            <a:r>
              <a:rPr lang="en-IN" dirty="0"/>
              <a:t>Basic Terminologies used in EH</a:t>
            </a:r>
          </a:p>
        </p:txBody>
      </p:sp>
      <p:sp>
        <p:nvSpPr>
          <p:cNvPr id="3" name="Content Placeholder 2">
            <a:extLst>
              <a:ext uri="{FF2B5EF4-FFF2-40B4-BE49-F238E27FC236}">
                <a16:creationId xmlns:a16="http://schemas.microsoft.com/office/drawing/2014/main" id="{F1229231-463B-DD9E-EA53-A6D99AA0FFD3}"/>
              </a:ext>
            </a:extLst>
          </p:cNvPr>
          <p:cNvSpPr>
            <a:spLocks noGrp="1"/>
          </p:cNvSpPr>
          <p:nvPr>
            <p:ph idx="1"/>
          </p:nvPr>
        </p:nvSpPr>
        <p:spPr>
          <a:xfrm>
            <a:off x="1154954" y="2603499"/>
            <a:ext cx="10285932" cy="3884387"/>
          </a:xfrm>
        </p:spPr>
        <p:txBody>
          <a:bodyPr>
            <a:normAutofit fontScale="92500" lnSpcReduction="20000"/>
          </a:bodyPr>
          <a:lstStyle/>
          <a:p>
            <a:pPr>
              <a:lnSpc>
                <a:spcPct val="150000"/>
              </a:lnSpc>
            </a:pPr>
            <a:r>
              <a:rPr lang="en-IN" dirty="0">
                <a:solidFill>
                  <a:srgbClr val="FF0000"/>
                </a:solidFill>
              </a:rPr>
              <a:t>Attack</a:t>
            </a:r>
            <a:r>
              <a:rPr lang="en-IN" dirty="0"/>
              <a:t> - </a:t>
            </a:r>
            <a:r>
              <a:rPr lang="en-US" dirty="0"/>
              <a:t>An attack is an ethical hacking terminology used to refer to any action performed on a system with the intention of obtaining unauthorized access to data or sensitive information.</a:t>
            </a:r>
          </a:p>
          <a:p>
            <a:pPr>
              <a:lnSpc>
                <a:spcPct val="150000"/>
              </a:lnSpc>
            </a:pPr>
            <a:r>
              <a:rPr lang="en-US" dirty="0">
                <a:solidFill>
                  <a:srgbClr val="FF0000"/>
                </a:solidFill>
              </a:rPr>
              <a:t>Vulnerability </a:t>
            </a:r>
            <a:r>
              <a:rPr lang="en-US" dirty="0"/>
              <a:t>- In cybersecurity, a vulnerability is a weakness that can be exploited by cybercriminals to gain unauthorized access to a computer system. After exploiting a vulnerability, a cyberattack can run malicious code, install malware and even steal sensitive data.</a:t>
            </a:r>
          </a:p>
          <a:p>
            <a:pPr>
              <a:lnSpc>
                <a:spcPct val="150000"/>
              </a:lnSpc>
            </a:pPr>
            <a:r>
              <a:rPr lang="en-US" dirty="0">
                <a:solidFill>
                  <a:srgbClr val="FF0000"/>
                </a:solidFill>
              </a:rPr>
              <a:t>Threat - </a:t>
            </a:r>
            <a:r>
              <a:rPr lang="en-US" dirty="0"/>
              <a:t>A cyber or cybersecurity threat is a malicious act that seeks to damage data, steal data, or disrupt digital life in general. Cyber threats include computer viruses, data breaches, Denial of Service (DoS) attacks, and other attack vectors.</a:t>
            </a:r>
            <a:endParaRPr lang="en-IN" dirty="0"/>
          </a:p>
        </p:txBody>
      </p:sp>
    </p:spTree>
    <p:extLst>
      <p:ext uri="{BB962C8B-B14F-4D97-AF65-F5344CB8AC3E}">
        <p14:creationId xmlns:p14="http://schemas.microsoft.com/office/powerpoint/2010/main" val="2651974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B278B-1623-6B3B-5BDC-E907D5A4229D}"/>
              </a:ext>
            </a:extLst>
          </p:cNvPr>
          <p:cNvSpPr>
            <a:spLocks noGrp="1"/>
          </p:cNvSpPr>
          <p:nvPr>
            <p:ph type="title"/>
          </p:nvPr>
        </p:nvSpPr>
        <p:spPr/>
        <p:txBody>
          <a:bodyPr/>
          <a:lstStyle/>
          <a:p>
            <a:r>
              <a:rPr lang="en-IN" dirty="0"/>
              <a:t>Phases of Ethical Hacking</a:t>
            </a:r>
          </a:p>
        </p:txBody>
      </p:sp>
      <p:pic>
        <p:nvPicPr>
          <p:cNvPr id="1026" name="Picture 2" descr="Phases of hacking">
            <a:extLst>
              <a:ext uri="{FF2B5EF4-FFF2-40B4-BE49-F238E27FC236}">
                <a16:creationId xmlns:a16="http://schemas.microsoft.com/office/drawing/2014/main" id="{23BC9111-95D8-1D99-2E98-A1316C0413B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80386" y="2406179"/>
            <a:ext cx="5738328" cy="4125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1833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AD880-E701-9099-3A94-F4D25BC5E86A}"/>
              </a:ext>
            </a:extLst>
          </p:cNvPr>
          <p:cNvSpPr>
            <a:spLocks noGrp="1"/>
          </p:cNvSpPr>
          <p:nvPr>
            <p:ph type="title"/>
          </p:nvPr>
        </p:nvSpPr>
        <p:spPr/>
        <p:txBody>
          <a:bodyPr/>
          <a:lstStyle/>
          <a:p>
            <a:r>
              <a:rPr lang="en-US" dirty="0"/>
              <a:t>1. Reconnaissance:</a:t>
            </a:r>
            <a:endParaRPr lang="en-IN" dirty="0"/>
          </a:p>
        </p:txBody>
      </p:sp>
      <p:sp>
        <p:nvSpPr>
          <p:cNvPr id="3" name="Content Placeholder 2">
            <a:extLst>
              <a:ext uri="{FF2B5EF4-FFF2-40B4-BE49-F238E27FC236}">
                <a16:creationId xmlns:a16="http://schemas.microsoft.com/office/drawing/2014/main" id="{37F7F9C8-D51B-28B4-6BF8-D570FCB91CEA}"/>
              </a:ext>
            </a:extLst>
          </p:cNvPr>
          <p:cNvSpPr>
            <a:spLocks noGrp="1"/>
          </p:cNvSpPr>
          <p:nvPr>
            <p:ph idx="1"/>
          </p:nvPr>
        </p:nvSpPr>
        <p:spPr>
          <a:xfrm>
            <a:off x="1154954" y="2603500"/>
            <a:ext cx="9774303" cy="3612243"/>
          </a:xfrm>
        </p:spPr>
        <p:txBody>
          <a:bodyPr>
            <a:normAutofit/>
          </a:bodyPr>
          <a:lstStyle/>
          <a:p>
            <a:pPr>
              <a:lnSpc>
                <a:spcPct val="150000"/>
              </a:lnSpc>
            </a:pPr>
            <a:r>
              <a:rPr lang="en-US" dirty="0"/>
              <a:t>This is the first step of Hacking. It is also called as </a:t>
            </a:r>
            <a:r>
              <a:rPr lang="en-US" dirty="0" err="1"/>
              <a:t>Footprinting</a:t>
            </a:r>
            <a:r>
              <a:rPr lang="en-US" dirty="0"/>
              <a:t> and information gathering Phase. </a:t>
            </a:r>
          </a:p>
          <a:p>
            <a:pPr>
              <a:lnSpc>
                <a:spcPct val="150000"/>
              </a:lnSpc>
            </a:pPr>
            <a:r>
              <a:rPr lang="en-US" dirty="0"/>
              <a:t>This is the preparatory phase where we collect as much information as possible about the target. We usually collect information about three groups,</a:t>
            </a:r>
          </a:p>
          <a:p>
            <a:pPr lvl="1">
              <a:lnSpc>
                <a:spcPct val="150000"/>
              </a:lnSpc>
            </a:pPr>
            <a:r>
              <a:rPr lang="en-US" dirty="0"/>
              <a:t>Network</a:t>
            </a:r>
          </a:p>
          <a:p>
            <a:pPr lvl="1">
              <a:lnSpc>
                <a:spcPct val="150000"/>
              </a:lnSpc>
            </a:pPr>
            <a:r>
              <a:rPr lang="en-US" dirty="0"/>
              <a:t>Host</a:t>
            </a:r>
          </a:p>
          <a:p>
            <a:pPr lvl="1">
              <a:lnSpc>
                <a:spcPct val="150000"/>
              </a:lnSpc>
            </a:pPr>
            <a:r>
              <a:rPr lang="en-US" dirty="0"/>
              <a:t>People involved</a:t>
            </a:r>
            <a:endParaRPr lang="en-IN" dirty="0"/>
          </a:p>
        </p:txBody>
      </p:sp>
    </p:spTree>
    <p:extLst>
      <p:ext uri="{BB962C8B-B14F-4D97-AF65-F5344CB8AC3E}">
        <p14:creationId xmlns:p14="http://schemas.microsoft.com/office/powerpoint/2010/main" val="27877852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2D771F-3F5D-0894-AA35-EC35056F5CA7}"/>
              </a:ext>
            </a:extLst>
          </p:cNvPr>
          <p:cNvSpPr>
            <a:spLocks noGrp="1"/>
          </p:cNvSpPr>
          <p:nvPr>
            <p:ph idx="1"/>
          </p:nvPr>
        </p:nvSpPr>
        <p:spPr>
          <a:xfrm>
            <a:off x="1154954" y="2603500"/>
            <a:ext cx="10024675" cy="3862614"/>
          </a:xfrm>
        </p:spPr>
        <p:txBody>
          <a:bodyPr>
            <a:normAutofit/>
          </a:bodyPr>
          <a:lstStyle/>
          <a:p>
            <a:pPr>
              <a:lnSpc>
                <a:spcPct val="150000"/>
              </a:lnSpc>
            </a:pPr>
            <a:r>
              <a:rPr lang="en-US" sz="2000" dirty="0"/>
              <a:t>There are two types of </a:t>
            </a:r>
            <a:r>
              <a:rPr lang="en-US" sz="2000" dirty="0" err="1"/>
              <a:t>Footprinting</a:t>
            </a:r>
            <a:r>
              <a:rPr lang="en-US" sz="2000" dirty="0"/>
              <a:t>:</a:t>
            </a:r>
          </a:p>
          <a:p>
            <a:pPr>
              <a:lnSpc>
                <a:spcPct val="150000"/>
              </a:lnSpc>
            </a:pPr>
            <a:r>
              <a:rPr lang="en-US" sz="2000" dirty="0">
                <a:solidFill>
                  <a:srgbClr val="FF0000"/>
                </a:solidFill>
              </a:rPr>
              <a:t>Active:</a:t>
            </a:r>
            <a:r>
              <a:rPr lang="en-US" sz="2000" dirty="0"/>
              <a:t> Directly interacting with the target to gather information about the target. </a:t>
            </a:r>
            <a:r>
              <a:rPr lang="en-US" sz="2000" dirty="0" err="1"/>
              <a:t>Eg</a:t>
            </a:r>
            <a:r>
              <a:rPr lang="en-US" sz="2000" dirty="0"/>
              <a:t> Using Nmap tool to scan the target</a:t>
            </a:r>
          </a:p>
          <a:p>
            <a:pPr>
              <a:lnSpc>
                <a:spcPct val="150000"/>
              </a:lnSpc>
            </a:pPr>
            <a:r>
              <a:rPr lang="en-US" sz="2000" dirty="0">
                <a:solidFill>
                  <a:srgbClr val="FF0000"/>
                </a:solidFill>
              </a:rPr>
              <a:t>Passive: </a:t>
            </a:r>
            <a:r>
              <a:rPr lang="en-US" sz="2000" dirty="0"/>
              <a:t>Trying to collect the information about the target without directly accessing the target. This involves collecting information from social media, public websites etc.</a:t>
            </a:r>
            <a:endParaRPr lang="en-IN" sz="2000" dirty="0"/>
          </a:p>
        </p:txBody>
      </p:sp>
    </p:spTree>
    <p:extLst>
      <p:ext uri="{BB962C8B-B14F-4D97-AF65-F5344CB8AC3E}">
        <p14:creationId xmlns:p14="http://schemas.microsoft.com/office/powerpoint/2010/main" val="3168250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BB902-A77E-B627-A690-80A59A2D1AD7}"/>
              </a:ext>
            </a:extLst>
          </p:cNvPr>
          <p:cNvSpPr>
            <a:spLocks noGrp="1"/>
          </p:cNvSpPr>
          <p:nvPr>
            <p:ph type="title"/>
          </p:nvPr>
        </p:nvSpPr>
        <p:spPr/>
        <p:txBody>
          <a:bodyPr/>
          <a:lstStyle/>
          <a:p>
            <a:r>
              <a:rPr lang="en-IN" dirty="0"/>
              <a:t>2. Scanning</a:t>
            </a:r>
          </a:p>
        </p:txBody>
      </p:sp>
      <p:sp>
        <p:nvSpPr>
          <p:cNvPr id="3" name="Content Placeholder 2">
            <a:extLst>
              <a:ext uri="{FF2B5EF4-FFF2-40B4-BE49-F238E27FC236}">
                <a16:creationId xmlns:a16="http://schemas.microsoft.com/office/drawing/2014/main" id="{0909AA2E-B98D-3339-E326-909883772F8A}"/>
              </a:ext>
            </a:extLst>
          </p:cNvPr>
          <p:cNvSpPr>
            <a:spLocks noGrp="1"/>
          </p:cNvSpPr>
          <p:nvPr>
            <p:ph idx="1"/>
          </p:nvPr>
        </p:nvSpPr>
        <p:spPr>
          <a:xfrm>
            <a:off x="1154954" y="2603499"/>
            <a:ext cx="10329475" cy="3764643"/>
          </a:xfrm>
        </p:spPr>
        <p:txBody>
          <a:bodyPr/>
          <a:lstStyle/>
          <a:p>
            <a:pPr>
              <a:lnSpc>
                <a:spcPct val="150000"/>
              </a:lnSpc>
            </a:pPr>
            <a:r>
              <a:rPr lang="en-US" dirty="0"/>
              <a:t>In this stage, the ethical hacker begins testing the networks and machines to identify potential attack surfaces. </a:t>
            </a:r>
          </a:p>
          <a:p>
            <a:pPr>
              <a:lnSpc>
                <a:spcPct val="150000"/>
              </a:lnSpc>
            </a:pPr>
            <a:r>
              <a:rPr lang="en-US" dirty="0"/>
              <a:t>This involves gathering information on all machines, users, and services within the network using automated scanning tools.</a:t>
            </a:r>
          </a:p>
          <a:p>
            <a:r>
              <a:rPr lang="en-US" dirty="0"/>
              <a:t>Three types of scanning are involved:</a:t>
            </a:r>
          </a:p>
          <a:p>
            <a:pPr marL="0" indent="0">
              <a:buNone/>
            </a:pPr>
            <a:endParaRPr lang="en-US" dirty="0"/>
          </a:p>
        </p:txBody>
      </p:sp>
    </p:spTree>
    <p:extLst>
      <p:ext uri="{BB962C8B-B14F-4D97-AF65-F5344CB8AC3E}">
        <p14:creationId xmlns:p14="http://schemas.microsoft.com/office/powerpoint/2010/main" val="7340020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427056-8FC3-6892-C6F6-5B53712E6A74}"/>
              </a:ext>
            </a:extLst>
          </p:cNvPr>
          <p:cNvSpPr>
            <a:spLocks noGrp="1"/>
          </p:cNvSpPr>
          <p:nvPr>
            <p:ph idx="1"/>
          </p:nvPr>
        </p:nvSpPr>
        <p:spPr>
          <a:xfrm>
            <a:off x="1154954" y="2603499"/>
            <a:ext cx="10111760" cy="3829957"/>
          </a:xfrm>
        </p:spPr>
        <p:txBody>
          <a:bodyPr>
            <a:normAutofit lnSpcReduction="10000"/>
          </a:bodyPr>
          <a:lstStyle/>
          <a:p>
            <a:pPr>
              <a:lnSpc>
                <a:spcPct val="150000"/>
              </a:lnSpc>
            </a:pPr>
            <a:r>
              <a:rPr lang="en-US" sz="2000" dirty="0"/>
              <a:t>Port scanning: This phase involves scanning the target for the information like open ports, Live systems, various services running on the host.</a:t>
            </a:r>
          </a:p>
          <a:p>
            <a:pPr>
              <a:lnSpc>
                <a:spcPct val="150000"/>
              </a:lnSpc>
            </a:pPr>
            <a:r>
              <a:rPr lang="en-US" sz="2000" dirty="0"/>
              <a:t>Vulnerability Scanning: Checking the target for weaknesses or vulnerabilities which can be exploited. Usually done with help of automated tools</a:t>
            </a:r>
          </a:p>
          <a:p>
            <a:pPr>
              <a:lnSpc>
                <a:spcPct val="150000"/>
              </a:lnSpc>
            </a:pPr>
            <a:r>
              <a:rPr lang="en-US" sz="2000" dirty="0"/>
              <a:t>Network Mapping: Finding the topology of network, routers, firewalls servers if any, and host information and drawing a network diagram with the available information. This map may serve as a valuable piece of information throughout the hacking process.</a:t>
            </a:r>
            <a:endParaRPr lang="en-IN" sz="2000" dirty="0"/>
          </a:p>
        </p:txBody>
      </p:sp>
    </p:spTree>
    <p:extLst>
      <p:ext uri="{BB962C8B-B14F-4D97-AF65-F5344CB8AC3E}">
        <p14:creationId xmlns:p14="http://schemas.microsoft.com/office/powerpoint/2010/main" val="36108739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FF86E-C474-0ED2-E0A3-0B4CE0F4A7A4}"/>
              </a:ext>
            </a:extLst>
          </p:cNvPr>
          <p:cNvSpPr>
            <a:spLocks noGrp="1"/>
          </p:cNvSpPr>
          <p:nvPr>
            <p:ph type="title"/>
          </p:nvPr>
        </p:nvSpPr>
        <p:spPr/>
        <p:txBody>
          <a:bodyPr/>
          <a:lstStyle/>
          <a:p>
            <a:r>
              <a:rPr lang="en-IN" b="0" i="0" u="none" strike="noStrike" dirty="0">
                <a:solidFill>
                  <a:srgbClr val="FFFFFF"/>
                </a:solidFill>
                <a:effectLst/>
                <a:latin typeface="Poppins" panose="00000500000000000000" pitchFamily="2" charset="0"/>
              </a:rPr>
              <a:t>3. Gaining Access:</a:t>
            </a:r>
            <a:endParaRPr lang="en-IN" dirty="0"/>
          </a:p>
        </p:txBody>
      </p:sp>
      <p:sp>
        <p:nvSpPr>
          <p:cNvPr id="3" name="Content Placeholder 2">
            <a:extLst>
              <a:ext uri="{FF2B5EF4-FFF2-40B4-BE49-F238E27FC236}">
                <a16:creationId xmlns:a16="http://schemas.microsoft.com/office/drawing/2014/main" id="{DAB024F7-4FF3-6D6F-FD47-E413901B3422}"/>
              </a:ext>
            </a:extLst>
          </p:cNvPr>
          <p:cNvSpPr>
            <a:spLocks noGrp="1"/>
          </p:cNvSpPr>
          <p:nvPr>
            <p:ph idx="1"/>
          </p:nvPr>
        </p:nvSpPr>
        <p:spPr>
          <a:xfrm>
            <a:off x="1154955" y="2603500"/>
            <a:ext cx="10002902" cy="3416300"/>
          </a:xfrm>
        </p:spPr>
        <p:txBody>
          <a:bodyPr/>
          <a:lstStyle/>
          <a:p>
            <a:pPr>
              <a:lnSpc>
                <a:spcPct val="150000"/>
              </a:lnSpc>
            </a:pPr>
            <a:r>
              <a:rPr lang="en-US" dirty="0"/>
              <a:t>This phase is where an attacker breaks into the system/network using various tools or methods. After entering into a system, he has to increase his privilege to administrator level so he can install an application he needs or modify data or hide data.</a:t>
            </a:r>
            <a:endParaRPr lang="en-IN" dirty="0"/>
          </a:p>
        </p:txBody>
      </p:sp>
    </p:spTree>
    <p:extLst>
      <p:ext uri="{BB962C8B-B14F-4D97-AF65-F5344CB8AC3E}">
        <p14:creationId xmlns:p14="http://schemas.microsoft.com/office/powerpoint/2010/main" val="25357940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872E0-6E9D-40C3-7D6D-05DEE7733F5A}"/>
              </a:ext>
            </a:extLst>
          </p:cNvPr>
          <p:cNvSpPr>
            <a:spLocks noGrp="1"/>
          </p:cNvSpPr>
          <p:nvPr>
            <p:ph type="title"/>
          </p:nvPr>
        </p:nvSpPr>
        <p:spPr/>
        <p:txBody>
          <a:bodyPr/>
          <a:lstStyle/>
          <a:p>
            <a:r>
              <a:rPr lang="en-IN" dirty="0"/>
              <a:t>4. </a:t>
            </a:r>
            <a:r>
              <a:rPr lang="en-IN" b="0" i="0" u="none" strike="noStrike" dirty="0">
                <a:solidFill>
                  <a:srgbClr val="FFFFFF"/>
                </a:solidFill>
                <a:effectLst/>
                <a:latin typeface="Poppins" panose="00000500000000000000" pitchFamily="2" charset="0"/>
              </a:rPr>
              <a:t>Maintaining Access:</a:t>
            </a:r>
            <a:endParaRPr lang="en-IN" dirty="0"/>
          </a:p>
        </p:txBody>
      </p:sp>
      <p:sp>
        <p:nvSpPr>
          <p:cNvPr id="3" name="Content Placeholder 2">
            <a:extLst>
              <a:ext uri="{FF2B5EF4-FFF2-40B4-BE49-F238E27FC236}">
                <a16:creationId xmlns:a16="http://schemas.microsoft.com/office/drawing/2014/main" id="{35055102-7FD3-5015-9955-24C43B574EE4}"/>
              </a:ext>
            </a:extLst>
          </p:cNvPr>
          <p:cNvSpPr>
            <a:spLocks noGrp="1"/>
          </p:cNvSpPr>
          <p:nvPr>
            <p:ph idx="1"/>
          </p:nvPr>
        </p:nvSpPr>
        <p:spPr>
          <a:xfrm>
            <a:off x="1154954" y="2603499"/>
            <a:ext cx="9796075" cy="3753757"/>
          </a:xfrm>
        </p:spPr>
        <p:txBody>
          <a:bodyPr/>
          <a:lstStyle/>
          <a:p>
            <a:pPr>
              <a:lnSpc>
                <a:spcPct val="150000"/>
              </a:lnSpc>
            </a:pPr>
            <a:r>
              <a:rPr lang="en-US" dirty="0"/>
              <a:t>Hacker may just hack the system to show it was vulnerable or he can be so mischievous that he wants to maintain or persist the connection in the background without the knowledge of the user. </a:t>
            </a:r>
          </a:p>
          <a:p>
            <a:pPr>
              <a:lnSpc>
                <a:spcPct val="150000"/>
              </a:lnSpc>
            </a:pPr>
            <a:r>
              <a:rPr lang="en-US" dirty="0"/>
              <a:t>This can be done using Trojans, Rootkits or other malicious files. </a:t>
            </a:r>
          </a:p>
          <a:p>
            <a:pPr>
              <a:lnSpc>
                <a:spcPct val="150000"/>
              </a:lnSpc>
            </a:pPr>
            <a:r>
              <a:rPr lang="en-US" dirty="0"/>
              <a:t>The aim is to maintain the access to the target until he finishes the tasks he planned to accomplish in that target.</a:t>
            </a:r>
            <a:endParaRPr lang="en-IN" dirty="0"/>
          </a:p>
        </p:txBody>
      </p:sp>
    </p:spTree>
    <p:extLst>
      <p:ext uri="{BB962C8B-B14F-4D97-AF65-F5344CB8AC3E}">
        <p14:creationId xmlns:p14="http://schemas.microsoft.com/office/powerpoint/2010/main" val="2522729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90FA3-0ED7-DA7F-88C9-42337F2C52E4}"/>
              </a:ext>
            </a:extLst>
          </p:cNvPr>
          <p:cNvSpPr>
            <a:spLocks noGrp="1"/>
          </p:cNvSpPr>
          <p:nvPr>
            <p:ph type="title"/>
          </p:nvPr>
        </p:nvSpPr>
        <p:spPr/>
        <p:txBody>
          <a:bodyPr/>
          <a:lstStyle/>
          <a:p>
            <a:r>
              <a:rPr lang="en-IN" dirty="0"/>
              <a:t>Hacking</a:t>
            </a:r>
          </a:p>
        </p:txBody>
      </p:sp>
      <p:sp>
        <p:nvSpPr>
          <p:cNvPr id="3" name="Content Placeholder 2">
            <a:extLst>
              <a:ext uri="{FF2B5EF4-FFF2-40B4-BE49-F238E27FC236}">
                <a16:creationId xmlns:a16="http://schemas.microsoft.com/office/drawing/2014/main" id="{32EE4501-27E9-DF75-59D6-69DF64591E83}"/>
              </a:ext>
            </a:extLst>
          </p:cNvPr>
          <p:cNvSpPr>
            <a:spLocks noGrp="1"/>
          </p:cNvSpPr>
          <p:nvPr>
            <p:ph idx="1"/>
          </p:nvPr>
        </p:nvSpPr>
        <p:spPr/>
        <p:txBody>
          <a:bodyPr/>
          <a:lstStyle/>
          <a:p>
            <a:pPr>
              <a:lnSpc>
                <a:spcPct val="150000"/>
              </a:lnSpc>
            </a:pPr>
            <a:r>
              <a:rPr lang="en-US" dirty="0"/>
              <a:t>Gaining access to a system that you are not supposed to have access is considered as hacking.</a:t>
            </a:r>
          </a:p>
          <a:p>
            <a:pPr>
              <a:lnSpc>
                <a:spcPct val="150000"/>
              </a:lnSpc>
            </a:pPr>
            <a:r>
              <a:rPr lang="en-US" dirty="0"/>
              <a:t>A Hacker is a person who is intensely interested in the mysterious workings of any computer operating system.</a:t>
            </a:r>
          </a:p>
          <a:p>
            <a:pPr marL="0" indent="0">
              <a:lnSpc>
                <a:spcPct val="150000"/>
              </a:lnSpc>
              <a:buNone/>
            </a:pPr>
            <a:endParaRPr lang="en-IN" dirty="0"/>
          </a:p>
        </p:txBody>
      </p:sp>
    </p:spTree>
    <p:extLst>
      <p:ext uri="{BB962C8B-B14F-4D97-AF65-F5344CB8AC3E}">
        <p14:creationId xmlns:p14="http://schemas.microsoft.com/office/powerpoint/2010/main" val="5116764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CF466-AFE0-5EB6-4486-A45D3C8902AE}"/>
              </a:ext>
            </a:extLst>
          </p:cNvPr>
          <p:cNvSpPr>
            <a:spLocks noGrp="1"/>
          </p:cNvSpPr>
          <p:nvPr>
            <p:ph type="title"/>
          </p:nvPr>
        </p:nvSpPr>
        <p:spPr/>
        <p:txBody>
          <a:bodyPr/>
          <a:lstStyle/>
          <a:p>
            <a:r>
              <a:rPr lang="en-IN" b="0" i="0" u="none" strike="noStrike" dirty="0">
                <a:solidFill>
                  <a:srgbClr val="FFFFFF"/>
                </a:solidFill>
                <a:effectLst/>
                <a:latin typeface="Poppins" panose="00000500000000000000" pitchFamily="2" charset="0"/>
              </a:rPr>
              <a:t>5. Clearing Track:</a:t>
            </a:r>
            <a:endParaRPr lang="en-IN" dirty="0"/>
          </a:p>
        </p:txBody>
      </p:sp>
      <p:sp>
        <p:nvSpPr>
          <p:cNvPr id="3" name="Content Placeholder 2">
            <a:extLst>
              <a:ext uri="{FF2B5EF4-FFF2-40B4-BE49-F238E27FC236}">
                <a16:creationId xmlns:a16="http://schemas.microsoft.com/office/drawing/2014/main" id="{71CA995A-57DB-B220-1C81-D4FC6F7D3BD3}"/>
              </a:ext>
            </a:extLst>
          </p:cNvPr>
          <p:cNvSpPr>
            <a:spLocks noGrp="1"/>
          </p:cNvSpPr>
          <p:nvPr>
            <p:ph idx="1"/>
          </p:nvPr>
        </p:nvSpPr>
        <p:spPr>
          <a:xfrm>
            <a:off x="1154954" y="2603500"/>
            <a:ext cx="10122646" cy="3721100"/>
          </a:xfrm>
        </p:spPr>
        <p:txBody>
          <a:bodyPr/>
          <a:lstStyle/>
          <a:p>
            <a:pPr>
              <a:lnSpc>
                <a:spcPct val="150000"/>
              </a:lnSpc>
            </a:pPr>
            <a:r>
              <a:rPr lang="en-US" dirty="0"/>
              <a:t>No thief wants to get caught. </a:t>
            </a:r>
          </a:p>
          <a:p>
            <a:pPr>
              <a:lnSpc>
                <a:spcPct val="150000"/>
              </a:lnSpc>
            </a:pPr>
            <a:r>
              <a:rPr lang="en-US" dirty="0"/>
              <a:t>An intelligent hacker always clears all evidence so that in the later point of time, no one will find any traces leading to him.</a:t>
            </a:r>
          </a:p>
          <a:p>
            <a:pPr>
              <a:lnSpc>
                <a:spcPct val="150000"/>
              </a:lnSpc>
            </a:pPr>
            <a:r>
              <a:rPr lang="en-US" dirty="0"/>
              <a:t>This involves modifying/corrupting/deleting the values of Logs, modifying registry values and uninstalling all applications he used and deleting all folders he created.</a:t>
            </a:r>
            <a:endParaRPr lang="en-IN" dirty="0"/>
          </a:p>
        </p:txBody>
      </p:sp>
    </p:spTree>
    <p:extLst>
      <p:ext uri="{BB962C8B-B14F-4D97-AF65-F5344CB8AC3E}">
        <p14:creationId xmlns:p14="http://schemas.microsoft.com/office/powerpoint/2010/main" val="1460662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135D2-D5E3-52DB-64DE-0244EB86556A}"/>
              </a:ext>
            </a:extLst>
          </p:cNvPr>
          <p:cNvSpPr>
            <a:spLocks noGrp="1"/>
          </p:cNvSpPr>
          <p:nvPr>
            <p:ph type="title"/>
          </p:nvPr>
        </p:nvSpPr>
        <p:spPr/>
        <p:txBody>
          <a:bodyPr/>
          <a:lstStyle/>
          <a:p>
            <a:r>
              <a:rPr lang="en-IN" dirty="0"/>
              <a:t>Types of Hackers</a:t>
            </a:r>
          </a:p>
        </p:txBody>
      </p:sp>
      <p:sp>
        <p:nvSpPr>
          <p:cNvPr id="3" name="Content Placeholder 2">
            <a:extLst>
              <a:ext uri="{FF2B5EF4-FFF2-40B4-BE49-F238E27FC236}">
                <a16:creationId xmlns:a16="http://schemas.microsoft.com/office/drawing/2014/main" id="{2B04804B-DD24-9444-C1DF-8D72673D6317}"/>
              </a:ext>
            </a:extLst>
          </p:cNvPr>
          <p:cNvSpPr>
            <a:spLocks noGrp="1"/>
          </p:cNvSpPr>
          <p:nvPr>
            <p:ph idx="1"/>
          </p:nvPr>
        </p:nvSpPr>
        <p:spPr>
          <a:xfrm>
            <a:off x="229669" y="2468032"/>
            <a:ext cx="6552132" cy="3416300"/>
          </a:xfrm>
        </p:spPr>
        <p:txBody>
          <a:bodyPr/>
          <a:lstStyle/>
          <a:p>
            <a:pPr marL="0" indent="0">
              <a:lnSpc>
                <a:spcPct val="150000"/>
              </a:lnSpc>
              <a:buNone/>
            </a:pPr>
            <a:r>
              <a:rPr lang="en-US" dirty="0"/>
              <a:t>Hackers can be classified into three different categories:</a:t>
            </a:r>
          </a:p>
          <a:p>
            <a:pPr>
              <a:lnSpc>
                <a:spcPct val="150000"/>
              </a:lnSpc>
            </a:pPr>
            <a:endParaRPr lang="en-US" dirty="0"/>
          </a:p>
          <a:p>
            <a:pPr>
              <a:lnSpc>
                <a:spcPct val="150000"/>
              </a:lnSpc>
            </a:pPr>
            <a:r>
              <a:rPr lang="en-US" dirty="0"/>
              <a:t>Black Hat Hacker</a:t>
            </a:r>
          </a:p>
          <a:p>
            <a:pPr>
              <a:lnSpc>
                <a:spcPct val="150000"/>
              </a:lnSpc>
            </a:pPr>
            <a:r>
              <a:rPr lang="en-US" dirty="0"/>
              <a:t>White Hat Hacker</a:t>
            </a:r>
          </a:p>
          <a:p>
            <a:pPr>
              <a:lnSpc>
                <a:spcPct val="150000"/>
              </a:lnSpc>
            </a:pPr>
            <a:r>
              <a:rPr lang="en-US" dirty="0"/>
              <a:t>Grey Hat Hacker</a:t>
            </a:r>
            <a:endParaRPr lang="en-IN" dirty="0"/>
          </a:p>
        </p:txBody>
      </p:sp>
      <p:pic>
        <p:nvPicPr>
          <p:cNvPr id="1028" name="Picture 4" descr="View the Three Types of Hackers">
            <a:extLst>
              <a:ext uri="{FF2B5EF4-FFF2-40B4-BE49-F238E27FC236}">
                <a16:creationId xmlns:a16="http://schemas.microsoft.com/office/drawing/2014/main" id="{5D1617A4-E035-B55E-E7C2-85F48C894A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0315" y="2928072"/>
            <a:ext cx="5721561" cy="37436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7959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3B976-1872-A125-39E2-DE436AB3D801}"/>
              </a:ext>
            </a:extLst>
          </p:cNvPr>
          <p:cNvSpPr>
            <a:spLocks noGrp="1"/>
          </p:cNvSpPr>
          <p:nvPr>
            <p:ph type="title"/>
          </p:nvPr>
        </p:nvSpPr>
        <p:spPr/>
        <p:txBody>
          <a:bodyPr/>
          <a:lstStyle/>
          <a:p>
            <a:r>
              <a:rPr lang="en-IN" dirty="0"/>
              <a:t>Black Hat Hacker</a:t>
            </a:r>
          </a:p>
        </p:txBody>
      </p:sp>
      <p:sp>
        <p:nvSpPr>
          <p:cNvPr id="3" name="Content Placeholder 2">
            <a:extLst>
              <a:ext uri="{FF2B5EF4-FFF2-40B4-BE49-F238E27FC236}">
                <a16:creationId xmlns:a16="http://schemas.microsoft.com/office/drawing/2014/main" id="{463EF758-94EF-CE2F-5F78-BD1D1107CEC9}"/>
              </a:ext>
            </a:extLst>
          </p:cNvPr>
          <p:cNvSpPr>
            <a:spLocks noGrp="1"/>
          </p:cNvSpPr>
          <p:nvPr>
            <p:ph idx="1"/>
          </p:nvPr>
        </p:nvSpPr>
        <p:spPr>
          <a:xfrm>
            <a:off x="1154954" y="2603500"/>
            <a:ext cx="10264886" cy="3766820"/>
          </a:xfrm>
        </p:spPr>
        <p:txBody>
          <a:bodyPr>
            <a:normAutofit/>
          </a:bodyPr>
          <a:lstStyle/>
          <a:p>
            <a:pPr>
              <a:lnSpc>
                <a:spcPct val="150000"/>
              </a:lnSpc>
            </a:pPr>
            <a:r>
              <a:rPr lang="en-US" dirty="0"/>
              <a:t>Black-hat Hackers are also known as an Unethical Hacker or a Security Cracker. </a:t>
            </a:r>
          </a:p>
          <a:p>
            <a:pPr>
              <a:lnSpc>
                <a:spcPct val="150000"/>
              </a:lnSpc>
            </a:pPr>
            <a:r>
              <a:rPr lang="en-US" dirty="0"/>
              <a:t>These people hack the system illegally to steal money or to achieve their own illegal goals. </a:t>
            </a:r>
          </a:p>
          <a:p>
            <a:pPr>
              <a:lnSpc>
                <a:spcPct val="150000"/>
              </a:lnSpc>
            </a:pPr>
            <a:r>
              <a:rPr lang="en-US" dirty="0"/>
              <a:t>They find banks or other companies with weak security and steal money or credit card information. </a:t>
            </a:r>
          </a:p>
          <a:p>
            <a:pPr>
              <a:lnSpc>
                <a:spcPct val="150000"/>
              </a:lnSpc>
            </a:pPr>
            <a:r>
              <a:rPr lang="en-US" dirty="0"/>
              <a:t>They can also modify or destroy the data as well. </a:t>
            </a:r>
          </a:p>
          <a:p>
            <a:pPr>
              <a:lnSpc>
                <a:spcPct val="150000"/>
              </a:lnSpc>
            </a:pPr>
            <a:r>
              <a:rPr lang="en-US" dirty="0"/>
              <a:t>Black hat hacking is illegal.</a:t>
            </a:r>
            <a:endParaRPr lang="en-IN" dirty="0"/>
          </a:p>
        </p:txBody>
      </p:sp>
    </p:spTree>
    <p:extLst>
      <p:ext uri="{BB962C8B-B14F-4D97-AF65-F5344CB8AC3E}">
        <p14:creationId xmlns:p14="http://schemas.microsoft.com/office/powerpoint/2010/main" val="643845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ED6DA-EC3E-ED75-1F78-58B4190A6BF5}"/>
              </a:ext>
            </a:extLst>
          </p:cNvPr>
          <p:cNvSpPr>
            <a:spLocks noGrp="1"/>
          </p:cNvSpPr>
          <p:nvPr>
            <p:ph type="title"/>
          </p:nvPr>
        </p:nvSpPr>
        <p:spPr/>
        <p:txBody>
          <a:bodyPr/>
          <a:lstStyle/>
          <a:p>
            <a:r>
              <a:rPr lang="en-IN" dirty="0"/>
              <a:t>White Hat Hacker</a:t>
            </a:r>
          </a:p>
        </p:txBody>
      </p:sp>
      <p:sp>
        <p:nvSpPr>
          <p:cNvPr id="3" name="Content Placeholder 2">
            <a:extLst>
              <a:ext uri="{FF2B5EF4-FFF2-40B4-BE49-F238E27FC236}">
                <a16:creationId xmlns:a16="http://schemas.microsoft.com/office/drawing/2014/main" id="{535C6B29-1D64-D6A9-D849-C4BAFB895074}"/>
              </a:ext>
            </a:extLst>
          </p:cNvPr>
          <p:cNvSpPr>
            <a:spLocks noGrp="1"/>
          </p:cNvSpPr>
          <p:nvPr>
            <p:ph idx="1"/>
          </p:nvPr>
        </p:nvSpPr>
        <p:spPr>
          <a:xfrm>
            <a:off x="1154954" y="2603500"/>
            <a:ext cx="10041366" cy="3776980"/>
          </a:xfrm>
        </p:spPr>
        <p:txBody>
          <a:bodyPr>
            <a:normAutofit/>
          </a:bodyPr>
          <a:lstStyle/>
          <a:p>
            <a:pPr algn="just">
              <a:lnSpc>
                <a:spcPct val="150000"/>
              </a:lnSpc>
            </a:pPr>
            <a:r>
              <a:rPr lang="en-US" sz="2000" b="0" i="0" dirty="0">
                <a:solidFill>
                  <a:srgbClr val="333333"/>
                </a:solidFill>
                <a:effectLst/>
                <a:latin typeface="+mj-lt"/>
              </a:rPr>
              <a:t>White hat Hackers are also known as </a:t>
            </a:r>
            <a:r>
              <a:rPr lang="en-US" sz="2000" b="1" i="0" dirty="0">
                <a:solidFill>
                  <a:srgbClr val="333333"/>
                </a:solidFill>
                <a:effectLst/>
                <a:latin typeface="+mj-lt"/>
              </a:rPr>
              <a:t>Ethical Hackers or a Penetration Tester</a:t>
            </a:r>
            <a:r>
              <a:rPr lang="en-US" sz="2000" b="0" i="0" dirty="0">
                <a:solidFill>
                  <a:srgbClr val="333333"/>
                </a:solidFill>
                <a:effectLst/>
                <a:latin typeface="+mj-lt"/>
              </a:rPr>
              <a:t>. White hat hackers are the good guys of the hacker world.</a:t>
            </a:r>
          </a:p>
          <a:p>
            <a:pPr algn="just">
              <a:lnSpc>
                <a:spcPct val="150000"/>
              </a:lnSpc>
            </a:pPr>
            <a:r>
              <a:rPr lang="en-US" sz="2000" b="0" i="0" dirty="0">
                <a:solidFill>
                  <a:srgbClr val="333333"/>
                </a:solidFill>
                <a:effectLst/>
                <a:latin typeface="+mj-lt"/>
              </a:rPr>
              <a:t>These people use the same technique used by the black hat hackers. They also hack the system, but they can only hack the system that they have permission to hack in order to test the security of the system. </a:t>
            </a:r>
          </a:p>
          <a:p>
            <a:pPr algn="just">
              <a:lnSpc>
                <a:spcPct val="150000"/>
              </a:lnSpc>
            </a:pPr>
            <a:r>
              <a:rPr lang="en-US" sz="2000" b="0" i="0" dirty="0">
                <a:solidFill>
                  <a:srgbClr val="333333"/>
                </a:solidFill>
                <a:effectLst/>
                <a:latin typeface="+mj-lt"/>
              </a:rPr>
              <a:t>They focus on security and protecting IT system. </a:t>
            </a:r>
          </a:p>
          <a:p>
            <a:pPr algn="just">
              <a:lnSpc>
                <a:spcPct val="150000"/>
              </a:lnSpc>
            </a:pPr>
            <a:r>
              <a:rPr lang="en-US" sz="2000" b="0" i="0" dirty="0">
                <a:solidFill>
                  <a:srgbClr val="333333"/>
                </a:solidFill>
                <a:effectLst/>
                <a:latin typeface="+mj-lt"/>
              </a:rPr>
              <a:t>White hat hacking is legal.</a:t>
            </a:r>
          </a:p>
        </p:txBody>
      </p:sp>
    </p:spTree>
    <p:extLst>
      <p:ext uri="{BB962C8B-B14F-4D97-AF65-F5344CB8AC3E}">
        <p14:creationId xmlns:p14="http://schemas.microsoft.com/office/powerpoint/2010/main" val="3081268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64664-BE2F-8BFD-7532-AB39F111FD33}"/>
              </a:ext>
            </a:extLst>
          </p:cNvPr>
          <p:cNvSpPr>
            <a:spLocks noGrp="1"/>
          </p:cNvSpPr>
          <p:nvPr>
            <p:ph type="title"/>
          </p:nvPr>
        </p:nvSpPr>
        <p:spPr/>
        <p:txBody>
          <a:bodyPr/>
          <a:lstStyle/>
          <a:p>
            <a:r>
              <a:rPr lang="en-IN" dirty="0"/>
              <a:t>Grey Hat Hacker</a:t>
            </a:r>
          </a:p>
        </p:txBody>
      </p:sp>
      <p:sp>
        <p:nvSpPr>
          <p:cNvPr id="3" name="Content Placeholder 2">
            <a:extLst>
              <a:ext uri="{FF2B5EF4-FFF2-40B4-BE49-F238E27FC236}">
                <a16:creationId xmlns:a16="http://schemas.microsoft.com/office/drawing/2014/main" id="{A3896929-4336-BCA9-DE13-51FAE061C9AF}"/>
              </a:ext>
            </a:extLst>
          </p:cNvPr>
          <p:cNvSpPr>
            <a:spLocks noGrp="1"/>
          </p:cNvSpPr>
          <p:nvPr>
            <p:ph idx="1"/>
          </p:nvPr>
        </p:nvSpPr>
        <p:spPr>
          <a:xfrm>
            <a:off x="1154954" y="2603500"/>
            <a:ext cx="10437606" cy="3929380"/>
          </a:xfrm>
        </p:spPr>
        <p:txBody>
          <a:bodyPr>
            <a:normAutofit/>
          </a:bodyPr>
          <a:lstStyle/>
          <a:p>
            <a:pPr>
              <a:lnSpc>
                <a:spcPct val="150000"/>
              </a:lnSpc>
            </a:pPr>
            <a:r>
              <a:rPr lang="en-US" dirty="0"/>
              <a:t>Gray hat Hackers are Hybrid between Black hat Hackers and White hat hackers. </a:t>
            </a:r>
          </a:p>
          <a:p>
            <a:pPr>
              <a:lnSpc>
                <a:spcPct val="150000"/>
              </a:lnSpc>
            </a:pPr>
            <a:r>
              <a:rPr lang="en-US" dirty="0"/>
              <a:t>They can hack any system even if they don't have permission to test the security of the system but they will never steal money or damage the system.</a:t>
            </a:r>
          </a:p>
          <a:p>
            <a:pPr>
              <a:lnSpc>
                <a:spcPct val="150000"/>
              </a:lnSpc>
            </a:pPr>
            <a:r>
              <a:rPr lang="en-US" dirty="0"/>
              <a:t>In most cases, they tell the administrator of that system. But they are also illegal because they test the security of the system that they do not have permission to test. </a:t>
            </a:r>
          </a:p>
          <a:p>
            <a:pPr>
              <a:lnSpc>
                <a:spcPct val="150000"/>
              </a:lnSpc>
            </a:pPr>
            <a:r>
              <a:rPr lang="en-US" dirty="0"/>
              <a:t>Grey hat hacking is sometimes acted legally and sometimes not.</a:t>
            </a:r>
            <a:endParaRPr lang="en-IN" dirty="0"/>
          </a:p>
        </p:txBody>
      </p:sp>
    </p:spTree>
    <p:extLst>
      <p:ext uri="{BB962C8B-B14F-4D97-AF65-F5344CB8AC3E}">
        <p14:creationId xmlns:p14="http://schemas.microsoft.com/office/powerpoint/2010/main" val="2012685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5A1EE-BA86-3603-1E35-9F46F9F3BF2A}"/>
              </a:ext>
            </a:extLst>
          </p:cNvPr>
          <p:cNvSpPr>
            <a:spLocks noGrp="1"/>
          </p:cNvSpPr>
          <p:nvPr>
            <p:ph type="title"/>
          </p:nvPr>
        </p:nvSpPr>
        <p:spPr/>
        <p:txBody>
          <a:bodyPr/>
          <a:lstStyle/>
          <a:p>
            <a:r>
              <a:rPr lang="en-IN" dirty="0"/>
              <a:t>Ethical Hacking</a:t>
            </a:r>
          </a:p>
        </p:txBody>
      </p:sp>
      <p:sp>
        <p:nvSpPr>
          <p:cNvPr id="3" name="Content Placeholder 2">
            <a:extLst>
              <a:ext uri="{FF2B5EF4-FFF2-40B4-BE49-F238E27FC236}">
                <a16:creationId xmlns:a16="http://schemas.microsoft.com/office/drawing/2014/main" id="{BE3AE308-EFB6-FC9E-5DA9-94098EA82BF8}"/>
              </a:ext>
            </a:extLst>
          </p:cNvPr>
          <p:cNvSpPr>
            <a:spLocks noGrp="1"/>
          </p:cNvSpPr>
          <p:nvPr>
            <p:ph idx="1"/>
          </p:nvPr>
        </p:nvSpPr>
        <p:spPr>
          <a:xfrm>
            <a:off x="1154954" y="2603499"/>
            <a:ext cx="10166189" cy="3851729"/>
          </a:xfrm>
        </p:spPr>
        <p:txBody>
          <a:bodyPr/>
          <a:lstStyle/>
          <a:p>
            <a:pPr>
              <a:lnSpc>
                <a:spcPct val="150000"/>
              </a:lnSpc>
            </a:pPr>
            <a:r>
              <a:rPr lang="en-US" dirty="0"/>
              <a:t>Ethical hacking is also known as </a:t>
            </a:r>
            <a:r>
              <a:rPr lang="en-US" b="1" dirty="0"/>
              <a:t>White hat Hacking or Penetration Testing</a:t>
            </a:r>
            <a:r>
              <a:rPr lang="en-US" dirty="0"/>
              <a:t>.</a:t>
            </a:r>
          </a:p>
          <a:p>
            <a:pPr>
              <a:lnSpc>
                <a:spcPct val="150000"/>
              </a:lnSpc>
            </a:pPr>
            <a:r>
              <a:rPr lang="en-US" dirty="0"/>
              <a:t>Penetration testing can be defined as a legal and authorized attempt to locate and successfully exploit computer systems for the purpose of making those systems more secure.</a:t>
            </a:r>
          </a:p>
          <a:p>
            <a:pPr>
              <a:lnSpc>
                <a:spcPct val="150000"/>
              </a:lnSpc>
            </a:pPr>
            <a:r>
              <a:rPr lang="en-US" dirty="0"/>
              <a:t>The process includes probing for vulnerabilities as well as providing proof of concept attacks to demonstrate the vulnerabilities are real.</a:t>
            </a:r>
          </a:p>
          <a:p>
            <a:pPr>
              <a:lnSpc>
                <a:spcPct val="150000"/>
              </a:lnSpc>
            </a:pPr>
            <a:r>
              <a:rPr lang="en-US" dirty="0"/>
              <a:t>Proper penetration testing always ends with specific recommendations for addressing and fixing the issues that were discovered during the test.</a:t>
            </a:r>
            <a:endParaRPr lang="en-IN" dirty="0"/>
          </a:p>
        </p:txBody>
      </p:sp>
    </p:spTree>
    <p:extLst>
      <p:ext uri="{BB962C8B-B14F-4D97-AF65-F5344CB8AC3E}">
        <p14:creationId xmlns:p14="http://schemas.microsoft.com/office/powerpoint/2010/main" val="3347225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60690A-3AEE-8836-5FBB-A29BA2261023}"/>
              </a:ext>
            </a:extLst>
          </p:cNvPr>
          <p:cNvSpPr>
            <a:spLocks noGrp="1"/>
          </p:cNvSpPr>
          <p:nvPr>
            <p:ph idx="4294967295"/>
          </p:nvPr>
        </p:nvSpPr>
        <p:spPr>
          <a:xfrm>
            <a:off x="262617" y="295728"/>
            <a:ext cx="11189154" cy="6409872"/>
          </a:xfrm>
        </p:spPr>
        <p:txBody>
          <a:bodyPr/>
          <a:lstStyle/>
          <a:p>
            <a:pPr>
              <a:lnSpc>
                <a:spcPct val="150000"/>
              </a:lnSpc>
            </a:pPr>
            <a:r>
              <a:rPr lang="en-US" dirty="0"/>
              <a:t>On the whole, this process is used to help secure computers and networks against future attacks.</a:t>
            </a:r>
          </a:p>
          <a:p>
            <a:pPr>
              <a:lnSpc>
                <a:spcPct val="150000"/>
              </a:lnSpc>
            </a:pPr>
            <a:r>
              <a:rPr lang="en-US" dirty="0"/>
              <a:t>The general idea is to find security issues by using the same tools and techniques as an attacker. These findings can then be mitigated before a real hacker exploits them.</a:t>
            </a:r>
          </a:p>
          <a:p>
            <a:pPr>
              <a:lnSpc>
                <a:spcPct val="150000"/>
              </a:lnSpc>
            </a:pPr>
            <a:r>
              <a:rPr lang="en-US" dirty="0"/>
              <a:t>Penetration testing is also known as</a:t>
            </a:r>
          </a:p>
          <a:p>
            <a:pPr lvl="1">
              <a:lnSpc>
                <a:spcPct val="150000"/>
              </a:lnSpc>
              <a:buFont typeface="Wingdings" panose="05000000000000000000" pitchFamily="2" charset="2"/>
              <a:buChar char="q"/>
            </a:pPr>
            <a:r>
              <a:rPr lang="en-US" dirty="0">
                <a:solidFill>
                  <a:srgbClr val="FF0000"/>
                </a:solidFill>
              </a:rPr>
              <a:t>Pen testing</a:t>
            </a:r>
          </a:p>
          <a:p>
            <a:pPr lvl="1">
              <a:lnSpc>
                <a:spcPct val="150000"/>
              </a:lnSpc>
              <a:buFont typeface="Wingdings" panose="05000000000000000000" pitchFamily="2" charset="2"/>
              <a:buChar char="q"/>
            </a:pPr>
            <a:r>
              <a:rPr lang="en-US" dirty="0">
                <a:solidFill>
                  <a:srgbClr val="FF0000"/>
                </a:solidFill>
              </a:rPr>
              <a:t>PT</a:t>
            </a:r>
          </a:p>
          <a:p>
            <a:pPr lvl="1">
              <a:lnSpc>
                <a:spcPct val="150000"/>
              </a:lnSpc>
              <a:buFont typeface="Wingdings" panose="05000000000000000000" pitchFamily="2" charset="2"/>
              <a:buChar char="q"/>
            </a:pPr>
            <a:r>
              <a:rPr lang="en-US" dirty="0">
                <a:solidFill>
                  <a:srgbClr val="FF0000"/>
                </a:solidFill>
              </a:rPr>
              <a:t>Hacking</a:t>
            </a:r>
          </a:p>
          <a:p>
            <a:pPr lvl="1">
              <a:lnSpc>
                <a:spcPct val="150000"/>
              </a:lnSpc>
              <a:buFont typeface="Wingdings" panose="05000000000000000000" pitchFamily="2" charset="2"/>
              <a:buChar char="q"/>
            </a:pPr>
            <a:r>
              <a:rPr lang="en-US" dirty="0">
                <a:solidFill>
                  <a:srgbClr val="FF0000"/>
                </a:solidFill>
              </a:rPr>
              <a:t>Ethical hacking</a:t>
            </a:r>
          </a:p>
          <a:p>
            <a:pPr lvl="1">
              <a:lnSpc>
                <a:spcPct val="150000"/>
              </a:lnSpc>
              <a:buFont typeface="Wingdings" panose="05000000000000000000" pitchFamily="2" charset="2"/>
              <a:buChar char="q"/>
            </a:pPr>
            <a:r>
              <a:rPr lang="en-US" dirty="0">
                <a:solidFill>
                  <a:srgbClr val="FF0000"/>
                </a:solidFill>
              </a:rPr>
              <a:t>White hat hacking</a:t>
            </a:r>
          </a:p>
          <a:p>
            <a:pPr lvl="1">
              <a:lnSpc>
                <a:spcPct val="150000"/>
              </a:lnSpc>
              <a:buFont typeface="Wingdings" panose="05000000000000000000" pitchFamily="2" charset="2"/>
              <a:buChar char="q"/>
            </a:pPr>
            <a:r>
              <a:rPr lang="en-US" dirty="0">
                <a:solidFill>
                  <a:srgbClr val="FF0000"/>
                </a:solidFill>
              </a:rPr>
              <a:t>Offensive security</a:t>
            </a:r>
          </a:p>
          <a:p>
            <a:pPr lvl="1">
              <a:lnSpc>
                <a:spcPct val="150000"/>
              </a:lnSpc>
              <a:buFont typeface="Wingdings" panose="05000000000000000000" pitchFamily="2" charset="2"/>
              <a:buChar char="q"/>
            </a:pPr>
            <a:r>
              <a:rPr lang="en-US" dirty="0">
                <a:solidFill>
                  <a:srgbClr val="FF0000"/>
                </a:solidFill>
              </a:rPr>
              <a:t>Red teaming.</a:t>
            </a:r>
            <a:endParaRPr lang="en-IN" dirty="0">
              <a:solidFill>
                <a:srgbClr val="FF0000"/>
              </a:solidFill>
            </a:endParaRPr>
          </a:p>
        </p:txBody>
      </p:sp>
    </p:spTree>
    <p:extLst>
      <p:ext uri="{BB962C8B-B14F-4D97-AF65-F5344CB8AC3E}">
        <p14:creationId xmlns:p14="http://schemas.microsoft.com/office/powerpoint/2010/main" val="2089826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C962A-2D60-BE93-40F8-905D21458079}"/>
              </a:ext>
            </a:extLst>
          </p:cNvPr>
          <p:cNvSpPr>
            <a:spLocks noGrp="1"/>
          </p:cNvSpPr>
          <p:nvPr>
            <p:ph type="title"/>
          </p:nvPr>
        </p:nvSpPr>
        <p:spPr/>
        <p:txBody>
          <a:bodyPr/>
          <a:lstStyle/>
          <a:p>
            <a:r>
              <a:rPr lang="en-IN" dirty="0"/>
              <a:t>Key principles of ethical hacking</a:t>
            </a:r>
          </a:p>
        </p:txBody>
      </p:sp>
      <p:sp>
        <p:nvSpPr>
          <p:cNvPr id="3" name="Content Placeholder 2">
            <a:extLst>
              <a:ext uri="{FF2B5EF4-FFF2-40B4-BE49-F238E27FC236}">
                <a16:creationId xmlns:a16="http://schemas.microsoft.com/office/drawing/2014/main" id="{7504E78E-BE00-80F9-1912-602E20CE9BEA}"/>
              </a:ext>
            </a:extLst>
          </p:cNvPr>
          <p:cNvSpPr>
            <a:spLocks noGrp="1"/>
          </p:cNvSpPr>
          <p:nvPr>
            <p:ph idx="1"/>
          </p:nvPr>
        </p:nvSpPr>
        <p:spPr>
          <a:xfrm>
            <a:off x="1154954" y="2603499"/>
            <a:ext cx="10318589" cy="3998469"/>
          </a:xfrm>
        </p:spPr>
        <p:txBody>
          <a:bodyPr/>
          <a:lstStyle/>
          <a:p>
            <a:pPr>
              <a:lnSpc>
                <a:spcPct val="150000"/>
              </a:lnSpc>
            </a:pPr>
            <a:r>
              <a:rPr lang="en-US" dirty="0">
                <a:solidFill>
                  <a:srgbClr val="FF0000"/>
                </a:solidFill>
              </a:rPr>
              <a:t>Obey the law</a:t>
            </a:r>
            <a:r>
              <a:rPr lang="en-US" dirty="0"/>
              <a:t>: Hacking is only ethical if you have permission to perform a security assessment of the system you're hacking.</a:t>
            </a:r>
          </a:p>
          <a:p>
            <a:pPr>
              <a:lnSpc>
                <a:spcPct val="150000"/>
              </a:lnSpc>
            </a:pPr>
            <a:r>
              <a:rPr lang="en-US" dirty="0">
                <a:solidFill>
                  <a:srgbClr val="FF0000"/>
                </a:solidFill>
              </a:rPr>
              <a:t>Know the scope of the project</a:t>
            </a:r>
            <a:r>
              <a:rPr lang="en-US" dirty="0"/>
              <a:t>: Stay within the boundaries of the agreement you have with the company. Know exactly what you're supposed to test and only test those systems.</a:t>
            </a:r>
          </a:p>
          <a:p>
            <a:pPr>
              <a:lnSpc>
                <a:spcPct val="150000"/>
              </a:lnSpc>
            </a:pPr>
            <a:r>
              <a:rPr lang="en-US" dirty="0">
                <a:solidFill>
                  <a:srgbClr val="FF0000"/>
                </a:solidFill>
              </a:rPr>
              <a:t>Report all vulnerabilities</a:t>
            </a:r>
            <a:r>
              <a:rPr lang="en-US" dirty="0"/>
              <a:t>: Report any vulnerabilities you find and suggest ways to fix them.</a:t>
            </a:r>
          </a:p>
          <a:p>
            <a:pPr>
              <a:lnSpc>
                <a:spcPct val="150000"/>
              </a:lnSpc>
            </a:pPr>
            <a:r>
              <a:rPr lang="en-US" dirty="0">
                <a:solidFill>
                  <a:srgbClr val="FF0000"/>
                </a:solidFill>
              </a:rPr>
              <a:t>Respect any sensitive data</a:t>
            </a:r>
            <a:r>
              <a:rPr lang="en-US" dirty="0"/>
              <a:t>: A Penetration Tester will often test systems that hold sensitive data and will have to sign a non-disclosure agreement.</a:t>
            </a:r>
            <a:endParaRPr lang="en-IN" dirty="0"/>
          </a:p>
        </p:txBody>
      </p:sp>
    </p:spTree>
    <p:extLst>
      <p:ext uri="{BB962C8B-B14F-4D97-AF65-F5344CB8AC3E}">
        <p14:creationId xmlns:p14="http://schemas.microsoft.com/office/powerpoint/2010/main" val="39038135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1112</TotalTime>
  <Words>1325</Words>
  <Application>Microsoft Office PowerPoint</Application>
  <PresentationFormat>Widescreen</PresentationFormat>
  <Paragraphs>87</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Century Gothic</vt:lpstr>
      <vt:lpstr>Poppins</vt:lpstr>
      <vt:lpstr>Wingdings</vt:lpstr>
      <vt:lpstr>Wingdings 3</vt:lpstr>
      <vt:lpstr>Ion Boardroom</vt:lpstr>
      <vt:lpstr>INTRODUCTION</vt:lpstr>
      <vt:lpstr>Hacking</vt:lpstr>
      <vt:lpstr>Types of Hackers</vt:lpstr>
      <vt:lpstr>Black Hat Hacker</vt:lpstr>
      <vt:lpstr>White Hat Hacker</vt:lpstr>
      <vt:lpstr>Grey Hat Hacker</vt:lpstr>
      <vt:lpstr>Ethical Hacking</vt:lpstr>
      <vt:lpstr>PowerPoint Presentation</vt:lpstr>
      <vt:lpstr>Key principles of ethical hacking</vt:lpstr>
      <vt:lpstr>Skills Required to become an Ethical Hacker </vt:lpstr>
      <vt:lpstr>PowerPoint Presentation</vt:lpstr>
      <vt:lpstr>Basic Terminologies used in EH</vt:lpstr>
      <vt:lpstr>Phases of Ethical Hacking</vt:lpstr>
      <vt:lpstr>1. Reconnaissance:</vt:lpstr>
      <vt:lpstr>PowerPoint Presentation</vt:lpstr>
      <vt:lpstr>2. Scanning</vt:lpstr>
      <vt:lpstr>PowerPoint Presentation</vt:lpstr>
      <vt:lpstr>3. Gaining Access:</vt:lpstr>
      <vt:lpstr>4. Maintaining Access:</vt:lpstr>
      <vt:lpstr>5. Clearing Track: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Saranya Shaji</dc:creator>
  <cp:lastModifiedBy>vs.sekhar.2008@outlook.com</cp:lastModifiedBy>
  <cp:revision>1</cp:revision>
  <dcterms:created xsi:type="dcterms:W3CDTF">2022-06-28T14:56:36Z</dcterms:created>
  <dcterms:modified xsi:type="dcterms:W3CDTF">2022-09-15T06:10:54Z</dcterms:modified>
</cp:coreProperties>
</file>