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1" r:id="rId2"/>
    <p:sldId id="353" r:id="rId3"/>
    <p:sldId id="354" r:id="rId4"/>
    <p:sldId id="355" r:id="rId5"/>
    <p:sldId id="356" r:id="rId6"/>
    <p:sldId id="357" r:id="rId7"/>
    <p:sldId id="358" r:id="rId8"/>
    <p:sldId id="359" r:id="rId9"/>
    <p:sldId id="36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8D9223-805D-47B7-B99B-B962270A161B}" v="53" dt="2022-08-01T15:51:24.9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5" d="100"/>
          <a:sy n="85" d="100"/>
        </p:scale>
        <p:origin x="59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DBB3CC-0A19-40E7-AE84-C6B770F69861}" type="doc">
      <dgm:prSet loTypeId="urn:microsoft.com/office/officeart/2005/8/layout/vList5" loCatId="list" qsTypeId="urn:microsoft.com/office/officeart/2005/8/quickstyle/simple1" qsCatId="simple" csTypeId="urn:microsoft.com/office/officeart/2005/8/colors/colorful2" csCatId="colorful" phldr="1"/>
      <dgm:spPr/>
      <dgm:t>
        <a:bodyPr/>
        <a:lstStyle/>
        <a:p>
          <a:endParaRPr lang="en-US"/>
        </a:p>
      </dgm:t>
    </dgm:pt>
    <dgm:pt modelId="{2D245BAE-02F4-42AD-83AA-E89F626C1E11}">
      <dgm:prSet custT="1"/>
      <dgm:spPr/>
      <dgm:t>
        <a:bodyPr/>
        <a:lstStyle/>
        <a:p>
          <a:pPr algn="ctr">
            <a:lnSpc>
              <a:spcPct val="100000"/>
            </a:lnSpc>
          </a:pPr>
          <a:r>
            <a:rPr lang="en-US" sz="1800" dirty="0">
              <a:latin typeface="Times New Roman" panose="02020603050405020304" pitchFamily="18" charset="0"/>
              <a:cs typeface="Times New Roman" panose="02020603050405020304" pitchFamily="18" charset="0"/>
            </a:rPr>
            <a:t>Web applications:- programs that reside on a web server to give the user functionality </a:t>
          </a:r>
          <a:r>
            <a:rPr lang="en-IN" sz="1800" dirty="0">
              <a:latin typeface="Times New Roman" panose="02020603050405020304" pitchFamily="18" charset="0"/>
              <a:cs typeface="Times New Roman" panose="02020603050405020304" pitchFamily="18" charset="0"/>
            </a:rPr>
            <a:t>beyond just a website.</a:t>
          </a:r>
          <a:endParaRPr lang="en-US" sz="1800" dirty="0">
            <a:latin typeface="Times New Roman" panose="02020603050405020304" pitchFamily="18" charset="0"/>
            <a:cs typeface="Times New Roman" panose="02020603050405020304" pitchFamily="18" charset="0"/>
          </a:endParaRPr>
        </a:p>
      </dgm:t>
    </dgm:pt>
    <dgm:pt modelId="{BB25AADE-4959-4D18-80AE-1391494CF2CF}" type="parTrans" cxnId="{C192A402-02E8-4F4D-BE06-49D31327EEA0}">
      <dgm:prSet/>
      <dgm:spPr/>
      <dgm:t>
        <a:bodyPr/>
        <a:lstStyle/>
        <a:p>
          <a:endParaRPr lang="en-US"/>
        </a:p>
      </dgm:t>
    </dgm:pt>
    <dgm:pt modelId="{14251CDB-9E04-4457-A5A4-4DA5BD82035D}" type="sibTrans" cxnId="{C192A402-02E8-4F4D-BE06-49D31327EEA0}">
      <dgm:prSet/>
      <dgm:spPr/>
      <dgm:t>
        <a:bodyPr/>
        <a:lstStyle/>
        <a:p>
          <a:endParaRPr lang="en-US"/>
        </a:p>
      </dgm:t>
    </dgm:pt>
    <dgm:pt modelId="{CED8A3A5-295C-4769-8ED5-45B94CB15262}">
      <dgm:prSet/>
      <dgm:spPr/>
      <dgm:t>
        <a:bodyPr/>
        <a:lstStyle/>
        <a:p>
          <a:r>
            <a:rPr lang="en-IN" dirty="0">
              <a:latin typeface="Times New Roman" panose="02020603050405020304" pitchFamily="18" charset="0"/>
              <a:cs typeface="Times New Roman" panose="02020603050405020304" pitchFamily="18" charset="0"/>
            </a:rPr>
            <a:t>Ex: </a:t>
          </a:r>
          <a:r>
            <a:rPr lang="en-US" dirty="0">
              <a:latin typeface="Times New Roman" panose="02020603050405020304" pitchFamily="18" charset="0"/>
              <a:cs typeface="Times New Roman" panose="02020603050405020304" pitchFamily="18" charset="0"/>
            </a:rPr>
            <a:t>Database queries, webmail, discussion groups, and blogs</a:t>
          </a:r>
        </a:p>
      </dgm:t>
    </dgm:pt>
    <dgm:pt modelId="{D367F6B6-2F35-496E-A81F-0C53E4BE0FF0}" type="parTrans" cxnId="{AEDCB027-1057-4252-8CE7-04F791D71DA5}">
      <dgm:prSet/>
      <dgm:spPr/>
      <dgm:t>
        <a:bodyPr/>
        <a:lstStyle/>
        <a:p>
          <a:endParaRPr lang="en-US"/>
        </a:p>
      </dgm:t>
    </dgm:pt>
    <dgm:pt modelId="{32FA79E2-33FB-4504-B777-F86A3900CA2E}" type="sibTrans" cxnId="{AEDCB027-1057-4252-8CE7-04F791D71DA5}">
      <dgm:prSet/>
      <dgm:spPr/>
      <dgm:t>
        <a:bodyPr/>
        <a:lstStyle/>
        <a:p>
          <a:endParaRPr lang="en-US"/>
        </a:p>
      </dgm:t>
    </dgm:pt>
    <dgm:pt modelId="{BD35F802-4442-489C-8170-0E93F57793C7}">
      <dgm:prSet custT="1"/>
      <dgm:spPr/>
      <dgm:t>
        <a:bodyPr/>
        <a:lstStyle/>
        <a:p>
          <a:r>
            <a:rPr lang="en-US" sz="2000" dirty="0">
              <a:latin typeface="Times New Roman" panose="02020603050405020304" pitchFamily="18" charset="0"/>
              <a:cs typeface="Times New Roman" panose="02020603050405020304" pitchFamily="18" charset="0"/>
            </a:rPr>
            <a:t>A web application uses a client/server architecture</a:t>
          </a:r>
        </a:p>
      </dgm:t>
    </dgm:pt>
    <dgm:pt modelId="{01A85473-8933-4CB4-A460-6C1481C8AA62}" type="parTrans" cxnId="{48192507-1E62-4D28-A07B-2CE29DA4D299}">
      <dgm:prSet/>
      <dgm:spPr/>
      <dgm:t>
        <a:bodyPr/>
        <a:lstStyle/>
        <a:p>
          <a:endParaRPr lang="en-US"/>
        </a:p>
      </dgm:t>
    </dgm:pt>
    <dgm:pt modelId="{29C2865E-5885-4214-BB85-B7CB5246A4BE}" type="sibTrans" cxnId="{48192507-1E62-4D28-A07B-2CE29DA4D299}">
      <dgm:prSet/>
      <dgm:spPr/>
      <dgm:t>
        <a:bodyPr/>
        <a:lstStyle/>
        <a:p>
          <a:endParaRPr lang="en-US"/>
        </a:p>
      </dgm:t>
    </dgm:pt>
    <dgm:pt modelId="{8A25C31A-F36F-48FC-A282-063F16001C87}">
      <dgm:prSet/>
      <dgm:spPr/>
      <dgm:t>
        <a:bodyPr/>
        <a:lstStyle/>
        <a:p>
          <a:r>
            <a:rPr lang="en-US" dirty="0">
              <a:latin typeface="Times New Roman" panose="02020603050405020304" pitchFamily="18" charset="0"/>
              <a:cs typeface="Times New Roman" panose="02020603050405020304" pitchFamily="18" charset="0"/>
            </a:rPr>
            <a:t>Web browser as the client</a:t>
          </a:r>
        </a:p>
      </dgm:t>
    </dgm:pt>
    <dgm:pt modelId="{0705B3B8-69CE-4820-B0A0-C9AA2610ABBB}" type="parTrans" cxnId="{702492AD-01D8-403D-A1A1-67FE4BE0A943}">
      <dgm:prSet/>
      <dgm:spPr/>
      <dgm:t>
        <a:bodyPr/>
        <a:lstStyle/>
        <a:p>
          <a:endParaRPr lang="en-US"/>
        </a:p>
      </dgm:t>
    </dgm:pt>
    <dgm:pt modelId="{37B86DB3-221A-44C1-92FE-D1775C6B8195}" type="sibTrans" cxnId="{702492AD-01D8-403D-A1A1-67FE4BE0A943}">
      <dgm:prSet/>
      <dgm:spPr/>
      <dgm:t>
        <a:bodyPr/>
        <a:lstStyle/>
        <a:p>
          <a:endParaRPr lang="en-US"/>
        </a:p>
      </dgm:t>
    </dgm:pt>
    <dgm:pt modelId="{2768402E-B2D4-45A3-8351-D49CFB04D5CE}">
      <dgm:prSet/>
      <dgm:spPr/>
      <dgm:t>
        <a:bodyPr/>
        <a:lstStyle/>
        <a:p>
          <a:r>
            <a:rPr lang="en-US" dirty="0">
              <a:latin typeface="Times New Roman" panose="02020603050405020304" pitchFamily="18" charset="0"/>
              <a:cs typeface="Times New Roman" panose="02020603050405020304" pitchFamily="18" charset="0"/>
            </a:rPr>
            <a:t>Web server acting as the application server.</a:t>
          </a:r>
        </a:p>
      </dgm:t>
    </dgm:pt>
    <dgm:pt modelId="{39EFBEB8-4D0C-4137-B080-9D4DD284A75D}" type="parTrans" cxnId="{FB621102-725A-4867-8492-E37EC48D6109}">
      <dgm:prSet/>
      <dgm:spPr/>
      <dgm:t>
        <a:bodyPr/>
        <a:lstStyle/>
        <a:p>
          <a:endParaRPr lang="en-US"/>
        </a:p>
      </dgm:t>
    </dgm:pt>
    <dgm:pt modelId="{B8E3758E-EB00-4B3D-8469-FB9F7749A880}" type="sibTrans" cxnId="{FB621102-725A-4867-8492-E37EC48D6109}">
      <dgm:prSet/>
      <dgm:spPr/>
      <dgm:t>
        <a:bodyPr/>
        <a:lstStyle/>
        <a:p>
          <a:endParaRPr lang="en-US"/>
        </a:p>
      </dgm:t>
    </dgm:pt>
    <dgm:pt modelId="{15119F73-B7D2-402B-B673-5CC8AF893EF9}">
      <dgm:prSet/>
      <dgm:spPr/>
      <dgm:t>
        <a:bodyPr/>
        <a:lstStyle/>
        <a:p>
          <a:r>
            <a:rPr lang="en-US" dirty="0">
              <a:latin typeface="Times New Roman" panose="02020603050405020304" pitchFamily="18" charset="0"/>
              <a:cs typeface="Times New Roman" panose="02020603050405020304" pitchFamily="18" charset="0"/>
            </a:rPr>
            <a:t>JavaScript is a popular way to implement web applications</a:t>
          </a:r>
        </a:p>
      </dgm:t>
    </dgm:pt>
    <dgm:pt modelId="{DA9F5385-6C94-4088-8DB7-E53B84F56814}" type="parTrans" cxnId="{BBE38FC1-B56F-498B-B797-FC16B6DBB6CC}">
      <dgm:prSet/>
      <dgm:spPr/>
      <dgm:t>
        <a:bodyPr/>
        <a:lstStyle/>
        <a:p>
          <a:endParaRPr lang="en-US"/>
        </a:p>
      </dgm:t>
    </dgm:pt>
    <dgm:pt modelId="{20382DB1-43C3-4296-BD23-8EFD8C88BC00}" type="sibTrans" cxnId="{BBE38FC1-B56F-498B-B797-FC16B6DBB6CC}">
      <dgm:prSet/>
      <dgm:spPr/>
      <dgm:t>
        <a:bodyPr/>
        <a:lstStyle/>
        <a:p>
          <a:endParaRPr lang="en-US"/>
        </a:p>
      </dgm:t>
    </dgm:pt>
    <dgm:pt modelId="{12496E5E-14D8-4AAD-B3B7-85A36EF99CC3}" type="pres">
      <dgm:prSet presAssocID="{AFDBB3CC-0A19-40E7-AE84-C6B770F69861}" presName="Name0" presStyleCnt="0">
        <dgm:presLayoutVars>
          <dgm:dir/>
          <dgm:animLvl val="lvl"/>
          <dgm:resizeHandles val="exact"/>
        </dgm:presLayoutVars>
      </dgm:prSet>
      <dgm:spPr/>
    </dgm:pt>
    <dgm:pt modelId="{E28D423F-E459-411E-B12D-1C73338ECDA4}" type="pres">
      <dgm:prSet presAssocID="{2D245BAE-02F4-42AD-83AA-E89F626C1E11}" presName="linNode" presStyleCnt="0"/>
      <dgm:spPr/>
    </dgm:pt>
    <dgm:pt modelId="{58426307-D0BA-4D16-A840-36BAE22851A5}" type="pres">
      <dgm:prSet presAssocID="{2D245BAE-02F4-42AD-83AA-E89F626C1E11}" presName="parentText" presStyleLbl="node1" presStyleIdx="0" presStyleCnt="2">
        <dgm:presLayoutVars>
          <dgm:chMax val="1"/>
          <dgm:bulletEnabled val="1"/>
        </dgm:presLayoutVars>
      </dgm:prSet>
      <dgm:spPr/>
    </dgm:pt>
    <dgm:pt modelId="{ACACB1EB-5DCC-4838-877A-9A3C88C5E8A0}" type="pres">
      <dgm:prSet presAssocID="{2D245BAE-02F4-42AD-83AA-E89F626C1E11}" presName="descendantText" presStyleLbl="alignAccFollowNode1" presStyleIdx="0" presStyleCnt="2">
        <dgm:presLayoutVars>
          <dgm:bulletEnabled val="1"/>
        </dgm:presLayoutVars>
      </dgm:prSet>
      <dgm:spPr/>
    </dgm:pt>
    <dgm:pt modelId="{006CCBBA-7B86-4520-91F6-4F212D9A2136}" type="pres">
      <dgm:prSet presAssocID="{14251CDB-9E04-4457-A5A4-4DA5BD82035D}" presName="sp" presStyleCnt="0"/>
      <dgm:spPr/>
    </dgm:pt>
    <dgm:pt modelId="{6C0FAFB5-0538-4148-A4FF-68D7DC5AA20B}" type="pres">
      <dgm:prSet presAssocID="{BD35F802-4442-489C-8170-0E93F57793C7}" presName="linNode" presStyleCnt="0"/>
      <dgm:spPr/>
    </dgm:pt>
    <dgm:pt modelId="{492B6C8D-C978-4BC8-9CE9-1BE7C3FFB15F}" type="pres">
      <dgm:prSet presAssocID="{BD35F802-4442-489C-8170-0E93F57793C7}" presName="parentText" presStyleLbl="node1" presStyleIdx="1" presStyleCnt="2">
        <dgm:presLayoutVars>
          <dgm:chMax val="1"/>
          <dgm:bulletEnabled val="1"/>
        </dgm:presLayoutVars>
      </dgm:prSet>
      <dgm:spPr/>
    </dgm:pt>
    <dgm:pt modelId="{B2A791E8-15D7-4FF2-857D-BFE84D4F2C2A}" type="pres">
      <dgm:prSet presAssocID="{BD35F802-4442-489C-8170-0E93F57793C7}" presName="descendantText" presStyleLbl="alignAccFollowNode1" presStyleIdx="1" presStyleCnt="2">
        <dgm:presLayoutVars>
          <dgm:bulletEnabled val="1"/>
        </dgm:presLayoutVars>
      </dgm:prSet>
      <dgm:spPr/>
    </dgm:pt>
  </dgm:ptLst>
  <dgm:cxnLst>
    <dgm:cxn modelId="{FB621102-725A-4867-8492-E37EC48D6109}" srcId="{BD35F802-4442-489C-8170-0E93F57793C7}" destId="{2768402E-B2D4-45A3-8351-D49CFB04D5CE}" srcOrd="1" destOrd="0" parTransId="{39EFBEB8-4D0C-4137-B080-9D4DD284A75D}" sibTransId="{B8E3758E-EB00-4B3D-8469-FB9F7749A880}"/>
    <dgm:cxn modelId="{C192A402-02E8-4F4D-BE06-49D31327EEA0}" srcId="{AFDBB3CC-0A19-40E7-AE84-C6B770F69861}" destId="{2D245BAE-02F4-42AD-83AA-E89F626C1E11}" srcOrd="0" destOrd="0" parTransId="{BB25AADE-4959-4D18-80AE-1391494CF2CF}" sibTransId="{14251CDB-9E04-4457-A5A4-4DA5BD82035D}"/>
    <dgm:cxn modelId="{48192507-1E62-4D28-A07B-2CE29DA4D299}" srcId="{AFDBB3CC-0A19-40E7-AE84-C6B770F69861}" destId="{BD35F802-4442-489C-8170-0E93F57793C7}" srcOrd="1" destOrd="0" parTransId="{01A85473-8933-4CB4-A460-6C1481C8AA62}" sibTransId="{29C2865E-5885-4214-BB85-B7CB5246A4BE}"/>
    <dgm:cxn modelId="{3467FC0B-45F5-4D93-AB47-7488CC7E126A}" type="presOf" srcId="{CED8A3A5-295C-4769-8ED5-45B94CB15262}" destId="{ACACB1EB-5DCC-4838-877A-9A3C88C5E8A0}" srcOrd="0" destOrd="0" presId="urn:microsoft.com/office/officeart/2005/8/layout/vList5"/>
    <dgm:cxn modelId="{04C7861F-40DA-4DC2-BD1C-ADC35B3F2912}" type="presOf" srcId="{AFDBB3CC-0A19-40E7-AE84-C6B770F69861}" destId="{12496E5E-14D8-4AAD-B3B7-85A36EF99CC3}" srcOrd="0" destOrd="0" presId="urn:microsoft.com/office/officeart/2005/8/layout/vList5"/>
    <dgm:cxn modelId="{AEDCB027-1057-4252-8CE7-04F791D71DA5}" srcId="{2D245BAE-02F4-42AD-83AA-E89F626C1E11}" destId="{CED8A3A5-295C-4769-8ED5-45B94CB15262}" srcOrd="0" destOrd="0" parTransId="{D367F6B6-2F35-496E-A81F-0C53E4BE0FF0}" sibTransId="{32FA79E2-33FB-4504-B777-F86A3900CA2E}"/>
    <dgm:cxn modelId="{F4455A2D-0AF7-4A8F-AFFC-0EC23726296A}" type="presOf" srcId="{2D245BAE-02F4-42AD-83AA-E89F626C1E11}" destId="{58426307-D0BA-4D16-A840-36BAE22851A5}" srcOrd="0" destOrd="0" presId="urn:microsoft.com/office/officeart/2005/8/layout/vList5"/>
    <dgm:cxn modelId="{B8957A76-7235-4B25-B017-D0F5F39E7545}" type="presOf" srcId="{8A25C31A-F36F-48FC-A282-063F16001C87}" destId="{B2A791E8-15D7-4FF2-857D-BFE84D4F2C2A}" srcOrd="0" destOrd="0" presId="urn:microsoft.com/office/officeart/2005/8/layout/vList5"/>
    <dgm:cxn modelId="{C18931A5-9902-4267-AAA3-A0FA4AC171D6}" type="presOf" srcId="{15119F73-B7D2-402B-B673-5CC8AF893EF9}" destId="{B2A791E8-15D7-4FF2-857D-BFE84D4F2C2A}" srcOrd="0" destOrd="2" presId="urn:microsoft.com/office/officeart/2005/8/layout/vList5"/>
    <dgm:cxn modelId="{702492AD-01D8-403D-A1A1-67FE4BE0A943}" srcId="{BD35F802-4442-489C-8170-0E93F57793C7}" destId="{8A25C31A-F36F-48FC-A282-063F16001C87}" srcOrd="0" destOrd="0" parTransId="{0705B3B8-69CE-4820-B0A0-C9AA2610ABBB}" sibTransId="{37B86DB3-221A-44C1-92FE-D1775C6B8195}"/>
    <dgm:cxn modelId="{34F344C0-1A92-480F-A92E-57E0127E3635}" type="presOf" srcId="{BD35F802-4442-489C-8170-0E93F57793C7}" destId="{492B6C8D-C978-4BC8-9CE9-1BE7C3FFB15F}" srcOrd="0" destOrd="0" presId="urn:microsoft.com/office/officeart/2005/8/layout/vList5"/>
    <dgm:cxn modelId="{BBE38FC1-B56F-498B-B797-FC16B6DBB6CC}" srcId="{BD35F802-4442-489C-8170-0E93F57793C7}" destId="{15119F73-B7D2-402B-B673-5CC8AF893EF9}" srcOrd="2" destOrd="0" parTransId="{DA9F5385-6C94-4088-8DB7-E53B84F56814}" sibTransId="{20382DB1-43C3-4296-BD23-8EFD8C88BC00}"/>
    <dgm:cxn modelId="{D52BF9D4-EABD-42BF-A942-359573BF2DE4}" type="presOf" srcId="{2768402E-B2D4-45A3-8351-D49CFB04D5CE}" destId="{B2A791E8-15D7-4FF2-857D-BFE84D4F2C2A}" srcOrd="0" destOrd="1" presId="urn:microsoft.com/office/officeart/2005/8/layout/vList5"/>
    <dgm:cxn modelId="{CEBE09C9-4465-4A7F-BCA2-A274DF9A017D}" type="presParOf" srcId="{12496E5E-14D8-4AAD-B3B7-85A36EF99CC3}" destId="{E28D423F-E459-411E-B12D-1C73338ECDA4}" srcOrd="0" destOrd="0" presId="urn:microsoft.com/office/officeart/2005/8/layout/vList5"/>
    <dgm:cxn modelId="{F213EB97-6403-42E6-BF8B-C7E466FDDF4A}" type="presParOf" srcId="{E28D423F-E459-411E-B12D-1C73338ECDA4}" destId="{58426307-D0BA-4D16-A840-36BAE22851A5}" srcOrd="0" destOrd="0" presId="urn:microsoft.com/office/officeart/2005/8/layout/vList5"/>
    <dgm:cxn modelId="{CE6DEB11-8322-40DA-A03D-4258AA5E5F48}" type="presParOf" srcId="{E28D423F-E459-411E-B12D-1C73338ECDA4}" destId="{ACACB1EB-5DCC-4838-877A-9A3C88C5E8A0}" srcOrd="1" destOrd="0" presId="urn:microsoft.com/office/officeart/2005/8/layout/vList5"/>
    <dgm:cxn modelId="{43945064-C55A-4C00-965F-794A49AD94E2}" type="presParOf" srcId="{12496E5E-14D8-4AAD-B3B7-85A36EF99CC3}" destId="{006CCBBA-7B86-4520-91F6-4F212D9A2136}" srcOrd="1" destOrd="0" presId="urn:microsoft.com/office/officeart/2005/8/layout/vList5"/>
    <dgm:cxn modelId="{C6B74EED-0825-4998-9E5F-3F2C4D79BF43}" type="presParOf" srcId="{12496E5E-14D8-4AAD-B3B7-85A36EF99CC3}" destId="{6C0FAFB5-0538-4148-A4FF-68D7DC5AA20B}" srcOrd="2" destOrd="0" presId="urn:microsoft.com/office/officeart/2005/8/layout/vList5"/>
    <dgm:cxn modelId="{B5FEBED2-4775-456E-9475-CE59303302C3}" type="presParOf" srcId="{6C0FAFB5-0538-4148-A4FF-68D7DC5AA20B}" destId="{492B6C8D-C978-4BC8-9CE9-1BE7C3FFB15F}" srcOrd="0" destOrd="0" presId="urn:microsoft.com/office/officeart/2005/8/layout/vList5"/>
    <dgm:cxn modelId="{CCF69159-3ECA-4AED-8C50-8EB78D1EEC6F}" type="presParOf" srcId="{6C0FAFB5-0538-4148-A4FF-68D7DC5AA20B}" destId="{B2A791E8-15D7-4FF2-857D-BFE84D4F2C2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C436513-D2F5-4492-9F40-683E7D2C22DF}"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D4AB64ED-0788-4D03-B122-E48251B39B36}">
      <dgm:prSet custT="1"/>
      <dgm:spPr/>
      <dgm:t>
        <a:bodyPr/>
        <a:lstStyle/>
        <a:p>
          <a:r>
            <a:rPr lang="en-IN" sz="2000" dirty="0">
              <a:latin typeface="Times New Roman" panose="02020603050405020304" pitchFamily="18" charset="0"/>
              <a:cs typeface="Times New Roman" panose="02020603050405020304" pitchFamily="18" charset="0"/>
            </a:rPr>
            <a:t>Gain confidential data</a:t>
          </a:r>
          <a:endParaRPr lang="en-US" sz="2000" dirty="0">
            <a:latin typeface="Times New Roman" panose="02020603050405020304" pitchFamily="18" charset="0"/>
            <a:cs typeface="Times New Roman" panose="02020603050405020304" pitchFamily="18" charset="0"/>
          </a:endParaRPr>
        </a:p>
      </dgm:t>
    </dgm:pt>
    <dgm:pt modelId="{C79E78E6-D1C6-42F5-8F74-83E142E5D3B9}" type="parTrans" cxnId="{FE24549B-53C0-4BB6-B3B5-ED8511FE49C8}">
      <dgm:prSet/>
      <dgm:spPr/>
      <dgm:t>
        <a:bodyPr/>
        <a:lstStyle/>
        <a:p>
          <a:endParaRPr lang="en-US"/>
        </a:p>
      </dgm:t>
    </dgm:pt>
    <dgm:pt modelId="{FFFDFD23-503D-4728-BD68-EE8C59CF34BA}" type="sibTrans" cxnId="{FE24549B-53C0-4BB6-B3B5-ED8511FE49C8}">
      <dgm:prSet/>
      <dgm:spPr/>
      <dgm:t>
        <a:bodyPr/>
        <a:lstStyle/>
        <a:p>
          <a:endParaRPr lang="en-US"/>
        </a:p>
      </dgm:t>
    </dgm:pt>
    <dgm:pt modelId="{A705A43B-4EF6-4109-AD7C-E2F83F82A89D}">
      <dgm:prSet custT="1"/>
      <dgm:spPr/>
      <dgm:t>
        <a:bodyPr/>
        <a:lstStyle/>
        <a:p>
          <a:r>
            <a:rPr lang="en-US" sz="2000" dirty="0">
              <a:latin typeface="Times New Roman" panose="02020603050405020304" pitchFamily="18" charset="0"/>
              <a:cs typeface="Times New Roman" panose="02020603050405020304" pitchFamily="18" charset="0"/>
            </a:rPr>
            <a:t>Critical to the security of a system because they usually connect to a database that contains information such as identities with credit card numbers and passwords.</a:t>
          </a:r>
        </a:p>
      </dgm:t>
    </dgm:pt>
    <dgm:pt modelId="{290E82F5-8F3F-45F3-AF68-EB230BD649FF}" type="parTrans" cxnId="{D9FB8854-DB91-4FCC-A7CB-30EEEC838A5E}">
      <dgm:prSet/>
      <dgm:spPr/>
      <dgm:t>
        <a:bodyPr/>
        <a:lstStyle/>
        <a:p>
          <a:endParaRPr lang="en-US"/>
        </a:p>
      </dgm:t>
    </dgm:pt>
    <dgm:pt modelId="{E5DCBC81-558B-4FF6-B2CD-58284285419A}" type="sibTrans" cxnId="{D9FB8854-DB91-4FCC-A7CB-30EEEC838A5E}">
      <dgm:prSet/>
      <dgm:spPr/>
      <dgm:t>
        <a:bodyPr/>
        <a:lstStyle/>
        <a:p>
          <a:endParaRPr lang="en-US"/>
        </a:p>
      </dgm:t>
    </dgm:pt>
    <dgm:pt modelId="{4D519DD1-0636-4425-BC94-CF1925FFBCA4}">
      <dgm:prSet custT="1"/>
      <dgm:spPr/>
      <dgm:t>
        <a:bodyPr/>
        <a:lstStyle/>
        <a:p>
          <a:r>
            <a:rPr lang="en-US" sz="2000" dirty="0">
              <a:latin typeface="Times New Roman" panose="02020603050405020304" pitchFamily="18" charset="0"/>
              <a:cs typeface="Times New Roman" panose="02020603050405020304" pitchFamily="18" charset="0"/>
            </a:rPr>
            <a:t>Hackers will exploit the operating system and web server or web application software</a:t>
          </a:r>
        </a:p>
      </dgm:t>
    </dgm:pt>
    <dgm:pt modelId="{B08C571B-4D45-4873-AA0B-363D473DBA2D}" type="parTrans" cxnId="{6C482C04-7FD1-40D5-9D6B-87D0FEBA8FDE}">
      <dgm:prSet/>
      <dgm:spPr/>
      <dgm:t>
        <a:bodyPr/>
        <a:lstStyle/>
        <a:p>
          <a:endParaRPr lang="en-US"/>
        </a:p>
      </dgm:t>
    </dgm:pt>
    <dgm:pt modelId="{5ACCBA1C-EF77-4C1E-8272-2BD55FDAD3F3}" type="sibTrans" cxnId="{6C482C04-7FD1-40D5-9D6B-87D0FEBA8FDE}">
      <dgm:prSet/>
      <dgm:spPr/>
      <dgm:t>
        <a:bodyPr/>
        <a:lstStyle/>
        <a:p>
          <a:endParaRPr lang="en-US"/>
        </a:p>
      </dgm:t>
    </dgm:pt>
    <dgm:pt modelId="{0D6B1D8A-816F-4423-94DD-BCE09BAF5751}" type="pres">
      <dgm:prSet presAssocID="{DC436513-D2F5-4492-9F40-683E7D2C22DF}" presName="linear" presStyleCnt="0">
        <dgm:presLayoutVars>
          <dgm:animLvl val="lvl"/>
          <dgm:resizeHandles val="exact"/>
        </dgm:presLayoutVars>
      </dgm:prSet>
      <dgm:spPr/>
    </dgm:pt>
    <dgm:pt modelId="{A26AFF2F-3CAC-4FB1-86F9-677A12675664}" type="pres">
      <dgm:prSet presAssocID="{D4AB64ED-0788-4D03-B122-E48251B39B36}" presName="parentText" presStyleLbl="node1" presStyleIdx="0" presStyleCnt="3" custLinFactNeighborX="-1034">
        <dgm:presLayoutVars>
          <dgm:chMax val="0"/>
          <dgm:bulletEnabled val="1"/>
        </dgm:presLayoutVars>
      </dgm:prSet>
      <dgm:spPr/>
    </dgm:pt>
    <dgm:pt modelId="{5C43FC4A-53D2-4AE3-9A06-C2DE55A5F4D8}" type="pres">
      <dgm:prSet presAssocID="{FFFDFD23-503D-4728-BD68-EE8C59CF34BA}" presName="spacer" presStyleCnt="0"/>
      <dgm:spPr/>
    </dgm:pt>
    <dgm:pt modelId="{B18FACCB-254D-4D9B-BDBA-D0A3F19AA093}" type="pres">
      <dgm:prSet presAssocID="{A705A43B-4EF6-4109-AD7C-E2F83F82A89D}" presName="parentText" presStyleLbl="node1" presStyleIdx="1" presStyleCnt="3">
        <dgm:presLayoutVars>
          <dgm:chMax val="0"/>
          <dgm:bulletEnabled val="1"/>
        </dgm:presLayoutVars>
      </dgm:prSet>
      <dgm:spPr/>
    </dgm:pt>
    <dgm:pt modelId="{555D71B3-6088-4A51-9A09-C7C816DDE4A2}" type="pres">
      <dgm:prSet presAssocID="{E5DCBC81-558B-4FF6-B2CD-58284285419A}" presName="spacer" presStyleCnt="0"/>
      <dgm:spPr/>
    </dgm:pt>
    <dgm:pt modelId="{601B5852-B26C-4086-8698-D347CF1CD70D}" type="pres">
      <dgm:prSet presAssocID="{4D519DD1-0636-4425-BC94-CF1925FFBCA4}" presName="parentText" presStyleLbl="node1" presStyleIdx="2" presStyleCnt="3">
        <dgm:presLayoutVars>
          <dgm:chMax val="0"/>
          <dgm:bulletEnabled val="1"/>
        </dgm:presLayoutVars>
      </dgm:prSet>
      <dgm:spPr/>
    </dgm:pt>
  </dgm:ptLst>
  <dgm:cxnLst>
    <dgm:cxn modelId="{6C482C04-7FD1-40D5-9D6B-87D0FEBA8FDE}" srcId="{DC436513-D2F5-4492-9F40-683E7D2C22DF}" destId="{4D519DD1-0636-4425-BC94-CF1925FFBCA4}" srcOrd="2" destOrd="0" parTransId="{B08C571B-4D45-4873-AA0B-363D473DBA2D}" sibTransId="{5ACCBA1C-EF77-4C1E-8272-2BD55FDAD3F3}"/>
    <dgm:cxn modelId="{6841C93C-E323-4497-85D0-708D6C27184B}" type="presOf" srcId="{4D519DD1-0636-4425-BC94-CF1925FFBCA4}" destId="{601B5852-B26C-4086-8698-D347CF1CD70D}" srcOrd="0" destOrd="0" presId="urn:microsoft.com/office/officeart/2005/8/layout/vList2"/>
    <dgm:cxn modelId="{D9FB8854-DB91-4FCC-A7CB-30EEEC838A5E}" srcId="{DC436513-D2F5-4492-9F40-683E7D2C22DF}" destId="{A705A43B-4EF6-4109-AD7C-E2F83F82A89D}" srcOrd="1" destOrd="0" parTransId="{290E82F5-8F3F-45F3-AF68-EB230BD649FF}" sibTransId="{E5DCBC81-558B-4FF6-B2CD-58284285419A}"/>
    <dgm:cxn modelId="{67F7D199-34A4-4653-9D10-569D2CA5A116}" type="presOf" srcId="{D4AB64ED-0788-4D03-B122-E48251B39B36}" destId="{A26AFF2F-3CAC-4FB1-86F9-677A12675664}" srcOrd="0" destOrd="0" presId="urn:microsoft.com/office/officeart/2005/8/layout/vList2"/>
    <dgm:cxn modelId="{FE24549B-53C0-4BB6-B3B5-ED8511FE49C8}" srcId="{DC436513-D2F5-4492-9F40-683E7D2C22DF}" destId="{D4AB64ED-0788-4D03-B122-E48251B39B36}" srcOrd="0" destOrd="0" parTransId="{C79E78E6-D1C6-42F5-8F74-83E142E5D3B9}" sibTransId="{FFFDFD23-503D-4728-BD68-EE8C59CF34BA}"/>
    <dgm:cxn modelId="{9ACCC7A1-C82C-440B-B83E-569747772880}" type="presOf" srcId="{DC436513-D2F5-4492-9F40-683E7D2C22DF}" destId="{0D6B1D8A-816F-4423-94DD-BCE09BAF5751}" srcOrd="0" destOrd="0" presId="urn:microsoft.com/office/officeart/2005/8/layout/vList2"/>
    <dgm:cxn modelId="{7B8A8BD1-7061-4AE1-8D3A-E5234C89F045}" type="presOf" srcId="{A705A43B-4EF6-4109-AD7C-E2F83F82A89D}" destId="{B18FACCB-254D-4D9B-BDBA-D0A3F19AA093}" srcOrd="0" destOrd="0" presId="urn:microsoft.com/office/officeart/2005/8/layout/vList2"/>
    <dgm:cxn modelId="{AA9ABFFB-E63C-4AA9-AE43-805F6954E2C0}" type="presParOf" srcId="{0D6B1D8A-816F-4423-94DD-BCE09BAF5751}" destId="{A26AFF2F-3CAC-4FB1-86F9-677A12675664}" srcOrd="0" destOrd="0" presId="urn:microsoft.com/office/officeart/2005/8/layout/vList2"/>
    <dgm:cxn modelId="{6EC796B5-1D15-45B8-AAD9-52C0CEF02D35}" type="presParOf" srcId="{0D6B1D8A-816F-4423-94DD-BCE09BAF5751}" destId="{5C43FC4A-53D2-4AE3-9A06-C2DE55A5F4D8}" srcOrd="1" destOrd="0" presId="urn:microsoft.com/office/officeart/2005/8/layout/vList2"/>
    <dgm:cxn modelId="{C2E590D7-2780-4549-9041-00ADB7823329}" type="presParOf" srcId="{0D6B1D8A-816F-4423-94DD-BCE09BAF5751}" destId="{B18FACCB-254D-4D9B-BDBA-D0A3F19AA093}" srcOrd="2" destOrd="0" presId="urn:microsoft.com/office/officeart/2005/8/layout/vList2"/>
    <dgm:cxn modelId="{9B92D152-97E1-4ECD-82DB-4B2237915615}" type="presParOf" srcId="{0D6B1D8A-816F-4423-94DD-BCE09BAF5751}" destId="{555D71B3-6088-4A51-9A09-C7C816DDE4A2}" srcOrd="3" destOrd="0" presId="urn:microsoft.com/office/officeart/2005/8/layout/vList2"/>
    <dgm:cxn modelId="{25CD7FF5-1A0A-46D7-BB21-B723F3811BE6}" type="presParOf" srcId="{0D6B1D8A-816F-4423-94DD-BCE09BAF5751}" destId="{601B5852-B26C-4086-8698-D347CF1CD70D}"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CFDDEB8-C9A3-4614-8694-3DC601B57C0A}"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CDD067CC-F4F1-4DF3-8F42-70FB2FE51C90}">
      <dgm:prSet/>
      <dgm:spPr/>
      <dgm:t>
        <a:bodyPr/>
        <a:lstStyle/>
        <a:p>
          <a:r>
            <a:rPr lang="en-IN">
              <a:latin typeface="Times New Roman" panose="02020603050405020304" pitchFamily="18" charset="0"/>
              <a:cs typeface="Times New Roman" panose="02020603050405020304" pitchFamily="18" charset="0"/>
            </a:rPr>
            <a:t>Cross-site scripting</a:t>
          </a:r>
          <a:endParaRPr lang="en-US">
            <a:latin typeface="Times New Roman" panose="02020603050405020304" pitchFamily="18" charset="0"/>
            <a:cs typeface="Times New Roman" panose="02020603050405020304" pitchFamily="18" charset="0"/>
          </a:endParaRPr>
        </a:p>
      </dgm:t>
    </dgm:pt>
    <dgm:pt modelId="{B339D237-DBEA-4958-9FA1-6BB0F83A371F}" type="parTrans" cxnId="{8632CA0E-12DE-4D74-9E22-AE1A105DC1FB}">
      <dgm:prSet/>
      <dgm:spPr/>
      <dgm:t>
        <a:bodyPr/>
        <a:lstStyle/>
        <a:p>
          <a:endParaRPr lang="en-US"/>
        </a:p>
      </dgm:t>
    </dgm:pt>
    <dgm:pt modelId="{1B043528-2E0E-4DC4-834A-5A883EAC2132}" type="sibTrans" cxnId="{8632CA0E-12DE-4D74-9E22-AE1A105DC1FB}">
      <dgm:prSet/>
      <dgm:spPr/>
      <dgm:t>
        <a:bodyPr/>
        <a:lstStyle/>
        <a:p>
          <a:endParaRPr lang="en-US"/>
        </a:p>
      </dgm:t>
    </dgm:pt>
    <dgm:pt modelId="{C6A6EE01-C045-4F64-A2E5-359717D8EDA8}">
      <dgm:prSet/>
      <dgm:spPr/>
      <dgm:t>
        <a:bodyPr/>
        <a:lstStyle/>
        <a:p>
          <a:r>
            <a:rPr lang="en-IN" dirty="0">
              <a:latin typeface="Times New Roman" panose="02020603050405020304" pitchFamily="18" charset="0"/>
              <a:cs typeface="Times New Roman" panose="02020603050405020304" pitchFamily="18" charset="0"/>
            </a:rPr>
            <a:t>SQL injection</a:t>
          </a:r>
          <a:endParaRPr lang="en-US" dirty="0">
            <a:latin typeface="Times New Roman" panose="02020603050405020304" pitchFamily="18" charset="0"/>
            <a:cs typeface="Times New Roman" panose="02020603050405020304" pitchFamily="18" charset="0"/>
          </a:endParaRPr>
        </a:p>
      </dgm:t>
    </dgm:pt>
    <dgm:pt modelId="{4F00622E-9EC9-4D85-BED0-2E52E2B5187F}" type="parTrans" cxnId="{A42FF18D-4A49-4449-8A1C-5F39501AA80F}">
      <dgm:prSet/>
      <dgm:spPr/>
      <dgm:t>
        <a:bodyPr/>
        <a:lstStyle/>
        <a:p>
          <a:endParaRPr lang="en-US"/>
        </a:p>
      </dgm:t>
    </dgm:pt>
    <dgm:pt modelId="{7383CB42-6D62-4A89-AEFC-B075C3DEDF84}" type="sibTrans" cxnId="{A42FF18D-4A49-4449-8A1C-5F39501AA80F}">
      <dgm:prSet/>
      <dgm:spPr/>
      <dgm:t>
        <a:bodyPr/>
        <a:lstStyle/>
        <a:p>
          <a:endParaRPr lang="en-US"/>
        </a:p>
      </dgm:t>
    </dgm:pt>
    <dgm:pt modelId="{3AEB44A6-279F-46B9-AAED-51374D841386}">
      <dgm:prSet/>
      <dgm:spPr/>
      <dgm:t>
        <a:bodyPr/>
        <a:lstStyle/>
        <a:p>
          <a:r>
            <a:rPr lang="en-IN">
              <a:latin typeface="Times New Roman" panose="02020603050405020304" pitchFamily="18" charset="0"/>
              <a:cs typeface="Times New Roman" panose="02020603050405020304" pitchFamily="18" charset="0"/>
            </a:rPr>
            <a:t>Command injection</a:t>
          </a:r>
          <a:endParaRPr lang="en-US">
            <a:latin typeface="Times New Roman" panose="02020603050405020304" pitchFamily="18" charset="0"/>
            <a:cs typeface="Times New Roman" panose="02020603050405020304" pitchFamily="18" charset="0"/>
          </a:endParaRPr>
        </a:p>
      </dgm:t>
    </dgm:pt>
    <dgm:pt modelId="{DE6001BB-1AE6-4850-8596-CBC8F94008E3}" type="parTrans" cxnId="{717FF274-B3B4-4BC7-9CE4-B1EBD751E320}">
      <dgm:prSet/>
      <dgm:spPr/>
      <dgm:t>
        <a:bodyPr/>
        <a:lstStyle/>
        <a:p>
          <a:endParaRPr lang="en-US"/>
        </a:p>
      </dgm:t>
    </dgm:pt>
    <dgm:pt modelId="{5F7C9561-5F30-4973-BCE7-D0C5EB76996F}" type="sibTrans" cxnId="{717FF274-B3B4-4BC7-9CE4-B1EBD751E320}">
      <dgm:prSet/>
      <dgm:spPr/>
      <dgm:t>
        <a:bodyPr/>
        <a:lstStyle/>
        <a:p>
          <a:endParaRPr lang="en-US"/>
        </a:p>
      </dgm:t>
    </dgm:pt>
    <dgm:pt modelId="{F22332A2-36F9-4DED-8664-01EC3EE92FC2}">
      <dgm:prSet/>
      <dgm:spPr/>
      <dgm:t>
        <a:bodyPr/>
        <a:lstStyle/>
        <a:p>
          <a:r>
            <a:rPr lang="en-IN">
              <a:latin typeface="Times New Roman" panose="02020603050405020304" pitchFamily="18" charset="0"/>
              <a:cs typeface="Times New Roman" panose="02020603050405020304" pitchFamily="18" charset="0"/>
            </a:rPr>
            <a:t>Cookie poisoning and snooping</a:t>
          </a:r>
          <a:endParaRPr lang="en-US">
            <a:latin typeface="Times New Roman" panose="02020603050405020304" pitchFamily="18" charset="0"/>
            <a:cs typeface="Times New Roman" panose="02020603050405020304" pitchFamily="18" charset="0"/>
          </a:endParaRPr>
        </a:p>
      </dgm:t>
    </dgm:pt>
    <dgm:pt modelId="{D36EB320-5C25-4703-9DF8-9FB4F4F14557}" type="parTrans" cxnId="{5D01BAE1-1440-452B-9B0E-A8C56EA3D4BF}">
      <dgm:prSet/>
      <dgm:spPr/>
      <dgm:t>
        <a:bodyPr/>
        <a:lstStyle/>
        <a:p>
          <a:endParaRPr lang="en-US"/>
        </a:p>
      </dgm:t>
    </dgm:pt>
    <dgm:pt modelId="{C55D750A-48D1-4416-B48C-2303B9C46B7D}" type="sibTrans" cxnId="{5D01BAE1-1440-452B-9B0E-A8C56EA3D4BF}">
      <dgm:prSet/>
      <dgm:spPr/>
      <dgm:t>
        <a:bodyPr/>
        <a:lstStyle/>
        <a:p>
          <a:endParaRPr lang="en-US"/>
        </a:p>
      </dgm:t>
    </dgm:pt>
    <dgm:pt modelId="{1D2E230C-D8EF-477C-A0EE-DB3FCE677B62}">
      <dgm:prSet/>
      <dgm:spPr/>
      <dgm:t>
        <a:bodyPr/>
        <a:lstStyle/>
        <a:p>
          <a:r>
            <a:rPr lang="en-IN">
              <a:latin typeface="Times New Roman" panose="02020603050405020304" pitchFamily="18" charset="0"/>
              <a:cs typeface="Times New Roman" panose="02020603050405020304" pitchFamily="18" charset="0"/>
            </a:rPr>
            <a:t>Buffer overflow</a:t>
          </a:r>
          <a:endParaRPr lang="en-US">
            <a:latin typeface="Times New Roman" panose="02020603050405020304" pitchFamily="18" charset="0"/>
            <a:cs typeface="Times New Roman" panose="02020603050405020304" pitchFamily="18" charset="0"/>
          </a:endParaRPr>
        </a:p>
      </dgm:t>
    </dgm:pt>
    <dgm:pt modelId="{360F6B99-971E-4E31-A4A6-4E6607743EEC}" type="parTrans" cxnId="{74EF5BFE-C741-4CD4-A07D-B0C363BCAF63}">
      <dgm:prSet/>
      <dgm:spPr/>
      <dgm:t>
        <a:bodyPr/>
        <a:lstStyle/>
        <a:p>
          <a:endParaRPr lang="en-US"/>
        </a:p>
      </dgm:t>
    </dgm:pt>
    <dgm:pt modelId="{1DEF3C81-F0F3-4E48-8559-62ACBC966CD2}" type="sibTrans" cxnId="{74EF5BFE-C741-4CD4-A07D-B0C363BCAF63}">
      <dgm:prSet/>
      <dgm:spPr/>
      <dgm:t>
        <a:bodyPr/>
        <a:lstStyle/>
        <a:p>
          <a:endParaRPr lang="en-US"/>
        </a:p>
      </dgm:t>
    </dgm:pt>
    <dgm:pt modelId="{3D7B545D-A8E3-4368-8D94-CDE9CBD7D64A}">
      <dgm:prSet/>
      <dgm:spPr/>
      <dgm:t>
        <a:bodyPr/>
        <a:lstStyle/>
        <a:p>
          <a:r>
            <a:rPr lang="en-IN">
              <a:latin typeface="Times New Roman" panose="02020603050405020304" pitchFamily="18" charset="0"/>
              <a:cs typeface="Times New Roman" panose="02020603050405020304" pitchFamily="18" charset="0"/>
            </a:rPr>
            <a:t>Authentication hijacking</a:t>
          </a:r>
          <a:endParaRPr lang="en-US">
            <a:latin typeface="Times New Roman" panose="02020603050405020304" pitchFamily="18" charset="0"/>
            <a:cs typeface="Times New Roman" panose="02020603050405020304" pitchFamily="18" charset="0"/>
          </a:endParaRPr>
        </a:p>
      </dgm:t>
    </dgm:pt>
    <dgm:pt modelId="{9E4C2ADD-B9AD-4CA0-AB32-FE860E83142E}" type="parTrans" cxnId="{B91585A4-4D7C-4EA1-AE0B-C2E1B8D266F0}">
      <dgm:prSet/>
      <dgm:spPr/>
      <dgm:t>
        <a:bodyPr/>
        <a:lstStyle/>
        <a:p>
          <a:endParaRPr lang="en-US"/>
        </a:p>
      </dgm:t>
    </dgm:pt>
    <dgm:pt modelId="{4005D2F6-4235-42A4-8AE7-A7B169366115}" type="sibTrans" cxnId="{B91585A4-4D7C-4EA1-AE0B-C2E1B8D266F0}">
      <dgm:prSet/>
      <dgm:spPr/>
      <dgm:t>
        <a:bodyPr/>
        <a:lstStyle/>
        <a:p>
          <a:endParaRPr lang="en-US"/>
        </a:p>
      </dgm:t>
    </dgm:pt>
    <dgm:pt modelId="{5B96017B-957A-492A-9E84-D1523E41F6DF}">
      <dgm:prSet/>
      <dgm:spPr/>
      <dgm:t>
        <a:bodyPr/>
        <a:lstStyle/>
        <a:p>
          <a:r>
            <a:rPr lang="en-IN">
              <a:latin typeface="Times New Roman" panose="02020603050405020304" pitchFamily="18" charset="0"/>
              <a:cs typeface="Times New Roman" panose="02020603050405020304" pitchFamily="18" charset="0"/>
            </a:rPr>
            <a:t>Directory traversal / Unicode</a:t>
          </a:r>
          <a:endParaRPr lang="en-US">
            <a:latin typeface="Times New Roman" panose="02020603050405020304" pitchFamily="18" charset="0"/>
            <a:cs typeface="Times New Roman" panose="02020603050405020304" pitchFamily="18" charset="0"/>
          </a:endParaRPr>
        </a:p>
      </dgm:t>
    </dgm:pt>
    <dgm:pt modelId="{266AC1F2-79F8-49D2-9F6B-4F0FF5D04DB7}" type="parTrans" cxnId="{C544D4AB-DD42-4CBA-861E-E91F11159288}">
      <dgm:prSet/>
      <dgm:spPr/>
      <dgm:t>
        <a:bodyPr/>
        <a:lstStyle/>
        <a:p>
          <a:endParaRPr lang="en-US"/>
        </a:p>
      </dgm:t>
    </dgm:pt>
    <dgm:pt modelId="{4653D7BF-45B7-4BFD-9ECE-2DBFB1C825F9}" type="sibTrans" cxnId="{C544D4AB-DD42-4CBA-861E-E91F11159288}">
      <dgm:prSet/>
      <dgm:spPr/>
      <dgm:t>
        <a:bodyPr/>
        <a:lstStyle/>
        <a:p>
          <a:endParaRPr lang="en-US"/>
        </a:p>
      </dgm:t>
    </dgm:pt>
    <dgm:pt modelId="{96E76448-804A-4835-A0EF-E39D60807FD9}" type="pres">
      <dgm:prSet presAssocID="{1CFDDEB8-C9A3-4614-8694-3DC601B57C0A}" presName="linear" presStyleCnt="0">
        <dgm:presLayoutVars>
          <dgm:animLvl val="lvl"/>
          <dgm:resizeHandles val="exact"/>
        </dgm:presLayoutVars>
      </dgm:prSet>
      <dgm:spPr/>
    </dgm:pt>
    <dgm:pt modelId="{090A53B7-EB95-4C9C-BA8B-D24BAF363CC8}" type="pres">
      <dgm:prSet presAssocID="{CDD067CC-F4F1-4DF3-8F42-70FB2FE51C90}" presName="parentText" presStyleLbl="node1" presStyleIdx="0" presStyleCnt="7">
        <dgm:presLayoutVars>
          <dgm:chMax val="0"/>
          <dgm:bulletEnabled val="1"/>
        </dgm:presLayoutVars>
      </dgm:prSet>
      <dgm:spPr/>
    </dgm:pt>
    <dgm:pt modelId="{73CE6347-D1BB-4332-BBF6-7618BDB5AFD3}" type="pres">
      <dgm:prSet presAssocID="{1B043528-2E0E-4DC4-834A-5A883EAC2132}" presName="spacer" presStyleCnt="0"/>
      <dgm:spPr/>
    </dgm:pt>
    <dgm:pt modelId="{AC44EB79-4F81-4CAC-AAF5-DB7BAB118F70}" type="pres">
      <dgm:prSet presAssocID="{C6A6EE01-C045-4F64-A2E5-359717D8EDA8}" presName="parentText" presStyleLbl="node1" presStyleIdx="1" presStyleCnt="7">
        <dgm:presLayoutVars>
          <dgm:chMax val="0"/>
          <dgm:bulletEnabled val="1"/>
        </dgm:presLayoutVars>
      </dgm:prSet>
      <dgm:spPr/>
    </dgm:pt>
    <dgm:pt modelId="{2F13A94B-C0C8-4AA6-B43B-1B03F68506A9}" type="pres">
      <dgm:prSet presAssocID="{7383CB42-6D62-4A89-AEFC-B075C3DEDF84}" presName="spacer" presStyleCnt="0"/>
      <dgm:spPr/>
    </dgm:pt>
    <dgm:pt modelId="{09A9C886-F20A-48FF-B6B9-5BFFF3B27334}" type="pres">
      <dgm:prSet presAssocID="{3AEB44A6-279F-46B9-AAED-51374D841386}" presName="parentText" presStyleLbl="node1" presStyleIdx="2" presStyleCnt="7">
        <dgm:presLayoutVars>
          <dgm:chMax val="0"/>
          <dgm:bulletEnabled val="1"/>
        </dgm:presLayoutVars>
      </dgm:prSet>
      <dgm:spPr/>
    </dgm:pt>
    <dgm:pt modelId="{B76F45A9-51FE-437B-B036-65003E546554}" type="pres">
      <dgm:prSet presAssocID="{5F7C9561-5F30-4973-BCE7-D0C5EB76996F}" presName="spacer" presStyleCnt="0"/>
      <dgm:spPr/>
    </dgm:pt>
    <dgm:pt modelId="{40AA3687-F2AD-4D51-A53B-668F1902FE2E}" type="pres">
      <dgm:prSet presAssocID="{F22332A2-36F9-4DED-8664-01EC3EE92FC2}" presName="parentText" presStyleLbl="node1" presStyleIdx="3" presStyleCnt="7">
        <dgm:presLayoutVars>
          <dgm:chMax val="0"/>
          <dgm:bulletEnabled val="1"/>
        </dgm:presLayoutVars>
      </dgm:prSet>
      <dgm:spPr/>
    </dgm:pt>
    <dgm:pt modelId="{A11C2F2C-9777-4815-8E21-C53B0A082842}" type="pres">
      <dgm:prSet presAssocID="{C55D750A-48D1-4416-B48C-2303B9C46B7D}" presName="spacer" presStyleCnt="0"/>
      <dgm:spPr/>
    </dgm:pt>
    <dgm:pt modelId="{26B1F2DE-BD31-408C-A1AB-0236CA08ACEC}" type="pres">
      <dgm:prSet presAssocID="{1D2E230C-D8EF-477C-A0EE-DB3FCE677B62}" presName="parentText" presStyleLbl="node1" presStyleIdx="4" presStyleCnt="7">
        <dgm:presLayoutVars>
          <dgm:chMax val="0"/>
          <dgm:bulletEnabled val="1"/>
        </dgm:presLayoutVars>
      </dgm:prSet>
      <dgm:spPr/>
    </dgm:pt>
    <dgm:pt modelId="{E56B0FBE-F98B-4871-BC41-8E28458BCDA6}" type="pres">
      <dgm:prSet presAssocID="{1DEF3C81-F0F3-4E48-8559-62ACBC966CD2}" presName="spacer" presStyleCnt="0"/>
      <dgm:spPr/>
    </dgm:pt>
    <dgm:pt modelId="{94540259-7050-4038-9A87-D2567C182320}" type="pres">
      <dgm:prSet presAssocID="{3D7B545D-A8E3-4368-8D94-CDE9CBD7D64A}" presName="parentText" presStyleLbl="node1" presStyleIdx="5" presStyleCnt="7">
        <dgm:presLayoutVars>
          <dgm:chMax val="0"/>
          <dgm:bulletEnabled val="1"/>
        </dgm:presLayoutVars>
      </dgm:prSet>
      <dgm:spPr/>
    </dgm:pt>
    <dgm:pt modelId="{696E124B-69A3-4E53-BA54-CAF1C2C55E4E}" type="pres">
      <dgm:prSet presAssocID="{4005D2F6-4235-42A4-8AE7-A7B169366115}" presName="spacer" presStyleCnt="0"/>
      <dgm:spPr/>
    </dgm:pt>
    <dgm:pt modelId="{941872E8-5345-4754-AB0C-EF93A9659050}" type="pres">
      <dgm:prSet presAssocID="{5B96017B-957A-492A-9E84-D1523E41F6DF}" presName="parentText" presStyleLbl="node1" presStyleIdx="6" presStyleCnt="7">
        <dgm:presLayoutVars>
          <dgm:chMax val="0"/>
          <dgm:bulletEnabled val="1"/>
        </dgm:presLayoutVars>
      </dgm:prSet>
      <dgm:spPr/>
    </dgm:pt>
  </dgm:ptLst>
  <dgm:cxnLst>
    <dgm:cxn modelId="{F4226B0A-4377-4507-ACF1-46AA026C7B30}" type="presOf" srcId="{CDD067CC-F4F1-4DF3-8F42-70FB2FE51C90}" destId="{090A53B7-EB95-4C9C-BA8B-D24BAF363CC8}" srcOrd="0" destOrd="0" presId="urn:microsoft.com/office/officeart/2005/8/layout/vList2"/>
    <dgm:cxn modelId="{8632CA0E-12DE-4D74-9E22-AE1A105DC1FB}" srcId="{1CFDDEB8-C9A3-4614-8694-3DC601B57C0A}" destId="{CDD067CC-F4F1-4DF3-8F42-70FB2FE51C90}" srcOrd="0" destOrd="0" parTransId="{B339D237-DBEA-4958-9FA1-6BB0F83A371F}" sibTransId="{1B043528-2E0E-4DC4-834A-5A883EAC2132}"/>
    <dgm:cxn modelId="{15CAC417-1519-4DF3-9001-1A9F14616F95}" type="presOf" srcId="{5B96017B-957A-492A-9E84-D1523E41F6DF}" destId="{941872E8-5345-4754-AB0C-EF93A9659050}" srcOrd="0" destOrd="0" presId="urn:microsoft.com/office/officeart/2005/8/layout/vList2"/>
    <dgm:cxn modelId="{C2F2E21A-8120-4A27-82C5-F64935EFF948}" type="presOf" srcId="{F22332A2-36F9-4DED-8664-01EC3EE92FC2}" destId="{40AA3687-F2AD-4D51-A53B-668F1902FE2E}" srcOrd="0" destOrd="0" presId="urn:microsoft.com/office/officeart/2005/8/layout/vList2"/>
    <dgm:cxn modelId="{2F34C320-1D2C-4DB5-BAD1-DD0ADCD430BE}" type="presOf" srcId="{3D7B545D-A8E3-4368-8D94-CDE9CBD7D64A}" destId="{94540259-7050-4038-9A87-D2567C182320}" srcOrd="0" destOrd="0" presId="urn:microsoft.com/office/officeart/2005/8/layout/vList2"/>
    <dgm:cxn modelId="{5DB21B32-36C3-4244-91E9-A844BBA0EA28}" type="presOf" srcId="{C6A6EE01-C045-4F64-A2E5-359717D8EDA8}" destId="{AC44EB79-4F81-4CAC-AAF5-DB7BAB118F70}" srcOrd="0" destOrd="0" presId="urn:microsoft.com/office/officeart/2005/8/layout/vList2"/>
    <dgm:cxn modelId="{03C52450-272B-4EB0-A237-DE8F9333DE0E}" type="presOf" srcId="{3AEB44A6-279F-46B9-AAED-51374D841386}" destId="{09A9C886-F20A-48FF-B6B9-5BFFF3B27334}" srcOrd="0" destOrd="0" presId="urn:microsoft.com/office/officeart/2005/8/layout/vList2"/>
    <dgm:cxn modelId="{717FF274-B3B4-4BC7-9CE4-B1EBD751E320}" srcId="{1CFDDEB8-C9A3-4614-8694-3DC601B57C0A}" destId="{3AEB44A6-279F-46B9-AAED-51374D841386}" srcOrd="2" destOrd="0" parTransId="{DE6001BB-1AE6-4850-8596-CBC8F94008E3}" sibTransId="{5F7C9561-5F30-4973-BCE7-D0C5EB76996F}"/>
    <dgm:cxn modelId="{68BB247E-85AE-49D1-895B-7F894764968F}" type="presOf" srcId="{1CFDDEB8-C9A3-4614-8694-3DC601B57C0A}" destId="{96E76448-804A-4835-A0EF-E39D60807FD9}" srcOrd="0" destOrd="0" presId="urn:microsoft.com/office/officeart/2005/8/layout/vList2"/>
    <dgm:cxn modelId="{A42FF18D-4A49-4449-8A1C-5F39501AA80F}" srcId="{1CFDDEB8-C9A3-4614-8694-3DC601B57C0A}" destId="{C6A6EE01-C045-4F64-A2E5-359717D8EDA8}" srcOrd="1" destOrd="0" parTransId="{4F00622E-9EC9-4D85-BED0-2E52E2B5187F}" sibTransId="{7383CB42-6D62-4A89-AEFC-B075C3DEDF84}"/>
    <dgm:cxn modelId="{B91585A4-4D7C-4EA1-AE0B-C2E1B8D266F0}" srcId="{1CFDDEB8-C9A3-4614-8694-3DC601B57C0A}" destId="{3D7B545D-A8E3-4368-8D94-CDE9CBD7D64A}" srcOrd="5" destOrd="0" parTransId="{9E4C2ADD-B9AD-4CA0-AB32-FE860E83142E}" sibTransId="{4005D2F6-4235-42A4-8AE7-A7B169366115}"/>
    <dgm:cxn modelId="{C544D4AB-DD42-4CBA-861E-E91F11159288}" srcId="{1CFDDEB8-C9A3-4614-8694-3DC601B57C0A}" destId="{5B96017B-957A-492A-9E84-D1523E41F6DF}" srcOrd="6" destOrd="0" parTransId="{266AC1F2-79F8-49D2-9F6B-4F0FF5D04DB7}" sibTransId="{4653D7BF-45B7-4BFD-9ECE-2DBFB1C825F9}"/>
    <dgm:cxn modelId="{B6A70DB0-9791-4564-A455-43CE4BC2EC3B}" type="presOf" srcId="{1D2E230C-D8EF-477C-A0EE-DB3FCE677B62}" destId="{26B1F2DE-BD31-408C-A1AB-0236CA08ACEC}" srcOrd="0" destOrd="0" presId="urn:microsoft.com/office/officeart/2005/8/layout/vList2"/>
    <dgm:cxn modelId="{5D01BAE1-1440-452B-9B0E-A8C56EA3D4BF}" srcId="{1CFDDEB8-C9A3-4614-8694-3DC601B57C0A}" destId="{F22332A2-36F9-4DED-8664-01EC3EE92FC2}" srcOrd="3" destOrd="0" parTransId="{D36EB320-5C25-4703-9DF8-9FB4F4F14557}" sibTransId="{C55D750A-48D1-4416-B48C-2303B9C46B7D}"/>
    <dgm:cxn modelId="{74EF5BFE-C741-4CD4-A07D-B0C363BCAF63}" srcId="{1CFDDEB8-C9A3-4614-8694-3DC601B57C0A}" destId="{1D2E230C-D8EF-477C-A0EE-DB3FCE677B62}" srcOrd="4" destOrd="0" parTransId="{360F6B99-971E-4E31-A4A6-4E6607743EEC}" sibTransId="{1DEF3C81-F0F3-4E48-8559-62ACBC966CD2}"/>
    <dgm:cxn modelId="{0A347428-E9D5-4511-93C4-EF3152549276}" type="presParOf" srcId="{96E76448-804A-4835-A0EF-E39D60807FD9}" destId="{090A53B7-EB95-4C9C-BA8B-D24BAF363CC8}" srcOrd="0" destOrd="0" presId="urn:microsoft.com/office/officeart/2005/8/layout/vList2"/>
    <dgm:cxn modelId="{962A8C29-E66F-4410-AFB1-8B10E68E56BB}" type="presParOf" srcId="{96E76448-804A-4835-A0EF-E39D60807FD9}" destId="{73CE6347-D1BB-4332-BBF6-7618BDB5AFD3}" srcOrd="1" destOrd="0" presId="urn:microsoft.com/office/officeart/2005/8/layout/vList2"/>
    <dgm:cxn modelId="{CEAC3575-999A-4B24-996C-EFFCDEAE8AB9}" type="presParOf" srcId="{96E76448-804A-4835-A0EF-E39D60807FD9}" destId="{AC44EB79-4F81-4CAC-AAF5-DB7BAB118F70}" srcOrd="2" destOrd="0" presId="urn:microsoft.com/office/officeart/2005/8/layout/vList2"/>
    <dgm:cxn modelId="{7DBC3B43-6A07-433E-A1E0-1435D06D54D6}" type="presParOf" srcId="{96E76448-804A-4835-A0EF-E39D60807FD9}" destId="{2F13A94B-C0C8-4AA6-B43B-1B03F68506A9}" srcOrd="3" destOrd="0" presId="urn:microsoft.com/office/officeart/2005/8/layout/vList2"/>
    <dgm:cxn modelId="{C205E9A9-0ACD-4409-9998-F6BAFBE188BE}" type="presParOf" srcId="{96E76448-804A-4835-A0EF-E39D60807FD9}" destId="{09A9C886-F20A-48FF-B6B9-5BFFF3B27334}" srcOrd="4" destOrd="0" presId="urn:microsoft.com/office/officeart/2005/8/layout/vList2"/>
    <dgm:cxn modelId="{EE83162A-82D3-46C9-BD39-2BC38FEE5E35}" type="presParOf" srcId="{96E76448-804A-4835-A0EF-E39D60807FD9}" destId="{B76F45A9-51FE-437B-B036-65003E546554}" srcOrd="5" destOrd="0" presId="urn:microsoft.com/office/officeart/2005/8/layout/vList2"/>
    <dgm:cxn modelId="{B85DF54F-7C33-4986-9C91-5EB3EACC5CD2}" type="presParOf" srcId="{96E76448-804A-4835-A0EF-E39D60807FD9}" destId="{40AA3687-F2AD-4D51-A53B-668F1902FE2E}" srcOrd="6" destOrd="0" presId="urn:microsoft.com/office/officeart/2005/8/layout/vList2"/>
    <dgm:cxn modelId="{478713D8-8582-453B-8B9A-42F39A5C664B}" type="presParOf" srcId="{96E76448-804A-4835-A0EF-E39D60807FD9}" destId="{A11C2F2C-9777-4815-8E21-C53B0A082842}" srcOrd="7" destOrd="0" presId="urn:microsoft.com/office/officeart/2005/8/layout/vList2"/>
    <dgm:cxn modelId="{92C05B99-B2C1-467D-B991-7721414FDD55}" type="presParOf" srcId="{96E76448-804A-4835-A0EF-E39D60807FD9}" destId="{26B1F2DE-BD31-408C-A1AB-0236CA08ACEC}" srcOrd="8" destOrd="0" presId="urn:microsoft.com/office/officeart/2005/8/layout/vList2"/>
    <dgm:cxn modelId="{33EC5168-618C-4C73-B851-05F3AE183E76}" type="presParOf" srcId="{96E76448-804A-4835-A0EF-E39D60807FD9}" destId="{E56B0FBE-F98B-4871-BC41-8E28458BCDA6}" srcOrd="9" destOrd="0" presId="urn:microsoft.com/office/officeart/2005/8/layout/vList2"/>
    <dgm:cxn modelId="{E58530A4-BD12-4F9C-A037-7C075A5CF19E}" type="presParOf" srcId="{96E76448-804A-4835-A0EF-E39D60807FD9}" destId="{94540259-7050-4038-9A87-D2567C182320}" srcOrd="10" destOrd="0" presId="urn:microsoft.com/office/officeart/2005/8/layout/vList2"/>
    <dgm:cxn modelId="{5D1B8A0B-8A78-4A94-B0CF-5850534AED8A}" type="presParOf" srcId="{96E76448-804A-4835-A0EF-E39D60807FD9}" destId="{696E124B-69A3-4E53-BA54-CAF1C2C55E4E}" srcOrd="11" destOrd="0" presId="urn:microsoft.com/office/officeart/2005/8/layout/vList2"/>
    <dgm:cxn modelId="{E41E7F4D-332B-488C-B9FD-DE971AC131DD}" type="presParOf" srcId="{96E76448-804A-4835-A0EF-E39D60807FD9}" destId="{941872E8-5345-4754-AB0C-EF93A9659050}"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ACB1EB-5DCC-4838-877A-9A3C88C5E8A0}">
      <dsp:nvSpPr>
        <dsp:cNvPr id="0" name=""/>
        <dsp:cNvSpPr/>
      </dsp:nvSpPr>
      <dsp:spPr>
        <a:xfrm rot="5400000">
          <a:off x="3185215" y="-661723"/>
          <a:ext cx="2148118" cy="4008729"/>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en-IN" sz="2200" kern="1200" dirty="0">
              <a:latin typeface="Times New Roman" panose="02020603050405020304" pitchFamily="18" charset="0"/>
              <a:cs typeface="Times New Roman" panose="02020603050405020304" pitchFamily="18" charset="0"/>
            </a:rPr>
            <a:t>Ex: </a:t>
          </a:r>
          <a:r>
            <a:rPr lang="en-US" sz="2200" kern="1200" dirty="0">
              <a:latin typeface="Times New Roman" panose="02020603050405020304" pitchFamily="18" charset="0"/>
              <a:cs typeface="Times New Roman" panose="02020603050405020304" pitchFamily="18" charset="0"/>
            </a:rPr>
            <a:t>Database queries, webmail, discussion groups, and blogs</a:t>
          </a:r>
        </a:p>
      </dsp:txBody>
      <dsp:txXfrm rot="-5400000">
        <a:off x="2254910" y="373444"/>
        <a:ext cx="3903867" cy="1938394"/>
      </dsp:txXfrm>
    </dsp:sp>
    <dsp:sp modelId="{58426307-D0BA-4D16-A840-36BAE22851A5}">
      <dsp:nvSpPr>
        <dsp:cNvPr id="0" name=""/>
        <dsp:cNvSpPr/>
      </dsp:nvSpPr>
      <dsp:spPr>
        <a:xfrm>
          <a:off x="0" y="67"/>
          <a:ext cx="2254910" cy="268514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10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Web applications:- programs that reside on a web server to give the user functionality </a:t>
          </a:r>
          <a:r>
            <a:rPr lang="en-IN" sz="1800" kern="1200" dirty="0">
              <a:latin typeface="Times New Roman" panose="02020603050405020304" pitchFamily="18" charset="0"/>
              <a:cs typeface="Times New Roman" panose="02020603050405020304" pitchFamily="18" charset="0"/>
            </a:rPr>
            <a:t>beyond just a website.</a:t>
          </a:r>
          <a:endParaRPr lang="en-US" sz="1800" kern="1200" dirty="0">
            <a:latin typeface="Times New Roman" panose="02020603050405020304" pitchFamily="18" charset="0"/>
            <a:cs typeface="Times New Roman" panose="02020603050405020304" pitchFamily="18" charset="0"/>
          </a:endParaRPr>
        </a:p>
      </dsp:txBody>
      <dsp:txXfrm>
        <a:off x="110076" y="110143"/>
        <a:ext cx="2034758" cy="2464996"/>
      </dsp:txXfrm>
    </dsp:sp>
    <dsp:sp modelId="{B2A791E8-15D7-4FF2-857D-BFE84D4F2C2A}">
      <dsp:nvSpPr>
        <dsp:cNvPr id="0" name=""/>
        <dsp:cNvSpPr/>
      </dsp:nvSpPr>
      <dsp:spPr>
        <a:xfrm rot="5400000">
          <a:off x="3185215" y="2157681"/>
          <a:ext cx="2148118" cy="4008729"/>
        </a:xfrm>
        <a:prstGeom prst="round2Same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latin typeface="Times New Roman" panose="02020603050405020304" pitchFamily="18" charset="0"/>
              <a:cs typeface="Times New Roman" panose="02020603050405020304" pitchFamily="18" charset="0"/>
            </a:rPr>
            <a:t>Web browser as the client</a:t>
          </a:r>
        </a:p>
        <a:p>
          <a:pPr marL="228600" lvl="1" indent="-228600" algn="l" defTabSz="977900">
            <a:lnSpc>
              <a:spcPct val="90000"/>
            </a:lnSpc>
            <a:spcBef>
              <a:spcPct val="0"/>
            </a:spcBef>
            <a:spcAft>
              <a:spcPct val="15000"/>
            </a:spcAft>
            <a:buChar char="•"/>
          </a:pPr>
          <a:r>
            <a:rPr lang="en-US" sz="2200" kern="1200" dirty="0">
              <a:latin typeface="Times New Roman" panose="02020603050405020304" pitchFamily="18" charset="0"/>
              <a:cs typeface="Times New Roman" panose="02020603050405020304" pitchFamily="18" charset="0"/>
            </a:rPr>
            <a:t>Web server acting as the application server.</a:t>
          </a:r>
        </a:p>
        <a:p>
          <a:pPr marL="228600" lvl="1" indent="-228600" algn="l" defTabSz="977900">
            <a:lnSpc>
              <a:spcPct val="90000"/>
            </a:lnSpc>
            <a:spcBef>
              <a:spcPct val="0"/>
            </a:spcBef>
            <a:spcAft>
              <a:spcPct val="15000"/>
            </a:spcAft>
            <a:buChar char="•"/>
          </a:pPr>
          <a:r>
            <a:rPr lang="en-US" sz="2200" kern="1200" dirty="0">
              <a:latin typeface="Times New Roman" panose="02020603050405020304" pitchFamily="18" charset="0"/>
              <a:cs typeface="Times New Roman" panose="02020603050405020304" pitchFamily="18" charset="0"/>
            </a:rPr>
            <a:t>JavaScript is a popular way to implement web applications</a:t>
          </a:r>
        </a:p>
      </dsp:txBody>
      <dsp:txXfrm rot="-5400000">
        <a:off x="2254910" y="3192848"/>
        <a:ext cx="3903867" cy="1938394"/>
      </dsp:txXfrm>
    </dsp:sp>
    <dsp:sp modelId="{492B6C8D-C978-4BC8-9CE9-1BE7C3FFB15F}">
      <dsp:nvSpPr>
        <dsp:cNvPr id="0" name=""/>
        <dsp:cNvSpPr/>
      </dsp:nvSpPr>
      <dsp:spPr>
        <a:xfrm>
          <a:off x="0" y="2819472"/>
          <a:ext cx="2254910" cy="2685148"/>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A web application uses a client/server architecture</a:t>
          </a:r>
        </a:p>
      </dsp:txBody>
      <dsp:txXfrm>
        <a:off x="110076" y="2929548"/>
        <a:ext cx="2034758" cy="24649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6AFF2F-3CAC-4FB1-86F9-677A12675664}">
      <dsp:nvSpPr>
        <dsp:cNvPr id="0" name=""/>
        <dsp:cNvSpPr/>
      </dsp:nvSpPr>
      <dsp:spPr>
        <a:xfrm>
          <a:off x="0" y="739943"/>
          <a:ext cx="6263640" cy="12168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dirty="0">
              <a:latin typeface="Times New Roman" panose="02020603050405020304" pitchFamily="18" charset="0"/>
              <a:cs typeface="Times New Roman" panose="02020603050405020304" pitchFamily="18" charset="0"/>
            </a:rPr>
            <a:t>Gain confidential data</a:t>
          </a:r>
          <a:endParaRPr lang="en-US" sz="2000" kern="1200" dirty="0">
            <a:latin typeface="Times New Roman" panose="02020603050405020304" pitchFamily="18" charset="0"/>
            <a:cs typeface="Times New Roman" panose="02020603050405020304" pitchFamily="18" charset="0"/>
          </a:endParaRPr>
        </a:p>
      </dsp:txBody>
      <dsp:txXfrm>
        <a:off x="59399" y="799342"/>
        <a:ext cx="6144842" cy="1098002"/>
      </dsp:txXfrm>
    </dsp:sp>
    <dsp:sp modelId="{B18FACCB-254D-4D9B-BDBA-D0A3F19AA093}">
      <dsp:nvSpPr>
        <dsp:cNvPr id="0" name=""/>
        <dsp:cNvSpPr/>
      </dsp:nvSpPr>
      <dsp:spPr>
        <a:xfrm>
          <a:off x="0" y="2143944"/>
          <a:ext cx="6263640" cy="121680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Critical to the security of a system because they usually connect to a database that contains information such as identities with credit card numbers and passwords.</a:t>
          </a:r>
        </a:p>
      </dsp:txBody>
      <dsp:txXfrm>
        <a:off x="59399" y="2203343"/>
        <a:ext cx="6144842" cy="1098002"/>
      </dsp:txXfrm>
    </dsp:sp>
    <dsp:sp modelId="{601B5852-B26C-4086-8698-D347CF1CD70D}">
      <dsp:nvSpPr>
        <dsp:cNvPr id="0" name=""/>
        <dsp:cNvSpPr/>
      </dsp:nvSpPr>
      <dsp:spPr>
        <a:xfrm>
          <a:off x="0" y="3547944"/>
          <a:ext cx="6263640" cy="12168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Hackers will exploit the operating system and web server or web application software</a:t>
          </a:r>
        </a:p>
      </dsp:txBody>
      <dsp:txXfrm>
        <a:off x="59399" y="3607343"/>
        <a:ext cx="6144842" cy="10980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0A53B7-EB95-4C9C-BA8B-D24BAF363CC8}">
      <dsp:nvSpPr>
        <dsp:cNvPr id="0" name=""/>
        <dsp:cNvSpPr/>
      </dsp:nvSpPr>
      <dsp:spPr>
        <a:xfrm>
          <a:off x="0" y="36143"/>
          <a:ext cx="6263640" cy="7020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IN" sz="3000" kern="1200">
              <a:latin typeface="Times New Roman" panose="02020603050405020304" pitchFamily="18" charset="0"/>
              <a:cs typeface="Times New Roman" panose="02020603050405020304" pitchFamily="18" charset="0"/>
            </a:rPr>
            <a:t>Cross-site scripting</a:t>
          </a:r>
          <a:endParaRPr lang="en-US" sz="3000" kern="1200">
            <a:latin typeface="Times New Roman" panose="02020603050405020304" pitchFamily="18" charset="0"/>
            <a:cs typeface="Times New Roman" panose="02020603050405020304" pitchFamily="18" charset="0"/>
          </a:endParaRPr>
        </a:p>
      </dsp:txBody>
      <dsp:txXfrm>
        <a:off x="34269" y="70412"/>
        <a:ext cx="6195102" cy="633462"/>
      </dsp:txXfrm>
    </dsp:sp>
    <dsp:sp modelId="{AC44EB79-4F81-4CAC-AAF5-DB7BAB118F70}">
      <dsp:nvSpPr>
        <dsp:cNvPr id="0" name=""/>
        <dsp:cNvSpPr/>
      </dsp:nvSpPr>
      <dsp:spPr>
        <a:xfrm>
          <a:off x="0" y="824543"/>
          <a:ext cx="6263640" cy="702000"/>
        </a:xfrm>
        <a:prstGeom prst="roundRect">
          <a:avLst/>
        </a:prstGeom>
        <a:solidFill>
          <a:schemeClr val="accent5">
            <a:hueOff val="-1126424"/>
            <a:satOff val="-2903"/>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IN" sz="3000" kern="1200" dirty="0">
              <a:latin typeface="Times New Roman" panose="02020603050405020304" pitchFamily="18" charset="0"/>
              <a:cs typeface="Times New Roman" panose="02020603050405020304" pitchFamily="18" charset="0"/>
            </a:rPr>
            <a:t>SQL injection</a:t>
          </a:r>
          <a:endParaRPr lang="en-US" sz="3000" kern="1200" dirty="0">
            <a:latin typeface="Times New Roman" panose="02020603050405020304" pitchFamily="18" charset="0"/>
            <a:cs typeface="Times New Roman" panose="02020603050405020304" pitchFamily="18" charset="0"/>
          </a:endParaRPr>
        </a:p>
      </dsp:txBody>
      <dsp:txXfrm>
        <a:off x="34269" y="858812"/>
        <a:ext cx="6195102" cy="633462"/>
      </dsp:txXfrm>
    </dsp:sp>
    <dsp:sp modelId="{09A9C886-F20A-48FF-B6B9-5BFFF3B27334}">
      <dsp:nvSpPr>
        <dsp:cNvPr id="0" name=""/>
        <dsp:cNvSpPr/>
      </dsp:nvSpPr>
      <dsp:spPr>
        <a:xfrm>
          <a:off x="0" y="1612943"/>
          <a:ext cx="6263640" cy="702000"/>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IN" sz="3000" kern="1200">
              <a:latin typeface="Times New Roman" panose="02020603050405020304" pitchFamily="18" charset="0"/>
              <a:cs typeface="Times New Roman" panose="02020603050405020304" pitchFamily="18" charset="0"/>
            </a:rPr>
            <a:t>Command injection</a:t>
          </a:r>
          <a:endParaRPr lang="en-US" sz="3000" kern="1200">
            <a:latin typeface="Times New Roman" panose="02020603050405020304" pitchFamily="18" charset="0"/>
            <a:cs typeface="Times New Roman" panose="02020603050405020304" pitchFamily="18" charset="0"/>
          </a:endParaRPr>
        </a:p>
      </dsp:txBody>
      <dsp:txXfrm>
        <a:off x="34269" y="1647212"/>
        <a:ext cx="6195102" cy="633462"/>
      </dsp:txXfrm>
    </dsp:sp>
    <dsp:sp modelId="{40AA3687-F2AD-4D51-A53B-668F1902FE2E}">
      <dsp:nvSpPr>
        <dsp:cNvPr id="0" name=""/>
        <dsp:cNvSpPr/>
      </dsp:nvSpPr>
      <dsp:spPr>
        <a:xfrm>
          <a:off x="0" y="2401343"/>
          <a:ext cx="6263640" cy="70200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IN" sz="3000" kern="1200">
              <a:latin typeface="Times New Roman" panose="02020603050405020304" pitchFamily="18" charset="0"/>
              <a:cs typeface="Times New Roman" panose="02020603050405020304" pitchFamily="18" charset="0"/>
            </a:rPr>
            <a:t>Cookie poisoning and snooping</a:t>
          </a:r>
          <a:endParaRPr lang="en-US" sz="3000" kern="1200">
            <a:latin typeface="Times New Roman" panose="02020603050405020304" pitchFamily="18" charset="0"/>
            <a:cs typeface="Times New Roman" panose="02020603050405020304" pitchFamily="18" charset="0"/>
          </a:endParaRPr>
        </a:p>
      </dsp:txBody>
      <dsp:txXfrm>
        <a:off x="34269" y="2435612"/>
        <a:ext cx="6195102" cy="633462"/>
      </dsp:txXfrm>
    </dsp:sp>
    <dsp:sp modelId="{26B1F2DE-BD31-408C-A1AB-0236CA08ACEC}">
      <dsp:nvSpPr>
        <dsp:cNvPr id="0" name=""/>
        <dsp:cNvSpPr/>
      </dsp:nvSpPr>
      <dsp:spPr>
        <a:xfrm>
          <a:off x="0" y="3189744"/>
          <a:ext cx="6263640" cy="702000"/>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IN" sz="3000" kern="1200">
              <a:latin typeface="Times New Roman" panose="02020603050405020304" pitchFamily="18" charset="0"/>
              <a:cs typeface="Times New Roman" panose="02020603050405020304" pitchFamily="18" charset="0"/>
            </a:rPr>
            <a:t>Buffer overflow</a:t>
          </a:r>
          <a:endParaRPr lang="en-US" sz="3000" kern="1200">
            <a:latin typeface="Times New Roman" panose="02020603050405020304" pitchFamily="18" charset="0"/>
            <a:cs typeface="Times New Roman" panose="02020603050405020304" pitchFamily="18" charset="0"/>
          </a:endParaRPr>
        </a:p>
      </dsp:txBody>
      <dsp:txXfrm>
        <a:off x="34269" y="3224013"/>
        <a:ext cx="6195102" cy="633462"/>
      </dsp:txXfrm>
    </dsp:sp>
    <dsp:sp modelId="{94540259-7050-4038-9A87-D2567C182320}">
      <dsp:nvSpPr>
        <dsp:cNvPr id="0" name=""/>
        <dsp:cNvSpPr/>
      </dsp:nvSpPr>
      <dsp:spPr>
        <a:xfrm>
          <a:off x="0" y="3978144"/>
          <a:ext cx="6263640" cy="702000"/>
        </a:xfrm>
        <a:prstGeom prst="roundRect">
          <a:avLst/>
        </a:prstGeom>
        <a:solidFill>
          <a:schemeClr val="accent5">
            <a:hueOff val="-5632119"/>
            <a:satOff val="-14516"/>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IN" sz="3000" kern="1200">
              <a:latin typeface="Times New Roman" panose="02020603050405020304" pitchFamily="18" charset="0"/>
              <a:cs typeface="Times New Roman" panose="02020603050405020304" pitchFamily="18" charset="0"/>
            </a:rPr>
            <a:t>Authentication hijacking</a:t>
          </a:r>
          <a:endParaRPr lang="en-US" sz="3000" kern="1200">
            <a:latin typeface="Times New Roman" panose="02020603050405020304" pitchFamily="18" charset="0"/>
            <a:cs typeface="Times New Roman" panose="02020603050405020304" pitchFamily="18" charset="0"/>
          </a:endParaRPr>
        </a:p>
      </dsp:txBody>
      <dsp:txXfrm>
        <a:off x="34269" y="4012413"/>
        <a:ext cx="6195102" cy="633462"/>
      </dsp:txXfrm>
    </dsp:sp>
    <dsp:sp modelId="{941872E8-5345-4754-AB0C-EF93A9659050}">
      <dsp:nvSpPr>
        <dsp:cNvPr id="0" name=""/>
        <dsp:cNvSpPr/>
      </dsp:nvSpPr>
      <dsp:spPr>
        <a:xfrm>
          <a:off x="0" y="4766544"/>
          <a:ext cx="6263640" cy="7020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IN" sz="3000" kern="1200">
              <a:latin typeface="Times New Roman" panose="02020603050405020304" pitchFamily="18" charset="0"/>
              <a:cs typeface="Times New Roman" panose="02020603050405020304" pitchFamily="18" charset="0"/>
            </a:rPr>
            <a:t>Directory traversal / Unicode</a:t>
          </a:r>
          <a:endParaRPr lang="en-US" sz="3000" kern="1200">
            <a:latin typeface="Times New Roman" panose="02020603050405020304" pitchFamily="18" charset="0"/>
            <a:cs typeface="Times New Roman" panose="02020603050405020304" pitchFamily="18" charset="0"/>
          </a:endParaRPr>
        </a:p>
      </dsp:txBody>
      <dsp:txXfrm>
        <a:off x="34269" y="4800813"/>
        <a:ext cx="6195102" cy="633462"/>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8808B7-8EC4-40DD-A0C6-2697B27C4116}" type="datetimeFigureOut">
              <a:rPr lang="en-US" smtClean="0"/>
              <a:t>10/11/2022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1192FD-0700-4E3B-A543-76C05F61BE55}" type="slidenum">
              <a:rPr lang="en-US" smtClean="0"/>
              <a:t>‹#›</a:t>
            </a:fld>
            <a:endParaRPr lang="en-US"/>
          </a:p>
        </p:txBody>
      </p:sp>
    </p:spTree>
    <p:extLst>
      <p:ext uri="{BB962C8B-B14F-4D97-AF65-F5344CB8AC3E}">
        <p14:creationId xmlns:p14="http://schemas.microsoft.com/office/powerpoint/2010/main" val="2425683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93F4D-9676-4622-98B1-1684913451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0D76CD7-1A87-4894-A823-84DDF67600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2197AA-BFA7-481A-8D2F-239F4A21F6F4}"/>
              </a:ext>
            </a:extLst>
          </p:cNvPr>
          <p:cNvSpPr>
            <a:spLocks noGrp="1"/>
          </p:cNvSpPr>
          <p:nvPr>
            <p:ph type="dt" sz="half" idx="10"/>
          </p:nvPr>
        </p:nvSpPr>
        <p:spPr/>
        <p:txBody>
          <a:bodyPr/>
          <a:lstStyle/>
          <a:p>
            <a:fld id="{387527F5-4B4F-4C3C-9D24-7A2D107F1F04}" type="datetimeFigureOut">
              <a:rPr lang="en-US" smtClean="0"/>
              <a:t>10/11/2022</a:t>
            </a:fld>
            <a:endParaRPr lang="en-US"/>
          </a:p>
        </p:txBody>
      </p:sp>
      <p:sp>
        <p:nvSpPr>
          <p:cNvPr id="5" name="Footer Placeholder 4">
            <a:extLst>
              <a:ext uri="{FF2B5EF4-FFF2-40B4-BE49-F238E27FC236}">
                <a16:creationId xmlns:a16="http://schemas.microsoft.com/office/drawing/2014/main" id="{7DF91F58-6859-4352-8154-5509CA62AD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2A76F1-E366-4A18-B1CD-CBE1FD4F972F}"/>
              </a:ext>
            </a:extLst>
          </p:cNvPr>
          <p:cNvSpPr>
            <a:spLocks noGrp="1"/>
          </p:cNvSpPr>
          <p:nvPr>
            <p:ph type="sldNum" sz="quarter" idx="12"/>
          </p:nvPr>
        </p:nvSpPr>
        <p:spPr/>
        <p:txBody>
          <a:bodyPr/>
          <a:lstStyle/>
          <a:p>
            <a:fld id="{65E84985-AC7C-41AE-8340-64F826C4F333}" type="slidenum">
              <a:rPr lang="en-US" smtClean="0"/>
              <a:t>‹#›</a:t>
            </a:fld>
            <a:endParaRPr lang="en-US"/>
          </a:p>
        </p:txBody>
      </p:sp>
    </p:spTree>
    <p:extLst>
      <p:ext uri="{BB962C8B-B14F-4D97-AF65-F5344CB8AC3E}">
        <p14:creationId xmlns:p14="http://schemas.microsoft.com/office/powerpoint/2010/main" val="1975627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2BBDF-05C8-48FE-8578-81653972A5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C4D8B16-F19E-4AB3-B1BC-8480E35B91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49F1CF-11CF-444C-B573-36A5F87C0302}"/>
              </a:ext>
            </a:extLst>
          </p:cNvPr>
          <p:cNvSpPr>
            <a:spLocks noGrp="1"/>
          </p:cNvSpPr>
          <p:nvPr>
            <p:ph type="dt" sz="half" idx="10"/>
          </p:nvPr>
        </p:nvSpPr>
        <p:spPr/>
        <p:txBody>
          <a:bodyPr/>
          <a:lstStyle/>
          <a:p>
            <a:fld id="{387527F5-4B4F-4C3C-9D24-7A2D107F1F04}" type="datetimeFigureOut">
              <a:rPr lang="en-US" smtClean="0"/>
              <a:t>10/11/2022</a:t>
            </a:fld>
            <a:endParaRPr lang="en-US"/>
          </a:p>
        </p:txBody>
      </p:sp>
      <p:sp>
        <p:nvSpPr>
          <p:cNvPr id="5" name="Footer Placeholder 4">
            <a:extLst>
              <a:ext uri="{FF2B5EF4-FFF2-40B4-BE49-F238E27FC236}">
                <a16:creationId xmlns:a16="http://schemas.microsoft.com/office/drawing/2014/main" id="{69812948-A7F2-428C-A580-7E00E564D2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3418B3-7C83-41C9-BBD8-B1E5A9F278FA}"/>
              </a:ext>
            </a:extLst>
          </p:cNvPr>
          <p:cNvSpPr>
            <a:spLocks noGrp="1"/>
          </p:cNvSpPr>
          <p:nvPr>
            <p:ph type="sldNum" sz="quarter" idx="12"/>
          </p:nvPr>
        </p:nvSpPr>
        <p:spPr/>
        <p:txBody>
          <a:bodyPr/>
          <a:lstStyle/>
          <a:p>
            <a:fld id="{65E84985-AC7C-41AE-8340-64F826C4F333}" type="slidenum">
              <a:rPr lang="en-US" smtClean="0"/>
              <a:t>‹#›</a:t>
            </a:fld>
            <a:endParaRPr lang="en-US"/>
          </a:p>
        </p:txBody>
      </p:sp>
    </p:spTree>
    <p:extLst>
      <p:ext uri="{BB962C8B-B14F-4D97-AF65-F5344CB8AC3E}">
        <p14:creationId xmlns:p14="http://schemas.microsoft.com/office/powerpoint/2010/main" val="3913116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4EC272-3A7D-4C7B-B69B-92241326EC7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CDC49BC-4152-431F-8D79-60707C8FBD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8C61D6-1D0A-44E4-96BD-6FF92D66CB59}"/>
              </a:ext>
            </a:extLst>
          </p:cNvPr>
          <p:cNvSpPr>
            <a:spLocks noGrp="1"/>
          </p:cNvSpPr>
          <p:nvPr>
            <p:ph type="dt" sz="half" idx="10"/>
          </p:nvPr>
        </p:nvSpPr>
        <p:spPr/>
        <p:txBody>
          <a:bodyPr/>
          <a:lstStyle/>
          <a:p>
            <a:fld id="{387527F5-4B4F-4C3C-9D24-7A2D107F1F04}" type="datetimeFigureOut">
              <a:rPr lang="en-US" smtClean="0"/>
              <a:t>10/11/2022</a:t>
            </a:fld>
            <a:endParaRPr lang="en-US"/>
          </a:p>
        </p:txBody>
      </p:sp>
      <p:sp>
        <p:nvSpPr>
          <p:cNvPr id="5" name="Footer Placeholder 4">
            <a:extLst>
              <a:ext uri="{FF2B5EF4-FFF2-40B4-BE49-F238E27FC236}">
                <a16:creationId xmlns:a16="http://schemas.microsoft.com/office/drawing/2014/main" id="{9E47838D-582D-4470-9062-AD3F62B1BE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5D8F6F-A241-4BFB-A527-511679AD74D4}"/>
              </a:ext>
            </a:extLst>
          </p:cNvPr>
          <p:cNvSpPr>
            <a:spLocks noGrp="1"/>
          </p:cNvSpPr>
          <p:nvPr>
            <p:ph type="sldNum" sz="quarter" idx="12"/>
          </p:nvPr>
        </p:nvSpPr>
        <p:spPr/>
        <p:txBody>
          <a:bodyPr/>
          <a:lstStyle/>
          <a:p>
            <a:fld id="{65E84985-AC7C-41AE-8340-64F826C4F333}" type="slidenum">
              <a:rPr lang="en-US" smtClean="0"/>
              <a:t>‹#›</a:t>
            </a:fld>
            <a:endParaRPr lang="en-US"/>
          </a:p>
        </p:txBody>
      </p:sp>
    </p:spTree>
    <p:extLst>
      <p:ext uri="{BB962C8B-B14F-4D97-AF65-F5344CB8AC3E}">
        <p14:creationId xmlns:p14="http://schemas.microsoft.com/office/powerpoint/2010/main" val="30148400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10927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CFECE9-D645-0540-9DA0-AEC7DA1A781C}"/>
              </a:ext>
            </a:extLst>
          </p:cNvPr>
          <p:cNvSpPr>
            <a:spLocks noGrp="1"/>
          </p:cNvSpPr>
          <p:nvPr>
            <p:ph idx="1"/>
          </p:nvPr>
        </p:nvSpPr>
        <p:spPr>
          <a:xfrm>
            <a:off x="571499" y="1137256"/>
            <a:ext cx="11209376" cy="4908082"/>
          </a:xfrm>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Title 1">
            <a:extLst>
              <a:ext uri="{FF2B5EF4-FFF2-40B4-BE49-F238E27FC236}">
                <a16:creationId xmlns:a16="http://schemas.microsoft.com/office/drawing/2014/main" id="{9FB4E98A-97D9-4526-9E90-BA541F5B53B0}"/>
              </a:ext>
            </a:extLst>
          </p:cNvPr>
          <p:cNvSpPr>
            <a:spLocks noGrp="1"/>
          </p:cNvSpPr>
          <p:nvPr>
            <p:ph type="title" hasCustomPrompt="1"/>
          </p:nvPr>
        </p:nvSpPr>
        <p:spPr>
          <a:xfrm>
            <a:off x="571499" y="348662"/>
            <a:ext cx="11209376" cy="464000"/>
          </a:xfrm>
        </p:spPr>
        <p:txBody>
          <a:bodyPr>
            <a:noAutofit/>
          </a:bodyPr>
          <a:lstStyle>
            <a:lvl1pPr>
              <a:defRPr sz="3200" b="0">
                <a:solidFill>
                  <a:srgbClr val="A4123F"/>
                </a:solidFill>
                <a:latin typeface="Georgia" panose="02040502050405020303" pitchFamily="18" charset="0"/>
              </a:defRPr>
            </a:lvl1pPr>
          </a:lstStyle>
          <a:p>
            <a:r>
              <a:rPr lang="en-US" dirty="0"/>
              <a:t>Click Here To Edit Title</a:t>
            </a:r>
            <a:endParaRPr lang="en-IN" dirty="0"/>
          </a:p>
        </p:txBody>
      </p:sp>
      <p:pic>
        <p:nvPicPr>
          <p:cNvPr id="8" name="Picture 7">
            <a:extLst>
              <a:ext uri="{FF2B5EF4-FFF2-40B4-BE49-F238E27FC236}">
                <a16:creationId xmlns:a16="http://schemas.microsoft.com/office/drawing/2014/main" id="{140DA784-0993-4F43-BA98-733CB6486E2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489" y="6369932"/>
            <a:ext cx="12218977" cy="521007"/>
          </a:xfrm>
          <a:prstGeom prst="rect">
            <a:avLst/>
          </a:prstGeom>
        </p:spPr>
      </p:pic>
      <p:pic>
        <p:nvPicPr>
          <p:cNvPr id="6" name="Picture 5">
            <a:extLst>
              <a:ext uri="{FF2B5EF4-FFF2-40B4-BE49-F238E27FC236}">
                <a16:creationId xmlns:a16="http://schemas.microsoft.com/office/drawing/2014/main" id="{D5D41DD4-A5E8-4552-814D-0D80AF0F22E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6134" y="6490361"/>
            <a:ext cx="1781941" cy="314840"/>
          </a:xfrm>
          <a:prstGeom prst="rect">
            <a:avLst/>
          </a:prstGeom>
        </p:spPr>
      </p:pic>
    </p:spTree>
    <p:extLst>
      <p:ext uri="{BB962C8B-B14F-4D97-AF65-F5344CB8AC3E}">
        <p14:creationId xmlns:p14="http://schemas.microsoft.com/office/powerpoint/2010/main" val="626631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BBC2E-63BB-46DA-9476-282DF481F1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0CEBCE-5C74-4B23-8C31-6BA6951CB9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0664AB-5438-4883-A8BE-4B10CB55139F}"/>
              </a:ext>
            </a:extLst>
          </p:cNvPr>
          <p:cNvSpPr>
            <a:spLocks noGrp="1"/>
          </p:cNvSpPr>
          <p:nvPr>
            <p:ph type="dt" sz="half" idx="10"/>
          </p:nvPr>
        </p:nvSpPr>
        <p:spPr/>
        <p:txBody>
          <a:bodyPr/>
          <a:lstStyle/>
          <a:p>
            <a:fld id="{387527F5-4B4F-4C3C-9D24-7A2D107F1F04}" type="datetimeFigureOut">
              <a:rPr lang="en-US" smtClean="0"/>
              <a:t>10/11/2022</a:t>
            </a:fld>
            <a:endParaRPr lang="en-US"/>
          </a:p>
        </p:txBody>
      </p:sp>
      <p:sp>
        <p:nvSpPr>
          <p:cNvPr id="5" name="Footer Placeholder 4">
            <a:extLst>
              <a:ext uri="{FF2B5EF4-FFF2-40B4-BE49-F238E27FC236}">
                <a16:creationId xmlns:a16="http://schemas.microsoft.com/office/drawing/2014/main" id="{755E9443-B365-47F3-B649-B6521D819A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7F2FBB-C49B-4622-9DA4-A493C29C57EE}"/>
              </a:ext>
            </a:extLst>
          </p:cNvPr>
          <p:cNvSpPr>
            <a:spLocks noGrp="1"/>
          </p:cNvSpPr>
          <p:nvPr>
            <p:ph type="sldNum" sz="quarter" idx="12"/>
          </p:nvPr>
        </p:nvSpPr>
        <p:spPr/>
        <p:txBody>
          <a:bodyPr/>
          <a:lstStyle/>
          <a:p>
            <a:fld id="{65E84985-AC7C-41AE-8340-64F826C4F333}" type="slidenum">
              <a:rPr lang="en-US" smtClean="0"/>
              <a:t>‹#›</a:t>
            </a:fld>
            <a:endParaRPr lang="en-US"/>
          </a:p>
        </p:txBody>
      </p:sp>
    </p:spTree>
    <p:extLst>
      <p:ext uri="{BB962C8B-B14F-4D97-AF65-F5344CB8AC3E}">
        <p14:creationId xmlns:p14="http://schemas.microsoft.com/office/powerpoint/2010/main" val="666558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AA25D-8B9D-48A4-AEBC-7CB6D99B5D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230708-F537-45EA-804E-DFECF5F017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79452B-D2CA-418C-BCBC-9672F40CC433}"/>
              </a:ext>
            </a:extLst>
          </p:cNvPr>
          <p:cNvSpPr>
            <a:spLocks noGrp="1"/>
          </p:cNvSpPr>
          <p:nvPr>
            <p:ph type="dt" sz="half" idx="10"/>
          </p:nvPr>
        </p:nvSpPr>
        <p:spPr/>
        <p:txBody>
          <a:bodyPr/>
          <a:lstStyle/>
          <a:p>
            <a:fld id="{387527F5-4B4F-4C3C-9D24-7A2D107F1F04}" type="datetimeFigureOut">
              <a:rPr lang="en-US" smtClean="0"/>
              <a:t>10/11/2022</a:t>
            </a:fld>
            <a:endParaRPr lang="en-US"/>
          </a:p>
        </p:txBody>
      </p:sp>
      <p:sp>
        <p:nvSpPr>
          <p:cNvPr id="5" name="Footer Placeholder 4">
            <a:extLst>
              <a:ext uri="{FF2B5EF4-FFF2-40B4-BE49-F238E27FC236}">
                <a16:creationId xmlns:a16="http://schemas.microsoft.com/office/drawing/2014/main" id="{982EBD8D-F312-4D71-B496-C6B2835DBB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5DE2C-430A-448A-9CB3-06D748CE87A1}"/>
              </a:ext>
            </a:extLst>
          </p:cNvPr>
          <p:cNvSpPr>
            <a:spLocks noGrp="1"/>
          </p:cNvSpPr>
          <p:nvPr>
            <p:ph type="sldNum" sz="quarter" idx="12"/>
          </p:nvPr>
        </p:nvSpPr>
        <p:spPr/>
        <p:txBody>
          <a:bodyPr/>
          <a:lstStyle/>
          <a:p>
            <a:fld id="{65E84985-AC7C-41AE-8340-64F826C4F333}" type="slidenum">
              <a:rPr lang="en-US" smtClean="0"/>
              <a:t>‹#›</a:t>
            </a:fld>
            <a:endParaRPr lang="en-US"/>
          </a:p>
        </p:txBody>
      </p:sp>
    </p:spTree>
    <p:extLst>
      <p:ext uri="{BB962C8B-B14F-4D97-AF65-F5344CB8AC3E}">
        <p14:creationId xmlns:p14="http://schemas.microsoft.com/office/powerpoint/2010/main" val="2854032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27F11-30BB-4181-960C-39BA7BD3BF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F9610A-0802-4DA4-8E84-FC2C23A64C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870AFF6-69B3-42F8-808D-2801CFA272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AF242D-A5A7-4A43-8BAA-6B54857B4CB1}"/>
              </a:ext>
            </a:extLst>
          </p:cNvPr>
          <p:cNvSpPr>
            <a:spLocks noGrp="1"/>
          </p:cNvSpPr>
          <p:nvPr>
            <p:ph type="dt" sz="half" idx="10"/>
          </p:nvPr>
        </p:nvSpPr>
        <p:spPr/>
        <p:txBody>
          <a:bodyPr/>
          <a:lstStyle/>
          <a:p>
            <a:fld id="{387527F5-4B4F-4C3C-9D24-7A2D107F1F04}" type="datetimeFigureOut">
              <a:rPr lang="en-US" smtClean="0"/>
              <a:t>10/11/2022</a:t>
            </a:fld>
            <a:endParaRPr lang="en-US"/>
          </a:p>
        </p:txBody>
      </p:sp>
      <p:sp>
        <p:nvSpPr>
          <p:cNvPr id="6" name="Footer Placeholder 5">
            <a:extLst>
              <a:ext uri="{FF2B5EF4-FFF2-40B4-BE49-F238E27FC236}">
                <a16:creationId xmlns:a16="http://schemas.microsoft.com/office/drawing/2014/main" id="{CEB09091-A15A-45DE-9F44-714D1230E9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C6BDDF-E201-4ED8-80F7-5BBF410B165F}"/>
              </a:ext>
            </a:extLst>
          </p:cNvPr>
          <p:cNvSpPr>
            <a:spLocks noGrp="1"/>
          </p:cNvSpPr>
          <p:nvPr>
            <p:ph type="sldNum" sz="quarter" idx="12"/>
          </p:nvPr>
        </p:nvSpPr>
        <p:spPr/>
        <p:txBody>
          <a:bodyPr/>
          <a:lstStyle/>
          <a:p>
            <a:fld id="{65E84985-AC7C-41AE-8340-64F826C4F333}" type="slidenum">
              <a:rPr lang="en-US" smtClean="0"/>
              <a:t>‹#›</a:t>
            </a:fld>
            <a:endParaRPr lang="en-US"/>
          </a:p>
        </p:txBody>
      </p:sp>
    </p:spTree>
    <p:extLst>
      <p:ext uri="{BB962C8B-B14F-4D97-AF65-F5344CB8AC3E}">
        <p14:creationId xmlns:p14="http://schemas.microsoft.com/office/powerpoint/2010/main" val="808005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940E0-0B16-4F75-85C1-BBC1CC84167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01CC9B-B4DE-4D7A-9E68-1AF62219FB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1190A4-4D18-491E-8443-38263C8523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6A2D03-8074-4ED2-AFA3-87D5881DB6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42EE9C-8744-45E2-A9E4-3A366CF7E3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BE356B0-54A0-4E7B-B80F-30C2AAFCBBAD}"/>
              </a:ext>
            </a:extLst>
          </p:cNvPr>
          <p:cNvSpPr>
            <a:spLocks noGrp="1"/>
          </p:cNvSpPr>
          <p:nvPr>
            <p:ph type="dt" sz="half" idx="10"/>
          </p:nvPr>
        </p:nvSpPr>
        <p:spPr/>
        <p:txBody>
          <a:bodyPr/>
          <a:lstStyle/>
          <a:p>
            <a:fld id="{387527F5-4B4F-4C3C-9D24-7A2D107F1F04}" type="datetimeFigureOut">
              <a:rPr lang="en-US" smtClean="0"/>
              <a:t>10/11/2022</a:t>
            </a:fld>
            <a:endParaRPr lang="en-US"/>
          </a:p>
        </p:txBody>
      </p:sp>
      <p:sp>
        <p:nvSpPr>
          <p:cNvPr id="8" name="Footer Placeholder 7">
            <a:extLst>
              <a:ext uri="{FF2B5EF4-FFF2-40B4-BE49-F238E27FC236}">
                <a16:creationId xmlns:a16="http://schemas.microsoft.com/office/drawing/2014/main" id="{E4A1A6BF-9179-425F-93E5-F36D3E36416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1BFC4E-5967-40D5-8F97-B1D29B37C30D}"/>
              </a:ext>
            </a:extLst>
          </p:cNvPr>
          <p:cNvSpPr>
            <a:spLocks noGrp="1"/>
          </p:cNvSpPr>
          <p:nvPr>
            <p:ph type="sldNum" sz="quarter" idx="12"/>
          </p:nvPr>
        </p:nvSpPr>
        <p:spPr/>
        <p:txBody>
          <a:bodyPr/>
          <a:lstStyle/>
          <a:p>
            <a:fld id="{65E84985-AC7C-41AE-8340-64F826C4F333}" type="slidenum">
              <a:rPr lang="en-US" smtClean="0"/>
              <a:t>‹#›</a:t>
            </a:fld>
            <a:endParaRPr lang="en-US"/>
          </a:p>
        </p:txBody>
      </p:sp>
    </p:spTree>
    <p:extLst>
      <p:ext uri="{BB962C8B-B14F-4D97-AF65-F5344CB8AC3E}">
        <p14:creationId xmlns:p14="http://schemas.microsoft.com/office/powerpoint/2010/main" val="1620953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9E6D9-1F59-421F-9BC1-149D3B8DE1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E04BE7-637D-48B3-91B4-DE503E5970D6}"/>
              </a:ext>
            </a:extLst>
          </p:cNvPr>
          <p:cNvSpPr>
            <a:spLocks noGrp="1"/>
          </p:cNvSpPr>
          <p:nvPr>
            <p:ph type="dt" sz="half" idx="10"/>
          </p:nvPr>
        </p:nvSpPr>
        <p:spPr/>
        <p:txBody>
          <a:bodyPr/>
          <a:lstStyle/>
          <a:p>
            <a:fld id="{387527F5-4B4F-4C3C-9D24-7A2D107F1F04}" type="datetimeFigureOut">
              <a:rPr lang="en-US" smtClean="0"/>
              <a:t>10/11/2022</a:t>
            </a:fld>
            <a:endParaRPr lang="en-US"/>
          </a:p>
        </p:txBody>
      </p:sp>
      <p:sp>
        <p:nvSpPr>
          <p:cNvPr id="4" name="Footer Placeholder 3">
            <a:extLst>
              <a:ext uri="{FF2B5EF4-FFF2-40B4-BE49-F238E27FC236}">
                <a16:creationId xmlns:a16="http://schemas.microsoft.com/office/drawing/2014/main" id="{DB0BD163-88FF-42F0-B2D0-EC0254B9F7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C72FF8-D57B-4038-9D10-27723E78B38B}"/>
              </a:ext>
            </a:extLst>
          </p:cNvPr>
          <p:cNvSpPr>
            <a:spLocks noGrp="1"/>
          </p:cNvSpPr>
          <p:nvPr>
            <p:ph type="sldNum" sz="quarter" idx="12"/>
          </p:nvPr>
        </p:nvSpPr>
        <p:spPr/>
        <p:txBody>
          <a:bodyPr/>
          <a:lstStyle/>
          <a:p>
            <a:fld id="{65E84985-AC7C-41AE-8340-64F826C4F333}" type="slidenum">
              <a:rPr lang="en-US" smtClean="0"/>
              <a:t>‹#›</a:t>
            </a:fld>
            <a:endParaRPr lang="en-US"/>
          </a:p>
        </p:txBody>
      </p:sp>
    </p:spTree>
    <p:extLst>
      <p:ext uri="{BB962C8B-B14F-4D97-AF65-F5344CB8AC3E}">
        <p14:creationId xmlns:p14="http://schemas.microsoft.com/office/powerpoint/2010/main" val="686361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980C74-A1BC-4AC5-89CB-9D93521F50DD}"/>
              </a:ext>
            </a:extLst>
          </p:cNvPr>
          <p:cNvSpPr>
            <a:spLocks noGrp="1"/>
          </p:cNvSpPr>
          <p:nvPr>
            <p:ph type="dt" sz="half" idx="10"/>
          </p:nvPr>
        </p:nvSpPr>
        <p:spPr/>
        <p:txBody>
          <a:bodyPr/>
          <a:lstStyle/>
          <a:p>
            <a:fld id="{387527F5-4B4F-4C3C-9D24-7A2D107F1F04}" type="datetimeFigureOut">
              <a:rPr lang="en-US" smtClean="0"/>
              <a:t>10/11/2022</a:t>
            </a:fld>
            <a:endParaRPr lang="en-US"/>
          </a:p>
        </p:txBody>
      </p:sp>
      <p:sp>
        <p:nvSpPr>
          <p:cNvPr id="3" name="Footer Placeholder 2">
            <a:extLst>
              <a:ext uri="{FF2B5EF4-FFF2-40B4-BE49-F238E27FC236}">
                <a16:creationId xmlns:a16="http://schemas.microsoft.com/office/drawing/2014/main" id="{A2233716-4570-4A97-846F-F05A61A660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97BFEC-4552-4737-8279-B63D63046C39}"/>
              </a:ext>
            </a:extLst>
          </p:cNvPr>
          <p:cNvSpPr>
            <a:spLocks noGrp="1"/>
          </p:cNvSpPr>
          <p:nvPr>
            <p:ph type="sldNum" sz="quarter" idx="12"/>
          </p:nvPr>
        </p:nvSpPr>
        <p:spPr/>
        <p:txBody>
          <a:bodyPr/>
          <a:lstStyle/>
          <a:p>
            <a:fld id="{65E84985-AC7C-41AE-8340-64F826C4F333}" type="slidenum">
              <a:rPr lang="en-US" smtClean="0"/>
              <a:t>‹#›</a:t>
            </a:fld>
            <a:endParaRPr lang="en-US"/>
          </a:p>
        </p:txBody>
      </p:sp>
    </p:spTree>
    <p:extLst>
      <p:ext uri="{BB962C8B-B14F-4D97-AF65-F5344CB8AC3E}">
        <p14:creationId xmlns:p14="http://schemas.microsoft.com/office/powerpoint/2010/main" val="3894625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85D7B-DD92-4B0A-A65F-716BB2CF49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4A5FEA-A7F0-457D-889E-1AF5689543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63BC56-695A-4B4B-BD07-23E7655853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72F86B-1A90-4850-BF52-D65E1FDBAADA}"/>
              </a:ext>
            </a:extLst>
          </p:cNvPr>
          <p:cNvSpPr>
            <a:spLocks noGrp="1"/>
          </p:cNvSpPr>
          <p:nvPr>
            <p:ph type="dt" sz="half" idx="10"/>
          </p:nvPr>
        </p:nvSpPr>
        <p:spPr/>
        <p:txBody>
          <a:bodyPr/>
          <a:lstStyle/>
          <a:p>
            <a:fld id="{387527F5-4B4F-4C3C-9D24-7A2D107F1F04}" type="datetimeFigureOut">
              <a:rPr lang="en-US" smtClean="0"/>
              <a:t>10/11/2022</a:t>
            </a:fld>
            <a:endParaRPr lang="en-US"/>
          </a:p>
        </p:txBody>
      </p:sp>
      <p:sp>
        <p:nvSpPr>
          <p:cNvPr id="6" name="Footer Placeholder 5">
            <a:extLst>
              <a:ext uri="{FF2B5EF4-FFF2-40B4-BE49-F238E27FC236}">
                <a16:creationId xmlns:a16="http://schemas.microsoft.com/office/drawing/2014/main" id="{83845BCD-9B72-4721-84E1-456FA36CDC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A5476E-E8A1-476F-A682-41854A310528}"/>
              </a:ext>
            </a:extLst>
          </p:cNvPr>
          <p:cNvSpPr>
            <a:spLocks noGrp="1"/>
          </p:cNvSpPr>
          <p:nvPr>
            <p:ph type="sldNum" sz="quarter" idx="12"/>
          </p:nvPr>
        </p:nvSpPr>
        <p:spPr/>
        <p:txBody>
          <a:bodyPr/>
          <a:lstStyle/>
          <a:p>
            <a:fld id="{65E84985-AC7C-41AE-8340-64F826C4F333}" type="slidenum">
              <a:rPr lang="en-US" smtClean="0"/>
              <a:t>‹#›</a:t>
            </a:fld>
            <a:endParaRPr lang="en-US"/>
          </a:p>
        </p:txBody>
      </p:sp>
    </p:spTree>
    <p:extLst>
      <p:ext uri="{BB962C8B-B14F-4D97-AF65-F5344CB8AC3E}">
        <p14:creationId xmlns:p14="http://schemas.microsoft.com/office/powerpoint/2010/main" val="841564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D1C74-669C-469D-B638-F9B87518D0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232133-922D-42FB-8A6D-8DC1E99601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D9E141-0C6D-4E80-8408-5F7439BAF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FC3FCC-C2D6-4342-B146-CD92AB180A09}"/>
              </a:ext>
            </a:extLst>
          </p:cNvPr>
          <p:cNvSpPr>
            <a:spLocks noGrp="1"/>
          </p:cNvSpPr>
          <p:nvPr>
            <p:ph type="dt" sz="half" idx="10"/>
          </p:nvPr>
        </p:nvSpPr>
        <p:spPr/>
        <p:txBody>
          <a:bodyPr/>
          <a:lstStyle/>
          <a:p>
            <a:fld id="{387527F5-4B4F-4C3C-9D24-7A2D107F1F04}" type="datetimeFigureOut">
              <a:rPr lang="en-US" smtClean="0"/>
              <a:t>10/11/2022</a:t>
            </a:fld>
            <a:endParaRPr lang="en-US"/>
          </a:p>
        </p:txBody>
      </p:sp>
      <p:sp>
        <p:nvSpPr>
          <p:cNvPr id="6" name="Footer Placeholder 5">
            <a:extLst>
              <a:ext uri="{FF2B5EF4-FFF2-40B4-BE49-F238E27FC236}">
                <a16:creationId xmlns:a16="http://schemas.microsoft.com/office/drawing/2014/main" id="{4B9B3C5D-FF99-4676-863D-366129840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631A67-2F7D-4AF9-A56E-12467A6FAD61}"/>
              </a:ext>
            </a:extLst>
          </p:cNvPr>
          <p:cNvSpPr>
            <a:spLocks noGrp="1"/>
          </p:cNvSpPr>
          <p:nvPr>
            <p:ph type="sldNum" sz="quarter" idx="12"/>
          </p:nvPr>
        </p:nvSpPr>
        <p:spPr/>
        <p:txBody>
          <a:bodyPr/>
          <a:lstStyle/>
          <a:p>
            <a:fld id="{65E84985-AC7C-41AE-8340-64F826C4F333}" type="slidenum">
              <a:rPr lang="en-US" smtClean="0"/>
              <a:t>‹#›</a:t>
            </a:fld>
            <a:endParaRPr lang="en-US"/>
          </a:p>
        </p:txBody>
      </p:sp>
    </p:spTree>
    <p:extLst>
      <p:ext uri="{BB962C8B-B14F-4D97-AF65-F5344CB8AC3E}">
        <p14:creationId xmlns:p14="http://schemas.microsoft.com/office/powerpoint/2010/main" val="2308699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8FD276-02F3-48BB-8F3D-E42018871D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3733BD-A731-4E22-AB85-77785C7A80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A98676-BF97-49F6-BAAE-E96B0570C9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7527F5-4B4F-4C3C-9D24-7A2D107F1F04}" type="datetimeFigureOut">
              <a:rPr lang="en-US" smtClean="0"/>
              <a:t>10/11/2022</a:t>
            </a:fld>
            <a:endParaRPr lang="en-US"/>
          </a:p>
        </p:txBody>
      </p:sp>
      <p:sp>
        <p:nvSpPr>
          <p:cNvPr id="5" name="Footer Placeholder 4">
            <a:extLst>
              <a:ext uri="{FF2B5EF4-FFF2-40B4-BE49-F238E27FC236}">
                <a16:creationId xmlns:a16="http://schemas.microsoft.com/office/drawing/2014/main" id="{3D26EEEA-76E3-46B8-95D7-257A3DA921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A8FAAA0-9B4A-4E0E-A033-01F33DF2E2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E84985-AC7C-41AE-8340-64F826C4F333}" type="slidenum">
              <a:rPr lang="en-US" smtClean="0"/>
              <a:t>‹#›</a:t>
            </a:fld>
            <a:endParaRPr lang="en-US"/>
          </a:p>
        </p:txBody>
      </p:sp>
    </p:spTree>
    <p:extLst>
      <p:ext uri="{BB962C8B-B14F-4D97-AF65-F5344CB8AC3E}">
        <p14:creationId xmlns:p14="http://schemas.microsoft.com/office/powerpoint/2010/main" val="3157256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DC7025E-4863-6F49-AD01-8A5B65B0890F}"/>
              </a:ext>
            </a:extLst>
          </p:cNvPr>
          <p:cNvSpPr/>
          <p:nvPr/>
        </p:nvSpPr>
        <p:spPr>
          <a:xfrm>
            <a:off x="1540136" y="0"/>
            <a:ext cx="9176273" cy="6858000"/>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 </a:t>
            </a:r>
          </a:p>
        </p:txBody>
      </p:sp>
      <p:pic>
        <p:nvPicPr>
          <p:cNvPr id="7" name="Picture 6" descr="A picture containing drawing&#10;&#10;Description automatically generated">
            <a:extLst>
              <a:ext uri="{FF2B5EF4-FFF2-40B4-BE49-F238E27FC236}">
                <a16:creationId xmlns:a16="http://schemas.microsoft.com/office/drawing/2014/main" id="{80288CD4-7B52-C244-BAD4-BFF7D9DCE675}"/>
              </a:ext>
            </a:extLst>
          </p:cNvPr>
          <p:cNvPicPr>
            <a:picLocks noChangeAspect="1"/>
          </p:cNvPicPr>
          <p:nvPr/>
        </p:nvPicPr>
        <p:blipFill>
          <a:blip r:embed="rId2"/>
          <a:stretch>
            <a:fillRect/>
          </a:stretch>
        </p:blipFill>
        <p:spPr>
          <a:xfrm>
            <a:off x="2685099" y="2667001"/>
            <a:ext cx="3443174" cy="1104899"/>
          </a:xfrm>
          <a:prstGeom prst="rect">
            <a:avLst/>
          </a:prstGeom>
        </p:spPr>
      </p:pic>
      <p:sp>
        <p:nvSpPr>
          <p:cNvPr id="8" name="TextBox 7">
            <a:extLst>
              <a:ext uri="{FF2B5EF4-FFF2-40B4-BE49-F238E27FC236}">
                <a16:creationId xmlns:a16="http://schemas.microsoft.com/office/drawing/2014/main" id="{BE776D66-1F2F-B348-8DC7-42BD5D86556D}"/>
              </a:ext>
            </a:extLst>
          </p:cNvPr>
          <p:cNvSpPr txBox="1"/>
          <p:nvPr/>
        </p:nvSpPr>
        <p:spPr>
          <a:xfrm>
            <a:off x="6453074" y="2927062"/>
            <a:ext cx="3874452" cy="1077218"/>
          </a:xfrm>
          <a:prstGeom prst="rect">
            <a:avLst/>
          </a:prstGeom>
          <a:noFill/>
        </p:spPr>
        <p:txBody>
          <a:bodyPr wrap="square" rtlCol="0">
            <a:spAutoFit/>
          </a:bodyPr>
          <a:lstStyle/>
          <a:p>
            <a:pPr algn="ctr">
              <a:spcBef>
                <a:spcPct val="0"/>
              </a:spcBef>
              <a:buClr>
                <a:srgbClr val="333399"/>
              </a:buClr>
              <a:buSzPct val="100000"/>
              <a:buFont typeface="Arial" charset="0"/>
            </a:pPr>
            <a:r>
              <a:rPr lang="en-US" sz="3200" b="1" dirty="0">
                <a:solidFill>
                  <a:schemeClr val="bg1"/>
                </a:solidFill>
                <a:latin typeface="Times New Roman" panose="02020603050405020304" pitchFamily="18" charset="0"/>
                <a:ea typeface="+mj-ea"/>
                <a:cs typeface="Times New Roman" panose="02020603050405020304" pitchFamily="18" charset="0"/>
              </a:rPr>
              <a:t>Web Application Vulnerabilities</a:t>
            </a:r>
            <a:endParaRPr lang="en-IN" sz="3200" b="1" dirty="0">
              <a:solidFill>
                <a:schemeClr val="bg1"/>
              </a:solidFill>
              <a:latin typeface="Times New Roman" panose="02020603050405020304" pitchFamily="18" charset="0"/>
              <a:ea typeface="+mj-ea"/>
              <a:cs typeface="Times New Roman" panose="02020603050405020304" pitchFamily="18" charset="0"/>
            </a:endParaRPr>
          </a:p>
        </p:txBody>
      </p:sp>
      <p:cxnSp>
        <p:nvCxnSpPr>
          <p:cNvPr id="3" name="Straight Connector 2">
            <a:extLst>
              <a:ext uri="{FF2B5EF4-FFF2-40B4-BE49-F238E27FC236}">
                <a16:creationId xmlns:a16="http://schemas.microsoft.com/office/drawing/2014/main" id="{4BA58083-EF1A-427F-9030-DC289843A2BF}"/>
              </a:ext>
            </a:extLst>
          </p:cNvPr>
          <p:cNvCxnSpPr>
            <a:cxnSpLocks/>
          </p:cNvCxnSpPr>
          <p:nvPr/>
        </p:nvCxnSpPr>
        <p:spPr>
          <a:xfrm>
            <a:off x="6290673" y="2401045"/>
            <a:ext cx="0" cy="1636813"/>
          </a:xfrm>
          <a:prstGeom prst="line">
            <a:avLst/>
          </a:prstGeom>
          <a:ln>
            <a:solidFill>
              <a:srgbClr val="FFC000"/>
            </a:solidFill>
          </a:ln>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8807A921-4A34-4052-800D-82EA711F2427}"/>
              </a:ext>
            </a:extLst>
          </p:cNvPr>
          <p:cNvSpPr txBox="1"/>
          <p:nvPr/>
        </p:nvSpPr>
        <p:spPr>
          <a:xfrm>
            <a:off x="3741908" y="4477032"/>
            <a:ext cx="5418303" cy="707886"/>
          </a:xfrm>
          <a:prstGeom prst="rect">
            <a:avLst/>
          </a:prstGeom>
          <a:noFill/>
        </p:spPr>
        <p:txBody>
          <a:bodyPr wrap="square" rtlCol="0">
            <a:spAutoFit/>
          </a:bodyPr>
          <a:lstStyle/>
          <a:p>
            <a:pPr algn="ctr"/>
            <a:r>
              <a:rPr lang="en-US" sz="2000" b="1" dirty="0">
                <a:solidFill>
                  <a:schemeClr val="bg1"/>
                </a:solidFill>
                <a:latin typeface="Georgia" panose="02040502050405020303" pitchFamily="18" charset="0"/>
              </a:rPr>
              <a:t>19CSE335 Ethical Hacking</a:t>
            </a:r>
          </a:p>
          <a:p>
            <a:pPr algn="ctr"/>
            <a:endParaRPr lang="en-US" sz="2000" b="1" dirty="0">
              <a:solidFill>
                <a:schemeClr val="bg1"/>
              </a:solidFill>
              <a:latin typeface="Georgia" panose="02040502050405020303" pitchFamily="18" charset="0"/>
            </a:endParaRPr>
          </a:p>
        </p:txBody>
      </p:sp>
    </p:spTree>
    <p:extLst>
      <p:ext uri="{BB962C8B-B14F-4D97-AF65-F5344CB8AC3E}">
        <p14:creationId xmlns:p14="http://schemas.microsoft.com/office/powerpoint/2010/main" val="427828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1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84B7794E-FAA6-63FA-60EC-AF7D85AF3E3C}"/>
              </a:ext>
            </a:extLst>
          </p:cNvPr>
          <p:cNvSpPr>
            <a:spLocks noGrp="1"/>
          </p:cNvSpPr>
          <p:nvPr>
            <p:ph type="title"/>
          </p:nvPr>
        </p:nvSpPr>
        <p:spPr>
          <a:xfrm>
            <a:off x="524741" y="620392"/>
            <a:ext cx="3808268" cy="5504688"/>
          </a:xfrm>
        </p:spPr>
        <p:txBody>
          <a:bodyPr vert="horz" lIns="91440" tIns="45720" rIns="91440" bIns="45720" rtlCol="0" anchor="ctr">
            <a:normAutofit/>
          </a:bodyPr>
          <a:lstStyle/>
          <a:p>
            <a:pPr algn="ctr"/>
            <a:r>
              <a:rPr lang="en-US" sz="4000" kern="1200" dirty="0">
                <a:solidFill>
                  <a:schemeClr val="bg1"/>
                </a:solidFill>
                <a:latin typeface="Times New Roman" panose="02020603050405020304" pitchFamily="18" charset="0"/>
                <a:cs typeface="Times New Roman" panose="02020603050405020304" pitchFamily="18" charset="0"/>
              </a:rPr>
              <a:t>How </a:t>
            </a:r>
            <a:br>
              <a:rPr lang="en-US" sz="4000" kern="1200" dirty="0">
                <a:solidFill>
                  <a:schemeClr val="bg1"/>
                </a:solidFill>
                <a:latin typeface="Times New Roman" panose="02020603050405020304" pitchFamily="18" charset="0"/>
                <a:cs typeface="Times New Roman" panose="02020603050405020304" pitchFamily="18" charset="0"/>
              </a:rPr>
            </a:br>
            <a:r>
              <a:rPr lang="en-US" sz="4000" kern="1200" dirty="0">
                <a:solidFill>
                  <a:schemeClr val="bg1"/>
                </a:solidFill>
                <a:latin typeface="Times New Roman" panose="02020603050405020304" pitchFamily="18" charset="0"/>
                <a:cs typeface="Times New Roman" panose="02020603050405020304" pitchFamily="18" charset="0"/>
              </a:rPr>
              <a:t>Web Applications Work??</a:t>
            </a:r>
          </a:p>
        </p:txBody>
      </p:sp>
      <p:graphicFrame>
        <p:nvGraphicFramePr>
          <p:cNvPr id="5" name="Content Placeholder 1">
            <a:extLst>
              <a:ext uri="{FF2B5EF4-FFF2-40B4-BE49-F238E27FC236}">
                <a16:creationId xmlns:a16="http://schemas.microsoft.com/office/drawing/2014/main" id="{7BAE68D0-3A0E-942F-2A59-39056ED6F8B6}"/>
              </a:ext>
            </a:extLst>
          </p:cNvPr>
          <p:cNvGraphicFramePr>
            <a:graphicFrameLocks noGrp="1"/>
          </p:cNvGraphicFramePr>
          <p:nvPr>
            <p:ph idx="1"/>
            <p:extLst>
              <p:ext uri="{D42A27DB-BD31-4B8C-83A1-F6EECF244321}">
                <p14:modId xmlns:p14="http://schemas.microsoft.com/office/powerpoint/2010/main" val="3910430042"/>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2634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F92D2658-840A-DF5B-B4F9-98869F5C9B54}"/>
              </a:ext>
            </a:extLst>
          </p:cNvPr>
          <p:cNvSpPr>
            <a:spLocks noGrp="1"/>
          </p:cNvSpPr>
          <p:nvPr>
            <p:ph type="title"/>
          </p:nvPr>
        </p:nvSpPr>
        <p:spPr>
          <a:xfrm>
            <a:off x="524741" y="620392"/>
            <a:ext cx="3808268" cy="5504688"/>
          </a:xfrm>
        </p:spPr>
        <p:txBody>
          <a:bodyPr vert="horz" lIns="91440" tIns="45720" rIns="91440" bIns="45720" rtlCol="0" anchor="ctr">
            <a:normAutofit/>
          </a:bodyPr>
          <a:lstStyle/>
          <a:p>
            <a:pPr algn="ctr"/>
            <a:r>
              <a:rPr lang="en-US" sz="2800" kern="1200" dirty="0">
                <a:solidFill>
                  <a:schemeClr val="bg1"/>
                </a:solidFill>
                <a:latin typeface="Times New Roman" panose="02020603050405020304" pitchFamily="18" charset="0"/>
                <a:cs typeface="Times New Roman" panose="02020603050405020304" pitchFamily="18" charset="0"/>
              </a:rPr>
              <a:t>Objectives of Web Application Hacking </a:t>
            </a:r>
          </a:p>
        </p:txBody>
      </p:sp>
      <p:graphicFrame>
        <p:nvGraphicFramePr>
          <p:cNvPr id="5" name="Content Placeholder 1">
            <a:extLst>
              <a:ext uri="{FF2B5EF4-FFF2-40B4-BE49-F238E27FC236}">
                <a16:creationId xmlns:a16="http://schemas.microsoft.com/office/drawing/2014/main" id="{AEAB064F-79B3-0803-83A7-132ED9C980F2}"/>
              </a:ext>
            </a:extLst>
          </p:cNvPr>
          <p:cNvGraphicFramePr>
            <a:graphicFrameLocks noGrp="1"/>
          </p:cNvGraphicFramePr>
          <p:nvPr>
            <p:ph idx="1"/>
            <p:extLst>
              <p:ext uri="{D42A27DB-BD31-4B8C-83A1-F6EECF244321}">
                <p14:modId xmlns:p14="http://schemas.microsoft.com/office/powerpoint/2010/main" val="1811737534"/>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5346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2A2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AF88A456-8821-59A0-5B2B-78A6C1B15745}"/>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kern="1200" dirty="0">
                <a:solidFill>
                  <a:srgbClr val="FFFFFF"/>
                </a:solidFill>
                <a:latin typeface="Times New Roman" panose="02020603050405020304" pitchFamily="18" charset="0"/>
                <a:cs typeface="Times New Roman" panose="02020603050405020304" pitchFamily="18" charset="0"/>
              </a:rPr>
              <a:t>Anatomy of an Attack</a:t>
            </a:r>
          </a:p>
        </p:txBody>
      </p:sp>
      <p:pic>
        <p:nvPicPr>
          <p:cNvPr id="5" name="Content Placeholder 4" descr="Diagram&#10;&#10;Description automatically generated">
            <a:extLst>
              <a:ext uri="{FF2B5EF4-FFF2-40B4-BE49-F238E27FC236}">
                <a16:creationId xmlns:a16="http://schemas.microsoft.com/office/drawing/2014/main" id="{092DEA50-1177-2DB7-8B90-DE1916988DC8}"/>
              </a:ext>
            </a:extLst>
          </p:cNvPr>
          <p:cNvPicPr>
            <a:picLocks noGrp="1" noChangeAspect="1"/>
          </p:cNvPicPr>
          <p:nvPr>
            <p:ph idx="1"/>
          </p:nvPr>
        </p:nvPicPr>
        <p:blipFill>
          <a:blip r:embed="rId2"/>
          <a:stretch>
            <a:fillRect/>
          </a:stretch>
        </p:blipFill>
        <p:spPr>
          <a:xfrm>
            <a:off x="5270012" y="640080"/>
            <a:ext cx="5223378" cy="5578816"/>
          </a:xfrm>
          <a:prstGeom prst="rect">
            <a:avLst/>
          </a:prstGeom>
        </p:spPr>
      </p:pic>
    </p:spTree>
    <p:extLst>
      <p:ext uri="{BB962C8B-B14F-4D97-AF65-F5344CB8AC3E}">
        <p14:creationId xmlns:p14="http://schemas.microsoft.com/office/powerpoint/2010/main" val="1591918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9BA97BF4-A302-2E29-4EE2-9C1996CC75B9}"/>
              </a:ext>
            </a:extLst>
          </p:cNvPr>
          <p:cNvSpPr>
            <a:spLocks noGrp="1"/>
          </p:cNvSpPr>
          <p:nvPr>
            <p:ph type="title"/>
          </p:nvPr>
        </p:nvSpPr>
        <p:spPr>
          <a:xfrm>
            <a:off x="524741" y="620392"/>
            <a:ext cx="3808268" cy="5504688"/>
          </a:xfrm>
        </p:spPr>
        <p:txBody>
          <a:bodyPr vert="horz" lIns="91440" tIns="45720" rIns="91440" bIns="45720" rtlCol="0" anchor="ctr">
            <a:normAutofit/>
          </a:bodyPr>
          <a:lstStyle/>
          <a:p>
            <a:r>
              <a:rPr lang="en-US" sz="6000" kern="1200" dirty="0">
                <a:solidFill>
                  <a:schemeClr val="bg1"/>
                </a:solidFill>
                <a:latin typeface="Times New Roman" panose="02020603050405020304" pitchFamily="18" charset="0"/>
                <a:cs typeface="Times New Roman" panose="02020603050405020304" pitchFamily="18" charset="0"/>
              </a:rPr>
              <a:t>Web Application Threats</a:t>
            </a:r>
          </a:p>
        </p:txBody>
      </p:sp>
      <p:graphicFrame>
        <p:nvGraphicFramePr>
          <p:cNvPr id="5" name="Content Placeholder 1">
            <a:extLst>
              <a:ext uri="{FF2B5EF4-FFF2-40B4-BE49-F238E27FC236}">
                <a16:creationId xmlns:a16="http://schemas.microsoft.com/office/drawing/2014/main" id="{50DC7679-8B86-2B90-0AB3-A3380F8FD562}"/>
              </a:ext>
            </a:extLst>
          </p:cNvPr>
          <p:cNvGraphicFramePr>
            <a:graphicFrameLocks noGrp="1"/>
          </p:cNvGraphicFramePr>
          <p:nvPr>
            <p:ph idx="1"/>
            <p:extLst>
              <p:ext uri="{D42A27DB-BD31-4B8C-83A1-F6EECF244321}">
                <p14:modId xmlns:p14="http://schemas.microsoft.com/office/powerpoint/2010/main" val="2677634243"/>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8419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AC1110E-E305-AEEA-167B-B8CFF6EBD58A}"/>
              </a:ext>
            </a:extLst>
          </p:cNvPr>
          <p:cNvSpPr>
            <a:spLocks noGrp="1"/>
          </p:cNvSpPr>
          <p:nvPr>
            <p:ph idx="1"/>
          </p:nvPr>
        </p:nvSpPr>
        <p:spPr/>
        <p:txBody>
          <a:bodyPr>
            <a:normAutofit fontScale="85000" lnSpcReduction="10000"/>
          </a:bodyPr>
          <a:lstStyle/>
          <a:p>
            <a:pPr>
              <a:lnSpc>
                <a:spcPct val="150000"/>
              </a:lnSpc>
            </a:pPr>
            <a:r>
              <a:rPr lang="en-US" sz="2000" b="1" dirty="0"/>
              <a:t>Cross-site scripting: </a:t>
            </a:r>
            <a:r>
              <a:rPr lang="en-US" sz="2000" dirty="0"/>
              <a:t>A parameter entered into a web form is processed by the web application. The correct combination of variables can result in arbitrary command execution.</a:t>
            </a:r>
          </a:p>
          <a:p>
            <a:pPr>
              <a:lnSpc>
                <a:spcPct val="150000"/>
              </a:lnSpc>
            </a:pPr>
            <a:r>
              <a:rPr lang="en-US" sz="2000" b="1" dirty="0"/>
              <a:t>SQL injection: </a:t>
            </a:r>
            <a:r>
              <a:rPr lang="en-US" sz="2000" dirty="0"/>
              <a:t>Inserting SQL commands into the URL gets the database server to dump, alter, delete, or create information in the database.</a:t>
            </a:r>
          </a:p>
          <a:p>
            <a:pPr>
              <a:lnSpc>
                <a:spcPct val="150000"/>
              </a:lnSpc>
            </a:pPr>
            <a:r>
              <a:rPr lang="en-US" sz="2000" b="1" dirty="0"/>
              <a:t>Command injection: </a:t>
            </a:r>
            <a:r>
              <a:rPr lang="en-US" sz="2000" dirty="0"/>
              <a:t>The hacker inserts programming commands into a web form.</a:t>
            </a:r>
          </a:p>
          <a:p>
            <a:pPr>
              <a:lnSpc>
                <a:spcPct val="150000"/>
              </a:lnSpc>
            </a:pPr>
            <a:r>
              <a:rPr lang="en-US" sz="2000" b="1" dirty="0"/>
              <a:t>Cookie poisoning and snooping:</a:t>
            </a:r>
            <a:r>
              <a:rPr lang="en-US" sz="2000" dirty="0"/>
              <a:t> The hacker corrupts or steals cookies.</a:t>
            </a:r>
          </a:p>
          <a:p>
            <a:pPr>
              <a:lnSpc>
                <a:spcPct val="150000"/>
              </a:lnSpc>
            </a:pPr>
            <a:r>
              <a:rPr lang="en-US" sz="2000" b="1" dirty="0"/>
              <a:t>Buffer overflow: </a:t>
            </a:r>
            <a:r>
              <a:rPr lang="en-US" sz="2000" dirty="0"/>
              <a:t>Huge amounts of data are sent to a web application through a web form to execute commands.</a:t>
            </a:r>
          </a:p>
          <a:p>
            <a:pPr>
              <a:lnSpc>
                <a:spcPct val="150000"/>
              </a:lnSpc>
            </a:pPr>
            <a:r>
              <a:rPr lang="en-US" sz="2000" b="1" dirty="0"/>
              <a:t>Authentication hijacking: </a:t>
            </a:r>
            <a:r>
              <a:rPr lang="en-US" sz="2000" dirty="0"/>
              <a:t>The hacker steals a session once a user has authenticated.</a:t>
            </a:r>
          </a:p>
          <a:p>
            <a:pPr>
              <a:lnSpc>
                <a:spcPct val="150000"/>
              </a:lnSpc>
            </a:pPr>
            <a:r>
              <a:rPr lang="en-US" sz="2000" b="1" dirty="0"/>
              <a:t>Directory traversal/Unicode: </a:t>
            </a:r>
            <a:r>
              <a:rPr lang="en-US" sz="2000" dirty="0"/>
              <a:t>The hacker browses through the folders on a system via a web browser or Windows explorer</a:t>
            </a:r>
            <a:endParaRPr lang="en-IN" sz="2000" dirty="0"/>
          </a:p>
        </p:txBody>
      </p:sp>
      <p:sp>
        <p:nvSpPr>
          <p:cNvPr id="3" name="Title 2">
            <a:extLst>
              <a:ext uri="{FF2B5EF4-FFF2-40B4-BE49-F238E27FC236}">
                <a16:creationId xmlns:a16="http://schemas.microsoft.com/office/drawing/2014/main" id="{27A32A3C-41DB-25FC-04E4-F813113F967C}"/>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1650176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774D07-9CC9-674E-19CB-BAC0C628B675}"/>
              </a:ext>
            </a:extLst>
          </p:cNvPr>
          <p:cNvSpPr>
            <a:spLocks noGrp="1"/>
          </p:cNvSpPr>
          <p:nvPr>
            <p:ph idx="1"/>
          </p:nvPr>
        </p:nvSpPr>
        <p:spPr>
          <a:xfrm>
            <a:off x="571499" y="1137255"/>
            <a:ext cx="11209376" cy="5088883"/>
          </a:xfrm>
        </p:spPr>
        <p:txBody>
          <a:bodyPr>
            <a:noAutofit/>
          </a:bodyPr>
          <a:lstStyle/>
          <a:p>
            <a:r>
              <a:rPr lang="en-US" sz="1800" b="1" dirty="0"/>
              <a:t>Instant Source </a:t>
            </a:r>
            <a:r>
              <a:rPr lang="en-US" sz="1800" dirty="0"/>
              <a:t>allows a hacker to see and edit HTML source code. It can be used directly from</a:t>
            </a:r>
          </a:p>
          <a:p>
            <a:pPr marL="0" indent="0">
              <a:buNone/>
            </a:pPr>
            <a:r>
              <a:rPr lang="en-US" sz="1800" dirty="0"/>
              <a:t>    within the web browser.</a:t>
            </a:r>
          </a:p>
          <a:p>
            <a:r>
              <a:rPr lang="en-US" sz="1800" b="1" dirty="0"/>
              <a:t>Wget</a:t>
            </a:r>
            <a:r>
              <a:rPr lang="en-US" sz="1800" dirty="0"/>
              <a:t> is a command-line tool that a hacker can use to download an entire website, complete with all the files. The hacker can view the source code offline and test certain attacks prior to launching them against the real web server.</a:t>
            </a:r>
          </a:p>
          <a:p>
            <a:r>
              <a:rPr lang="en-US" sz="1800" b="1" dirty="0"/>
              <a:t>Web Sleuth </a:t>
            </a:r>
            <a:r>
              <a:rPr lang="en-US" sz="1800" dirty="0"/>
              <a:t>uses spidering technology to index an entire website. For example, </a:t>
            </a:r>
            <a:r>
              <a:rPr lang="en-US" sz="1800" dirty="0" err="1"/>
              <a:t>WebSleuth</a:t>
            </a:r>
            <a:r>
              <a:rPr lang="en-US" sz="1800" dirty="0"/>
              <a:t> can pull all the e-mail addresses from different pages of a website.</a:t>
            </a:r>
          </a:p>
          <a:p>
            <a:r>
              <a:rPr lang="en-US" sz="1800" b="1" dirty="0"/>
              <a:t>Black Widow </a:t>
            </a:r>
            <a:r>
              <a:rPr lang="en-US" sz="1800" dirty="0"/>
              <a:t>can scan and map all the pages of a website to create a profile of the site.</a:t>
            </a:r>
          </a:p>
          <a:p>
            <a:r>
              <a:rPr lang="en-US" sz="1800" b="1" dirty="0"/>
              <a:t>SiteScope</a:t>
            </a:r>
            <a:r>
              <a:rPr lang="en-US" sz="1800" dirty="0"/>
              <a:t> maps out the connections within a web application and aids in the deconstruction of the program.</a:t>
            </a:r>
          </a:p>
          <a:p>
            <a:r>
              <a:rPr lang="en-US" sz="1800" b="1" dirty="0"/>
              <a:t>WS Digger </a:t>
            </a:r>
            <a:r>
              <a:rPr lang="en-US" sz="1800" dirty="0"/>
              <a:t>is a web services testing tool that contains sample attack plug-ins for SQL injection, cross-site scripting, and other web attacks.</a:t>
            </a:r>
          </a:p>
          <a:p>
            <a:r>
              <a:rPr lang="en-US" sz="1800" b="1" dirty="0"/>
              <a:t>Burp</a:t>
            </a:r>
            <a:r>
              <a:rPr lang="en-US" sz="1800" dirty="0"/>
              <a:t> is a Windows-based automated attack tool for web applications. It can also be used to guess passwords on web applications and perform man-in-the-middle attacks.</a:t>
            </a:r>
            <a:endParaRPr lang="en-IN" sz="1800" dirty="0"/>
          </a:p>
        </p:txBody>
      </p:sp>
      <p:sp>
        <p:nvSpPr>
          <p:cNvPr id="3" name="Title 2">
            <a:extLst>
              <a:ext uri="{FF2B5EF4-FFF2-40B4-BE49-F238E27FC236}">
                <a16:creationId xmlns:a16="http://schemas.microsoft.com/office/drawing/2014/main" id="{7DC6B333-F7A2-BA92-E5B0-EEE6405713A0}"/>
              </a:ext>
            </a:extLst>
          </p:cNvPr>
          <p:cNvSpPr>
            <a:spLocks noGrp="1"/>
          </p:cNvSpPr>
          <p:nvPr>
            <p:ph type="title"/>
          </p:nvPr>
        </p:nvSpPr>
        <p:spPr/>
        <p:txBody>
          <a:bodyPr/>
          <a:lstStyle/>
          <a:p>
            <a:r>
              <a:rPr lang="en-IN" dirty="0"/>
              <a:t>Hacking Tools</a:t>
            </a:r>
          </a:p>
        </p:txBody>
      </p:sp>
    </p:spTree>
    <p:extLst>
      <p:ext uri="{BB962C8B-B14F-4D97-AF65-F5344CB8AC3E}">
        <p14:creationId xmlns:p14="http://schemas.microsoft.com/office/powerpoint/2010/main" val="2484408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FA07075-20B0-9341-57C7-81C624D6EAF8}"/>
              </a:ext>
            </a:extLst>
          </p:cNvPr>
          <p:cNvSpPr>
            <a:spLocks noGrp="1"/>
          </p:cNvSpPr>
          <p:nvPr>
            <p:ph idx="1"/>
          </p:nvPr>
        </p:nvSpPr>
        <p:spPr>
          <a:xfrm>
            <a:off x="571499" y="1137256"/>
            <a:ext cx="11209376" cy="2291744"/>
          </a:xfrm>
        </p:spPr>
        <p:txBody>
          <a:bodyPr>
            <a:normAutofit/>
          </a:bodyPr>
          <a:lstStyle/>
          <a:p>
            <a:pPr>
              <a:lnSpc>
                <a:spcPct val="150000"/>
              </a:lnSpc>
            </a:pPr>
            <a:r>
              <a:rPr lang="en-US" sz="2000" dirty="0">
                <a:latin typeface="Times New Roman" panose="02020603050405020304" pitchFamily="18" charset="0"/>
                <a:cs typeface="Times New Roman" panose="02020603050405020304" pitchFamily="18" charset="0"/>
              </a:rPr>
              <a:t>Using Google’s powerful search engine to locate high-value targets or to search for valuable information such as passwords. </a:t>
            </a:r>
          </a:p>
          <a:p>
            <a:pPr>
              <a:lnSpc>
                <a:spcPct val="150000"/>
              </a:lnSpc>
            </a:pPr>
            <a:r>
              <a:rPr lang="en-US" sz="2000" dirty="0">
                <a:latin typeface="Times New Roman" panose="02020603050405020304" pitchFamily="18" charset="0"/>
                <a:cs typeface="Times New Roman" panose="02020603050405020304" pitchFamily="18" charset="0"/>
              </a:rPr>
              <a:t>Many tools such as http://johnny.ihackstuff.com and </a:t>
            </a:r>
            <a:r>
              <a:rPr lang="en-US" sz="2000" dirty="0" err="1">
                <a:latin typeface="Times New Roman" panose="02020603050405020304" pitchFamily="18" charset="0"/>
                <a:cs typeface="Times New Roman" panose="02020603050405020304" pitchFamily="18" charset="0"/>
              </a:rPr>
              <a:t>Acunetix</a:t>
            </a:r>
            <a:r>
              <a:rPr lang="en-US" sz="2000" dirty="0">
                <a:latin typeface="Times New Roman" panose="02020603050405020304" pitchFamily="18" charset="0"/>
                <a:cs typeface="Times New Roman" panose="02020603050405020304" pitchFamily="18" charset="0"/>
              </a:rPr>
              <a:t> Web Vulnerability Scanner contain a list of Google hacking terms organized in a database, to make searching easier. </a:t>
            </a:r>
            <a:endParaRPr lang="en-IN" sz="20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5BB12EE7-0DBD-1464-0AE8-E7C789A81D20}"/>
              </a:ext>
            </a:extLst>
          </p:cNvPr>
          <p:cNvSpPr>
            <a:spLocks noGrp="1"/>
          </p:cNvSpPr>
          <p:nvPr>
            <p:ph type="title"/>
          </p:nvPr>
        </p:nvSpPr>
        <p:spPr/>
        <p:txBody>
          <a:bodyPr/>
          <a:lstStyle/>
          <a:p>
            <a:r>
              <a:rPr lang="en-IN" dirty="0"/>
              <a:t>Google Hacking</a:t>
            </a:r>
          </a:p>
        </p:txBody>
      </p:sp>
    </p:spTree>
    <p:extLst>
      <p:ext uri="{BB962C8B-B14F-4D97-AF65-F5344CB8AC3E}">
        <p14:creationId xmlns:p14="http://schemas.microsoft.com/office/powerpoint/2010/main" val="4145895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C172843-DE52-F8F9-B6EE-3BDA7845B3F2}"/>
              </a:ext>
            </a:extLst>
          </p:cNvPr>
          <p:cNvSpPr>
            <a:spLocks noGrp="1"/>
          </p:cNvSpPr>
          <p:nvPr>
            <p:ph idx="1"/>
          </p:nvPr>
        </p:nvSpPr>
        <p:spPr/>
        <p:txBody>
          <a:bodyPr>
            <a:normAutofit/>
          </a:bodyPr>
          <a:lstStyle/>
          <a:p>
            <a:pPr>
              <a:lnSpc>
                <a:spcPct val="150000"/>
              </a:lnSpc>
            </a:pPr>
            <a:r>
              <a:rPr lang="en-IN" sz="2000" b="1" dirty="0"/>
              <a:t>Cross-site scripting :-  </a:t>
            </a:r>
            <a:r>
              <a:rPr lang="en-IN" sz="2000" dirty="0"/>
              <a:t>Validate cookies, query strings, form fields, and hidden fields.</a:t>
            </a:r>
          </a:p>
          <a:p>
            <a:pPr>
              <a:lnSpc>
                <a:spcPct val="150000"/>
              </a:lnSpc>
            </a:pPr>
            <a:r>
              <a:rPr lang="en-IN" sz="2000" b="1" dirty="0"/>
              <a:t>SQL injection :-  </a:t>
            </a:r>
            <a:r>
              <a:rPr lang="en-IN" sz="2000" dirty="0"/>
              <a:t>Validate user variables.</a:t>
            </a:r>
          </a:p>
          <a:p>
            <a:pPr>
              <a:lnSpc>
                <a:spcPct val="150000"/>
              </a:lnSpc>
            </a:pPr>
            <a:r>
              <a:rPr lang="en-IN" sz="2000" b="1" dirty="0"/>
              <a:t>Command injection Use language :- </a:t>
            </a:r>
            <a:r>
              <a:rPr lang="en-IN" sz="2000" dirty="0"/>
              <a:t>Specific libraries for the programming language.</a:t>
            </a:r>
          </a:p>
          <a:p>
            <a:pPr>
              <a:lnSpc>
                <a:spcPct val="150000"/>
              </a:lnSpc>
            </a:pPr>
            <a:r>
              <a:rPr lang="en-IN" sz="2000" b="1" dirty="0"/>
              <a:t>Cookie poisoning and snooping :- </a:t>
            </a:r>
            <a:r>
              <a:rPr lang="en-IN" sz="2000" dirty="0"/>
              <a:t>Don’t store passwords in a cookie. Implement cookie timeouts and authenticate cookies.</a:t>
            </a:r>
          </a:p>
          <a:p>
            <a:pPr>
              <a:lnSpc>
                <a:spcPct val="150000"/>
              </a:lnSpc>
            </a:pPr>
            <a:r>
              <a:rPr lang="en-IN" sz="2000" b="1" dirty="0"/>
              <a:t>Buffer overflow :- </a:t>
            </a:r>
            <a:r>
              <a:rPr lang="en-IN" sz="2000" dirty="0"/>
              <a:t>Validate user input length, and perform bounds checking</a:t>
            </a:r>
          </a:p>
          <a:p>
            <a:pPr>
              <a:lnSpc>
                <a:spcPct val="150000"/>
              </a:lnSpc>
            </a:pPr>
            <a:r>
              <a:rPr lang="en-US" sz="2000" b="1" dirty="0"/>
              <a:t>Authentication hijacking :- </a:t>
            </a:r>
            <a:r>
              <a:rPr lang="en-US" sz="2000" dirty="0"/>
              <a:t>Use SSL to encrypt traffic.</a:t>
            </a:r>
          </a:p>
          <a:p>
            <a:pPr>
              <a:lnSpc>
                <a:spcPct val="150000"/>
              </a:lnSpc>
            </a:pPr>
            <a:r>
              <a:rPr lang="en-US" sz="2000" b="1" dirty="0"/>
              <a:t>Directory traversal / Unicode :- </a:t>
            </a:r>
            <a:r>
              <a:rPr lang="en-US" sz="2000" dirty="0"/>
              <a:t>Define access rights to private folders on the web server.</a:t>
            </a:r>
          </a:p>
          <a:p>
            <a:pPr marL="0" indent="0">
              <a:lnSpc>
                <a:spcPct val="150000"/>
              </a:lnSpc>
              <a:buNone/>
            </a:pPr>
            <a:endParaRPr lang="en-IN" sz="2000" dirty="0"/>
          </a:p>
        </p:txBody>
      </p:sp>
      <p:sp>
        <p:nvSpPr>
          <p:cNvPr id="3" name="Title 2">
            <a:extLst>
              <a:ext uri="{FF2B5EF4-FFF2-40B4-BE49-F238E27FC236}">
                <a16:creationId xmlns:a16="http://schemas.microsoft.com/office/drawing/2014/main" id="{A625477B-CE60-7054-50A1-B9A812BF47E6}"/>
              </a:ext>
            </a:extLst>
          </p:cNvPr>
          <p:cNvSpPr>
            <a:spLocks noGrp="1"/>
          </p:cNvSpPr>
          <p:nvPr>
            <p:ph type="title"/>
          </p:nvPr>
        </p:nvSpPr>
        <p:spPr/>
        <p:txBody>
          <a:bodyPr/>
          <a:lstStyle/>
          <a:p>
            <a:r>
              <a:rPr lang="en-IN" dirty="0"/>
              <a:t>Web Application Countermeasures</a:t>
            </a:r>
          </a:p>
        </p:txBody>
      </p:sp>
    </p:spTree>
    <p:extLst>
      <p:ext uri="{BB962C8B-B14F-4D97-AF65-F5344CB8AC3E}">
        <p14:creationId xmlns:p14="http://schemas.microsoft.com/office/powerpoint/2010/main" val="927007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5917</TotalTime>
  <Words>623</Words>
  <Application>Microsoft Office PowerPoint</Application>
  <PresentationFormat>Widescreen</PresentationFormat>
  <Paragraphs>50</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Georgia</vt:lpstr>
      <vt:lpstr>Times New Roman</vt:lpstr>
      <vt:lpstr>Office Theme</vt:lpstr>
      <vt:lpstr>PowerPoint Presentation</vt:lpstr>
      <vt:lpstr>How  Web Applications Work??</vt:lpstr>
      <vt:lpstr>Objectives of Web Application Hacking </vt:lpstr>
      <vt:lpstr>Anatomy of an Attack</vt:lpstr>
      <vt:lpstr>Web Application Threats</vt:lpstr>
      <vt:lpstr>PowerPoint Presentation</vt:lpstr>
      <vt:lpstr>Hacking Tools</vt:lpstr>
      <vt:lpstr>Google Hacking</vt:lpstr>
      <vt:lpstr>Web Application Countermeasures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Umesh</dc:creator>
  <cp:lastModifiedBy>S Abhishek-AM.EN.U4CSE19147</cp:lastModifiedBy>
  <cp:revision>221</cp:revision>
  <dcterms:created xsi:type="dcterms:W3CDTF">2021-03-13T15:07:52Z</dcterms:created>
  <dcterms:modified xsi:type="dcterms:W3CDTF">2022-10-11T16:12:06Z</dcterms:modified>
</cp:coreProperties>
</file>