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5" r:id="rId15"/>
    <p:sldId id="276" r:id="rId16"/>
    <p:sldId id="277" r:id="rId17"/>
    <p:sldId id="271" r:id="rId18"/>
    <p:sldId id="274" r:id="rId19"/>
    <p:sldId id="278" r:id="rId20"/>
    <p:sldId id="267" r:id="rId21"/>
    <p:sldId id="272" r:id="rId22"/>
    <p:sldId id="279" r:id="rId23"/>
    <p:sldId id="280" r:id="rId24"/>
    <p:sldId id="273" r:id="rId25"/>
    <p:sldId id="268" r:id="rId26"/>
    <p:sldId id="281" r:id="rId27"/>
    <p:sldId id="283" r:id="rId28"/>
    <p:sldId id="282"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A01320-309C-45D0-B136-A4E080921F74}" v="22" dt="2022-07-11T04:23:44.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Shaji" userId="8f7b40516b37fa23" providerId="LiveId" clId="{27A01320-309C-45D0-B136-A4E080921F74}"/>
    <pc:docChg chg="undo redo custSel addSld modSld sldOrd">
      <pc:chgData name="Saranya Shaji" userId="8f7b40516b37fa23" providerId="LiveId" clId="{27A01320-309C-45D0-B136-A4E080921F74}" dt="2022-07-18T04:31:13.951" v="1064" actId="20577"/>
      <pc:docMkLst>
        <pc:docMk/>
      </pc:docMkLst>
      <pc:sldChg chg="addSp delSp modSp mod">
        <pc:chgData name="Saranya Shaji" userId="8f7b40516b37fa23" providerId="LiveId" clId="{27A01320-309C-45D0-B136-A4E080921F74}" dt="2022-07-11T04:23:44.377" v="417"/>
        <pc:sldMkLst>
          <pc:docMk/>
          <pc:sldMk cId="3807215873" sldId="257"/>
        </pc:sldMkLst>
        <pc:grpChg chg="del mod">
          <ac:chgData name="Saranya Shaji" userId="8f7b40516b37fa23" providerId="LiveId" clId="{27A01320-309C-45D0-B136-A4E080921F74}" dt="2022-07-11T04:23:36.568" v="400"/>
          <ac:grpSpMkLst>
            <pc:docMk/>
            <pc:sldMk cId="3807215873" sldId="257"/>
            <ac:grpSpMk id="8" creationId="{5E5AB042-563C-6E15-9EFF-BCACDB139433}"/>
          </ac:grpSpMkLst>
        </pc:grpChg>
        <pc:grpChg chg="del mod">
          <ac:chgData name="Saranya Shaji" userId="8f7b40516b37fa23" providerId="LiveId" clId="{27A01320-309C-45D0-B136-A4E080921F74}" dt="2022-07-11T04:23:38.544" v="405"/>
          <ac:grpSpMkLst>
            <pc:docMk/>
            <pc:sldMk cId="3807215873" sldId="257"/>
            <ac:grpSpMk id="15" creationId="{44CC66A7-80AC-C04C-E91D-B36EDB05CAF7}"/>
          </ac:grpSpMkLst>
        </pc:grpChg>
        <pc:grpChg chg="mod">
          <ac:chgData name="Saranya Shaji" userId="8f7b40516b37fa23" providerId="LiveId" clId="{27A01320-309C-45D0-B136-A4E080921F74}" dt="2022-07-11T04:23:44.377" v="417"/>
          <ac:grpSpMkLst>
            <pc:docMk/>
            <pc:sldMk cId="3807215873" sldId="257"/>
            <ac:grpSpMk id="20" creationId="{55323AAC-2653-C6E6-7475-AE29F9262680}"/>
          </ac:grpSpMkLst>
        </pc:grpChg>
        <pc:inkChg chg="add del">
          <ac:chgData name="Saranya Shaji" userId="8f7b40516b37fa23" providerId="LiveId" clId="{27A01320-309C-45D0-B136-A4E080921F74}" dt="2022-07-11T04:23:44.377" v="413"/>
          <ac:inkMkLst>
            <pc:docMk/>
            <pc:sldMk cId="3807215873" sldId="257"/>
            <ac:inkMk id="4" creationId="{38A960B7-303A-4247-BA6D-AFCBC09294BD}"/>
          </ac:inkMkLst>
        </pc:inkChg>
        <pc:inkChg chg="add del">
          <ac:chgData name="Saranya Shaji" userId="8f7b40516b37fa23" providerId="LiveId" clId="{27A01320-309C-45D0-B136-A4E080921F74}" dt="2022-07-11T04:23:44.377" v="415"/>
          <ac:inkMkLst>
            <pc:docMk/>
            <pc:sldMk cId="3807215873" sldId="257"/>
            <ac:inkMk id="5" creationId="{08D3CA6B-5A1E-18B6-4E94-3C05FA52E82A}"/>
          </ac:inkMkLst>
        </pc:inkChg>
        <pc:inkChg chg="add del mod">
          <ac:chgData name="Saranya Shaji" userId="8f7b40516b37fa23" providerId="LiveId" clId="{27A01320-309C-45D0-B136-A4E080921F74}" dt="2022-07-11T04:23:44.377" v="408"/>
          <ac:inkMkLst>
            <pc:docMk/>
            <pc:sldMk cId="3807215873" sldId="257"/>
            <ac:inkMk id="6" creationId="{FC5FAEB4-EC03-AA31-62DB-DE2158FC4978}"/>
          </ac:inkMkLst>
        </pc:inkChg>
        <pc:inkChg chg="add del mod">
          <ac:chgData name="Saranya Shaji" userId="8f7b40516b37fa23" providerId="LiveId" clId="{27A01320-309C-45D0-B136-A4E080921F74}" dt="2022-07-11T04:23:44.377" v="409"/>
          <ac:inkMkLst>
            <pc:docMk/>
            <pc:sldMk cId="3807215873" sldId="257"/>
            <ac:inkMk id="7" creationId="{EB47053F-7094-3634-2F4C-FE9FFAFDBF3E}"/>
          </ac:inkMkLst>
        </pc:inkChg>
        <pc:inkChg chg="add del mod">
          <ac:chgData name="Saranya Shaji" userId="8f7b40516b37fa23" providerId="LiveId" clId="{27A01320-309C-45D0-B136-A4E080921F74}" dt="2022-07-11T04:23:39.614" v="406"/>
          <ac:inkMkLst>
            <pc:docMk/>
            <pc:sldMk cId="3807215873" sldId="257"/>
            <ac:inkMk id="9" creationId="{76A01A36-01CE-49EA-15D8-0B293E287F9B}"/>
          </ac:inkMkLst>
        </pc:inkChg>
        <pc:inkChg chg="add del mod">
          <ac:chgData name="Saranya Shaji" userId="8f7b40516b37fa23" providerId="LiveId" clId="{27A01320-309C-45D0-B136-A4E080921F74}" dt="2022-07-11T04:23:44.377" v="407"/>
          <ac:inkMkLst>
            <pc:docMk/>
            <pc:sldMk cId="3807215873" sldId="257"/>
            <ac:inkMk id="10" creationId="{0FC709C7-C680-6DED-C97B-9DC6CBFA9C5D}"/>
          </ac:inkMkLst>
        </pc:inkChg>
        <pc:inkChg chg="add del mod">
          <ac:chgData name="Saranya Shaji" userId="8f7b40516b37fa23" providerId="LiveId" clId="{27A01320-309C-45D0-B136-A4E080921F74}" dt="2022-07-11T04:23:44.377" v="412"/>
          <ac:inkMkLst>
            <pc:docMk/>
            <pc:sldMk cId="3807215873" sldId="257"/>
            <ac:inkMk id="11" creationId="{0D73D2C1-DAE8-92A3-9C63-52541933010B}"/>
          </ac:inkMkLst>
        </pc:inkChg>
        <pc:inkChg chg="add del mod">
          <ac:chgData name="Saranya Shaji" userId="8f7b40516b37fa23" providerId="LiveId" clId="{27A01320-309C-45D0-B136-A4E080921F74}" dt="2022-07-11T04:23:44.377" v="416"/>
          <ac:inkMkLst>
            <pc:docMk/>
            <pc:sldMk cId="3807215873" sldId="257"/>
            <ac:inkMk id="12" creationId="{75673A22-9D67-E3CD-9BA9-841DDBFBF9DD}"/>
          </ac:inkMkLst>
        </pc:inkChg>
        <pc:inkChg chg="add del mod">
          <ac:chgData name="Saranya Shaji" userId="8f7b40516b37fa23" providerId="LiveId" clId="{27A01320-309C-45D0-B136-A4E080921F74}" dt="2022-07-11T04:23:44.377" v="411"/>
          <ac:inkMkLst>
            <pc:docMk/>
            <pc:sldMk cId="3807215873" sldId="257"/>
            <ac:inkMk id="13" creationId="{B1B4C16D-188C-727B-C182-87806880E0C8}"/>
          </ac:inkMkLst>
        </pc:inkChg>
        <pc:inkChg chg="add del mod">
          <ac:chgData name="Saranya Shaji" userId="8f7b40516b37fa23" providerId="LiveId" clId="{27A01320-309C-45D0-B136-A4E080921F74}" dt="2022-07-11T04:23:44.377" v="410"/>
          <ac:inkMkLst>
            <pc:docMk/>
            <pc:sldMk cId="3807215873" sldId="257"/>
            <ac:inkMk id="14" creationId="{E1E99411-9910-1EBB-63BB-94DF043D394F}"/>
          </ac:inkMkLst>
        </pc:inkChg>
        <pc:inkChg chg="add del mod">
          <ac:chgData name="Saranya Shaji" userId="8f7b40516b37fa23" providerId="LiveId" clId="{27A01320-309C-45D0-B136-A4E080921F74}" dt="2022-07-11T04:23:44.377" v="414"/>
          <ac:inkMkLst>
            <pc:docMk/>
            <pc:sldMk cId="3807215873" sldId="257"/>
            <ac:inkMk id="16" creationId="{089D7561-B3EA-374D-7F71-467322B9AF14}"/>
          </ac:inkMkLst>
        </pc:inkChg>
        <pc:inkChg chg="add mod">
          <ac:chgData name="Saranya Shaji" userId="8f7b40516b37fa23" providerId="LiveId" clId="{27A01320-309C-45D0-B136-A4E080921F74}" dt="2022-07-11T04:23:44.377" v="417"/>
          <ac:inkMkLst>
            <pc:docMk/>
            <pc:sldMk cId="3807215873" sldId="257"/>
            <ac:inkMk id="17" creationId="{AD7F150B-984F-2E56-80E3-2778071CE431}"/>
          </ac:inkMkLst>
        </pc:inkChg>
        <pc:inkChg chg="add del mod">
          <ac:chgData name="Saranya Shaji" userId="8f7b40516b37fa23" providerId="LiveId" clId="{27A01320-309C-45D0-B136-A4E080921F74}" dt="2022-07-11T04:23:44.377" v="417"/>
          <ac:inkMkLst>
            <pc:docMk/>
            <pc:sldMk cId="3807215873" sldId="257"/>
            <ac:inkMk id="18" creationId="{557E898E-1D79-482B-840E-D8C1283CE35D}"/>
          </ac:inkMkLst>
        </pc:inkChg>
        <pc:inkChg chg="add mod">
          <ac:chgData name="Saranya Shaji" userId="8f7b40516b37fa23" providerId="LiveId" clId="{27A01320-309C-45D0-B136-A4E080921F74}" dt="2022-07-11T04:23:44.377" v="417"/>
          <ac:inkMkLst>
            <pc:docMk/>
            <pc:sldMk cId="3807215873" sldId="257"/>
            <ac:inkMk id="19" creationId="{24C3C25B-B66D-3A63-B6C2-43B993BB3F0E}"/>
          </ac:inkMkLst>
        </pc:inkChg>
      </pc:sldChg>
      <pc:sldChg chg="modSp new mod">
        <pc:chgData name="Saranya Shaji" userId="8f7b40516b37fa23" providerId="LiveId" clId="{27A01320-309C-45D0-B136-A4E080921F74}" dt="2022-07-11T01:08:28.342" v="26" actId="2710"/>
        <pc:sldMkLst>
          <pc:docMk/>
          <pc:sldMk cId="3215659833" sldId="259"/>
        </pc:sldMkLst>
        <pc:spChg chg="mod">
          <ac:chgData name="Saranya Shaji" userId="8f7b40516b37fa23" providerId="LiveId" clId="{27A01320-309C-45D0-B136-A4E080921F74}" dt="2022-07-10T15:42:05.234" v="4" actId="20577"/>
          <ac:spMkLst>
            <pc:docMk/>
            <pc:sldMk cId="3215659833" sldId="259"/>
            <ac:spMk id="2" creationId="{3135FDC1-EBC0-D97A-EC6A-4DEDDD51C247}"/>
          </ac:spMkLst>
        </pc:spChg>
        <pc:spChg chg="mod">
          <ac:chgData name="Saranya Shaji" userId="8f7b40516b37fa23" providerId="LiveId" clId="{27A01320-309C-45D0-B136-A4E080921F74}" dt="2022-07-11T01:08:28.342" v="26" actId="2710"/>
          <ac:spMkLst>
            <pc:docMk/>
            <pc:sldMk cId="3215659833" sldId="259"/>
            <ac:spMk id="3" creationId="{A7C07B5D-5594-38DB-808B-31D054F59BB7}"/>
          </ac:spMkLst>
        </pc:spChg>
      </pc:sldChg>
      <pc:sldChg chg="modSp new mod">
        <pc:chgData name="Saranya Shaji" userId="8f7b40516b37fa23" providerId="LiveId" clId="{27A01320-309C-45D0-B136-A4E080921F74}" dt="2022-07-11T01:12:04.460" v="59" actId="20577"/>
        <pc:sldMkLst>
          <pc:docMk/>
          <pc:sldMk cId="3524756108" sldId="260"/>
        </pc:sldMkLst>
        <pc:spChg chg="mod">
          <ac:chgData name="Saranya Shaji" userId="8f7b40516b37fa23" providerId="LiveId" clId="{27A01320-309C-45D0-B136-A4E080921F74}" dt="2022-07-11T01:12:04.460" v="59" actId="20577"/>
          <ac:spMkLst>
            <pc:docMk/>
            <pc:sldMk cId="3524756108" sldId="260"/>
            <ac:spMk id="3" creationId="{4C9871F2-03F5-FF3E-2A79-CF3E275BA116}"/>
          </ac:spMkLst>
        </pc:spChg>
      </pc:sldChg>
      <pc:sldChg chg="addSp modSp new mod">
        <pc:chgData name="Saranya Shaji" userId="8f7b40516b37fa23" providerId="LiveId" clId="{27A01320-309C-45D0-B136-A4E080921F74}" dt="2022-07-11T01:26:24.227" v="75" actId="1076"/>
        <pc:sldMkLst>
          <pc:docMk/>
          <pc:sldMk cId="2486300097" sldId="261"/>
        </pc:sldMkLst>
        <pc:spChg chg="mod">
          <ac:chgData name="Saranya Shaji" userId="8f7b40516b37fa23" providerId="LiveId" clId="{27A01320-309C-45D0-B136-A4E080921F74}" dt="2022-07-11T01:26:17.699" v="72" actId="14100"/>
          <ac:spMkLst>
            <pc:docMk/>
            <pc:sldMk cId="2486300097" sldId="261"/>
            <ac:spMk id="3" creationId="{5B5BE73E-D108-24E9-42F9-9D5F4C3FA4C3}"/>
          </ac:spMkLst>
        </pc:spChg>
        <pc:picChg chg="add mod">
          <ac:chgData name="Saranya Shaji" userId="8f7b40516b37fa23" providerId="LiveId" clId="{27A01320-309C-45D0-B136-A4E080921F74}" dt="2022-07-11T01:26:24.227" v="75" actId="1076"/>
          <ac:picMkLst>
            <pc:docMk/>
            <pc:sldMk cId="2486300097" sldId="261"/>
            <ac:picMk id="5" creationId="{ED67134D-186A-E1B9-A88E-86DCF036FD96}"/>
          </ac:picMkLst>
        </pc:picChg>
      </pc:sldChg>
      <pc:sldChg chg="delSp modSp new mod modClrScheme chgLayout">
        <pc:chgData name="Saranya Shaji" userId="8f7b40516b37fa23" providerId="LiveId" clId="{27A01320-309C-45D0-B136-A4E080921F74}" dt="2022-07-11T01:29:55.370" v="142" actId="27636"/>
        <pc:sldMkLst>
          <pc:docMk/>
          <pc:sldMk cId="3620897588" sldId="262"/>
        </pc:sldMkLst>
        <pc:spChg chg="del">
          <ac:chgData name="Saranya Shaji" userId="8f7b40516b37fa23" providerId="LiveId" clId="{27A01320-309C-45D0-B136-A4E080921F74}" dt="2022-07-11T01:29:03.704" v="129" actId="700"/>
          <ac:spMkLst>
            <pc:docMk/>
            <pc:sldMk cId="3620897588" sldId="262"/>
            <ac:spMk id="2" creationId="{6DE60E93-C5DB-C502-31F8-C1A5BC15FE41}"/>
          </ac:spMkLst>
        </pc:spChg>
        <pc:spChg chg="mod ord">
          <ac:chgData name="Saranya Shaji" userId="8f7b40516b37fa23" providerId="LiveId" clId="{27A01320-309C-45D0-B136-A4E080921F74}" dt="2022-07-11T01:29:55.370" v="142" actId="27636"/>
          <ac:spMkLst>
            <pc:docMk/>
            <pc:sldMk cId="3620897588" sldId="262"/>
            <ac:spMk id="3" creationId="{2E34955D-36CE-394E-2B1E-C66A8F04A1A7}"/>
          </ac:spMkLst>
        </pc:spChg>
      </pc:sldChg>
      <pc:sldChg chg="addSp modSp new mod modClrScheme chgLayout">
        <pc:chgData name="Saranya Shaji" userId="8f7b40516b37fa23" providerId="LiveId" clId="{27A01320-309C-45D0-B136-A4E080921F74}" dt="2022-07-11T01:34:47.119" v="171"/>
        <pc:sldMkLst>
          <pc:docMk/>
          <pc:sldMk cId="197301791" sldId="263"/>
        </pc:sldMkLst>
        <pc:spChg chg="add mod">
          <ac:chgData name="Saranya Shaji" userId="8f7b40516b37fa23" providerId="LiveId" clId="{27A01320-309C-45D0-B136-A4E080921F74}" dt="2022-07-11T01:31:20.722" v="144" actId="700"/>
          <ac:spMkLst>
            <pc:docMk/>
            <pc:sldMk cId="197301791" sldId="263"/>
            <ac:spMk id="2" creationId="{6E6886D6-5B1D-939A-8061-4BBBC72E4FE7}"/>
          </ac:spMkLst>
        </pc:spChg>
        <pc:spChg chg="add mod">
          <ac:chgData name="Saranya Shaji" userId="8f7b40516b37fa23" providerId="LiveId" clId="{27A01320-309C-45D0-B136-A4E080921F74}" dt="2022-07-11T01:34:47.119" v="171"/>
          <ac:spMkLst>
            <pc:docMk/>
            <pc:sldMk cId="197301791" sldId="263"/>
            <ac:spMk id="3" creationId="{516C4D1B-F4D3-F611-3D78-1485791A621B}"/>
          </ac:spMkLst>
        </pc:spChg>
      </pc:sldChg>
      <pc:sldChg chg="modSp new mod">
        <pc:chgData name="Saranya Shaji" userId="8f7b40516b37fa23" providerId="LiveId" clId="{27A01320-309C-45D0-B136-A4E080921F74}" dt="2022-07-11T01:37:48.780" v="224" actId="20577"/>
        <pc:sldMkLst>
          <pc:docMk/>
          <pc:sldMk cId="2425263090" sldId="264"/>
        </pc:sldMkLst>
        <pc:spChg chg="mod">
          <ac:chgData name="Saranya Shaji" userId="8f7b40516b37fa23" providerId="LiveId" clId="{27A01320-309C-45D0-B136-A4E080921F74}" dt="2022-07-11T01:36:01.168" v="193" actId="20577"/>
          <ac:spMkLst>
            <pc:docMk/>
            <pc:sldMk cId="2425263090" sldId="264"/>
            <ac:spMk id="2" creationId="{6E3F3982-CBDB-DDD1-E750-F9E7E5AC90DB}"/>
          </ac:spMkLst>
        </pc:spChg>
        <pc:spChg chg="mod">
          <ac:chgData name="Saranya Shaji" userId="8f7b40516b37fa23" providerId="LiveId" clId="{27A01320-309C-45D0-B136-A4E080921F74}" dt="2022-07-11T01:37:48.780" v="224" actId="20577"/>
          <ac:spMkLst>
            <pc:docMk/>
            <pc:sldMk cId="2425263090" sldId="264"/>
            <ac:spMk id="3" creationId="{65A05FDB-6C29-FD28-A44D-E3EC115A49C6}"/>
          </ac:spMkLst>
        </pc:spChg>
      </pc:sldChg>
      <pc:sldChg chg="delSp modSp new mod">
        <pc:chgData name="Saranya Shaji" userId="8f7b40516b37fa23" providerId="LiveId" clId="{27A01320-309C-45D0-B136-A4E080921F74}" dt="2022-07-11T01:42:39.100" v="251" actId="478"/>
        <pc:sldMkLst>
          <pc:docMk/>
          <pc:sldMk cId="4277456292" sldId="265"/>
        </pc:sldMkLst>
        <pc:spChg chg="del">
          <ac:chgData name="Saranya Shaji" userId="8f7b40516b37fa23" providerId="LiveId" clId="{27A01320-309C-45D0-B136-A4E080921F74}" dt="2022-07-11T01:42:39.100" v="251" actId="478"/>
          <ac:spMkLst>
            <pc:docMk/>
            <pc:sldMk cId="4277456292" sldId="265"/>
            <ac:spMk id="2" creationId="{82E20BF3-ABF6-F447-005E-D9AD6B44E5CF}"/>
          </ac:spMkLst>
        </pc:spChg>
        <pc:spChg chg="mod">
          <ac:chgData name="Saranya Shaji" userId="8f7b40516b37fa23" providerId="LiveId" clId="{27A01320-309C-45D0-B136-A4E080921F74}" dt="2022-07-11T01:42:29.761" v="250" actId="27636"/>
          <ac:spMkLst>
            <pc:docMk/>
            <pc:sldMk cId="4277456292" sldId="265"/>
            <ac:spMk id="3" creationId="{1ADB902E-12EA-EDD2-7F28-3B1D7E3AD6BD}"/>
          </ac:spMkLst>
        </pc:spChg>
      </pc:sldChg>
      <pc:sldChg chg="addSp delSp modSp new mod">
        <pc:chgData name="Saranya Shaji" userId="8f7b40516b37fa23" providerId="LiveId" clId="{27A01320-309C-45D0-B136-A4E080921F74}" dt="2022-07-11T04:23:04.041" v="388"/>
        <pc:sldMkLst>
          <pc:docMk/>
          <pc:sldMk cId="1808502980" sldId="266"/>
        </pc:sldMkLst>
        <pc:spChg chg="mod">
          <ac:chgData name="Saranya Shaji" userId="8f7b40516b37fa23" providerId="LiveId" clId="{27A01320-309C-45D0-B136-A4E080921F74}" dt="2022-07-11T01:45:29.697" v="283" actId="20577"/>
          <ac:spMkLst>
            <pc:docMk/>
            <pc:sldMk cId="1808502980" sldId="266"/>
            <ac:spMk id="2" creationId="{14632B21-38BB-FA4C-3D37-44CCC8FD95A6}"/>
          </ac:spMkLst>
        </pc:spChg>
        <pc:spChg chg="mod">
          <ac:chgData name="Saranya Shaji" userId="8f7b40516b37fa23" providerId="LiveId" clId="{27A01320-309C-45D0-B136-A4E080921F74}" dt="2022-07-11T01:46:43.370" v="289" actId="2710"/>
          <ac:spMkLst>
            <pc:docMk/>
            <pc:sldMk cId="1808502980" sldId="266"/>
            <ac:spMk id="3" creationId="{598A4CDF-F708-282B-A474-F564D569763B}"/>
          </ac:spMkLst>
        </pc:spChg>
        <pc:inkChg chg="add del">
          <ac:chgData name="Saranya Shaji" userId="8f7b40516b37fa23" providerId="LiveId" clId="{27A01320-309C-45D0-B136-A4E080921F74}" dt="2022-07-11T04:23:04.041" v="388"/>
          <ac:inkMkLst>
            <pc:docMk/>
            <pc:sldMk cId="1808502980" sldId="266"/>
            <ac:inkMk id="4" creationId="{C3B8570B-2F72-4BD2-5913-4FF67B3D493D}"/>
          </ac:inkMkLst>
        </pc:inkChg>
      </pc:sldChg>
      <pc:sldChg chg="addSp delSp modSp new mod ord modClrScheme chgLayout">
        <pc:chgData name="Saranya Shaji" userId="8f7b40516b37fa23" providerId="LiveId" clId="{27A01320-309C-45D0-B136-A4E080921F74}" dt="2022-07-13T04:29:37.582" v="828"/>
        <pc:sldMkLst>
          <pc:docMk/>
          <pc:sldMk cId="1916979266" sldId="267"/>
        </pc:sldMkLst>
        <pc:spChg chg="del">
          <ac:chgData name="Saranya Shaji" userId="8f7b40516b37fa23" providerId="LiveId" clId="{27A01320-309C-45D0-B136-A4E080921F74}" dt="2022-07-13T04:28:53.606" v="817" actId="700"/>
          <ac:spMkLst>
            <pc:docMk/>
            <pc:sldMk cId="1916979266" sldId="267"/>
            <ac:spMk id="2" creationId="{192CA10E-51AD-15FC-98C4-7AFA6CE273FA}"/>
          </ac:spMkLst>
        </pc:spChg>
        <pc:spChg chg="del mod">
          <ac:chgData name="Saranya Shaji" userId="8f7b40516b37fa23" providerId="LiveId" clId="{27A01320-309C-45D0-B136-A4E080921F74}" dt="2022-07-13T04:28:53.606" v="817" actId="700"/>
          <ac:spMkLst>
            <pc:docMk/>
            <pc:sldMk cId="1916979266" sldId="267"/>
            <ac:spMk id="3" creationId="{79B1FA04-B203-8705-69B3-EAF3FF469DB7}"/>
          </ac:spMkLst>
        </pc:spChg>
        <pc:picChg chg="add del mod">
          <ac:chgData name="Saranya Shaji" userId="8f7b40516b37fa23" providerId="LiveId" clId="{27A01320-309C-45D0-B136-A4E080921F74}" dt="2022-07-13T04:29:12.447" v="820" actId="478"/>
          <ac:picMkLst>
            <pc:docMk/>
            <pc:sldMk cId="1916979266" sldId="267"/>
            <ac:picMk id="5" creationId="{CB908240-AFC9-0BAD-F47C-18396A1267CB}"/>
          </ac:picMkLst>
        </pc:picChg>
      </pc:sldChg>
      <pc:sldChg chg="addSp delSp modSp new mod modClrScheme chgLayout">
        <pc:chgData name="Saranya Shaji" userId="8f7b40516b37fa23" providerId="LiveId" clId="{27A01320-309C-45D0-B136-A4E080921F74}" dt="2022-07-13T04:29:30.896" v="826" actId="1076"/>
        <pc:sldMkLst>
          <pc:docMk/>
          <pc:sldMk cId="4284361069" sldId="268"/>
        </pc:sldMkLst>
        <pc:spChg chg="del">
          <ac:chgData name="Saranya Shaji" userId="8f7b40516b37fa23" providerId="LiveId" clId="{27A01320-309C-45D0-B136-A4E080921F74}" dt="2022-07-13T04:29:16.644" v="821" actId="700"/>
          <ac:spMkLst>
            <pc:docMk/>
            <pc:sldMk cId="4284361069" sldId="268"/>
            <ac:spMk id="2" creationId="{B861472E-8EFF-4BBD-00CD-C9DB7033093A}"/>
          </ac:spMkLst>
        </pc:spChg>
        <pc:spChg chg="del">
          <ac:chgData name="Saranya Shaji" userId="8f7b40516b37fa23" providerId="LiveId" clId="{27A01320-309C-45D0-B136-A4E080921F74}" dt="2022-07-13T04:29:16.644" v="821" actId="700"/>
          <ac:spMkLst>
            <pc:docMk/>
            <pc:sldMk cId="4284361069" sldId="268"/>
            <ac:spMk id="3" creationId="{A44B0E3D-3870-C90B-C264-FACEED9F17CA}"/>
          </ac:spMkLst>
        </pc:spChg>
        <pc:picChg chg="add mod">
          <ac:chgData name="Saranya Shaji" userId="8f7b40516b37fa23" providerId="LiveId" clId="{27A01320-309C-45D0-B136-A4E080921F74}" dt="2022-07-13T04:29:30.896" v="826" actId="1076"/>
          <ac:picMkLst>
            <pc:docMk/>
            <pc:sldMk cId="4284361069" sldId="268"/>
            <ac:picMk id="5" creationId="{CBDD0F61-E224-5233-277D-C702CB6D3C41}"/>
          </ac:picMkLst>
        </pc:picChg>
      </pc:sldChg>
      <pc:sldChg chg="modSp new mod">
        <pc:chgData name="Saranya Shaji" userId="8f7b40516b37fa23" providerId="LiveId" clId="{27A01320-309C-45D0-B136-A4E080921F74}" dt="2022-07-11T01:48:59.150" v="329" actId="20577"/>
        <pc:sldMkLst>
          <pc:docMk/>
          <pc:sldMk cId="1562997591" sldId="269"/>
        </pc:sldMkLst>
        <pc:spChg chg="mod">
          <ac:chgData name="Saranya Shaji" userId="8f7b40516b37fa23" providerId="LiveId" clId="{27A01320-309C-45D0-B136-A4E080921F74}" dt="2022-07-11T01:47:16.600" v="293"/>
          <ac:spMkLst>
            <pc:docMk/>
            <pc:sldMk cId="1562997591" sldId="269"/>
            <ac:spMk id="2" creationId="{0D891FBA-1DAB-67DB-FAEC-287B362E1D54}"/>
          </ac:spMkLst>
        </pc:spChg>
        <pc:spChg chg="mod">
          <ac:chgData name="Saranya Shaji" userId="8f7b40516b37fa23" providerId="LiveId" clId="{27A01320-309C-45D0-B136-A4E080921F74}" dt="2022-07-11T01:48:59.150" v="329" actId="20577"/>
          <ac:spMkLst>
            <pc:docMk/>
            <pc:sldMk cId="1562997591" sldId="269"/>
            <ac:spMk id="3" creationId="{0544D4B9-ACC2-DB92-F0C2-AFCF0059560F}"/>
          </ac:spMkLst>
        </pc:spChg>
      </pc:sldChg>
      <pc:sldChg chg="addSp modSp new mod">
        <pc:chgData name="Saranya Shaji" userId="8f7b40516b37fa23" providerId="LiveId" clId="{27A01320-309C-45D0-B136-A4E080921F74}" dt="2022-07-11T01:50:04.497" v="347" actId="14100"/>
        <pc:sldMkLst>
          <pc:docMk/>
          <pc:sldMk cId="536296865" sldId="270"/>
        </pc:sldMkLst>
        <pc:spChg chg="mod">
          <ac:chgData name="Saranya Shaji" userId="8f7b40516b37fa23" providerId="LiveId" clId="{27A01320-309C-45D0-B136-A4E080921F74}" dt="2022-07-11T01:49:43.910" v="343" actId="20577"/>
          <ac:spMkLst>
            <pc:docMk/>
            <pc:sldMk cId="536296865" sldId="270"/>
            <ac:spMk id="3" creationId="{0622747A-9B1A-169A-D5C8-B19F8E586185}"/>
          </ac:spMkLst>
        </pc:spChg>
        <pc:picChg chg="add mod">
          <ac:chgData name="Saranya Shaji" userId="8f7b40516b37fa23" providerId="LiveId" clId="{27A01320-309C-45D0-B136-A4E080921F74}" dt="2022-07-11T01:50:04.497" v="347" actId="14100"/>
          <ac:picMkLst>
            <pc:docMk/>
            <pc:sldMk cId="536296865" sldId="270"/>
            <ac:picMk id="4" creationId="{174E8551-8283-6AA0-32D3-147699335CED}"/>
          </ac:picMkLst>
        </pc:picChg>
      </pc:sldChg>
      <pc:sldChg chg="modSp new mod ord">
        <pc:chgData name="Saranya Shaji" userId="8f7b40516b37fa23" providerId="LiveId" clId="{27A01320-309C-45D0-B136-A4E080921F74}" dt="2022-07-13T04:08:00.093" v="705" actId="20577"/>
        <pc:sldMkLst>
          <pc:docMk/>
          <pc:sldMk cId="3175407277" sldId="271"/>
        </pc:sldMkLst>
        <pc:spChg chg="mod">
          <ac:chgData name="Saranya Shaji" userId="8f7b40516b37fa23" providerId="LiveId" clId="{27A01320-309C-45D0-B136-A4E080921F74}" dt="2022-07-13T04:08:00.093" v="705" actId="20577"/>
          <ac:spMkLst>
            <pc:docMk/>
            <pc:sldMk cId="3175407277" sldId="271"/>
            <ac:spMk id="2" creationId="{42DBFA48-2747-88DA-AB26-15197F498738}"/>
          </ac:spMkLst>
        </pc:spChg>
        <pc:spChg chg="mod">
          <ac:chgData name="Saranya Shaji" userId="8f7b40516b37fa23" providerId="LiveId" clId="{27A01320-309C-45D0-B136-A4E080921F74}" dt="2022-07-11T02:01:52.188" v="366" actId="20577"/>
          <ac:spMkLst>
            <pc:docMk/>
            <pc:sldMk cId="3175407277" sldId="271"/>
            <ac:spMk id="3" creationId="{2C047C42-0D60-EA99-2021-4A7857935A63}"/>
          </ac:spMkLst>
        </pc:spChg>
      </pc:sldChg>
      <pc:sldChg chg="modSp new mod">
        <pc:chgData name="Saranya Shaji" userId="8f7b40516b37fa23" providerId="LiveId" clId="{27A01320-309C-45D0-B136-A4E080921F74}" dt="2022-07-13T04:21:57.003" v="743" actId="27636"/>
        <pc:sldMkLst>
          <pc:docMk/>
          <pc:sldMk cId="1430621948" sldId="272"/>
        </pc:sldMkLst>
        <pc:spChg chg="mod">
          <ac:chgData name="Saranya Shaji" userId="8f7b40516b37fa23" providerId="LiveId" clId="{27A01320-309C-45D0-B136-A4E080921F74}" dt="2022-07-12T03:48:50.725" v="431" actId="20577"/>
          <ac:spMkLst>
            <pc:docMk/>
            <pc:sldMk cId="1430621948" sldId="272"/>
            <ac:spMk id="2" creationId="{39E0BB9F-DA53-40D7-E5EB-DDCC2B381913}"/>
          </ac:spMkLst>
        </pc:spChg>
        <pc:spChg chg="mod">
          <ac:chgData name="Saranya Shaji" userId="8f7b40516b37fa23" providerId="LiveId" clId="{27A01320-309C-45D0-B136-A4E080921F74}" dt="2022-07-13T04:21:57.003" v="743" actId="27636"/>
          <ac:spMkLst>
            <pc:docMk/>
            <pc:sldMk cId="1430621948" sldId="272"/>
            <ac:spMk id="3" creationId="{74CCD096-3D7B-D8CD-1D9B-75BBDCDFAE25}"/>
          </ac:spMkLst>
        </pc:spChg>
      </pc:sldChg>
      <pc:sldChg chg="modSp new mod">
        <pc:chgData name="Saranya Shaji" userId="8f7b40516b37fa23" providerId="LiveId" clId="{27A01320-309C-45D0-B136-A4E080921F74}" dt="2022-07-13T04:28:07.890" v="810" actId="20577"/>
        <pc:sldMkLst>
          <pc:docMk/>
          <pc:sldMk cId="1221284066" sldId="273"/>
        </pc:sldMkLst>
        <pc:spChg chg="mod">
          <ac:chgData name="Saranya Shaji" userId="8f7b40516b37fa23" providerId="LiveId" clId="{27A01320-309C-45D0-B136-A4E080921F74}" dt="2022-07-13T04:28:07.890" v="810" actId="20577"/>
          <ac:spMkLst>
            <pc:docMk/>
            <pc:sldMk cId="1221284066" sldId="273"/>
            <ac:spMk id="3" creationId="{D24FB229-7F28-D61F-EA4D-38842DCF1AD4}"/>
          </ac:spMkLst>
        </pc:spChg>
      </pc:sldChg>
      <pc:sldChg chg="addSp modSp new mod">
        <pc:chgData name="Saranya Shaji" userId="8f7b40516b37fa23" providerId="LiveId" clId="{27A01320-309C-45D0-B136-A4E080921F74}" dt="2022-07-11T02:04:15.597" v="386" actId="6549"/>
        <pc:sldMkLst>
          <pc:docMk/>
          <pc:sldMk cId="338251627" sldId="274"/>
        </pc:sldMkLst>
        <pc:spChg chg="mod">
          <ac:chgData name="Saranya Shaji" userId="8f7b40516b37fa23" providerId="LiveId" clId="{27A01320-309C-45D0-B136-A4E080921F74}" dt="2022-07-11T02:04:15.597" v="386" actId="6549"/>
          <ac:spMkLst>
            <pc:docMk/>
            <pc:sldMk cId="338251627" sldId="274"/>
            <ac:spMk id="3" creationId="{5C77F311-7902-7F26-91A1-74E614F96BBA}"/>
          </ac:spMkLst>
        </pc:spChg>
        <pc:picChg chg="add mod">
          <ac:chgData name="Saranya Shaji" userId="8f7b40516b37fa23" providerId="LiveId" clId="{27A01320-309C-45D0-B136-A4E080921F74}" dt="2022-07-11T02:03:33.374" v="373" actId="1076"/>
          <ac:picMkLst>
            <pc:docMk/>
            <pc:sldMk cId="338251627" sldId="274"/>
            <ac:picMk id="1026" creationId="{3478BB50-1B92-CA32-E0F9-612C49397F6B}"/>
          </ac:picMkLst>
        </pc:picChg>
      </pc:sldChg>
      <pc:sldChg chg="modSp new mod">
        <pc:chgData name="Saranya Shaji" userId="8f7b40516b37fa23" providerId="LiveId" clId="{27A01320-309C-45D0-B136-A4E080921F74}" dt="2022-07-13T04:26:33.941" v="791" actId="20577"/>
        <pc:sldMkLst>
          <pc:docMk/>
          <pc:sldMk cId="3352137691" sldId="275"/>
        </pc:sldMkLst>
        <pc:spChg chg="mod">
          <ac:chgData name="Saranya Shaji" userId="8f7b40516b37fa23" providerId="LiveId" clId="{27A01320-309C-45D0-B136-A4E080921F74}" dt="2022-07-13T03:41:10.696" v="484" actId="20577"/>
          <ac:spMkLst>
            <pc:docMk/>
            <pc:sldMk cId="3352137691" sldId="275"/>
            <ac:spMk id="2" creationId="{C914BE2B-6AC5-DFDF-9732-6251F54DCA55}"/>
          </ac:spMkLst>
        </pc:spChg>
        <pc:spChg chg="mod">
          <ac:chgData name="Saranya Shaji" userId="8f7b40516b37fa23" providerId="LiveId" clId="{27A01320-309C-45D0-B136-A4E080921F74}" dt="2022-07-13T04:26:33.941" v="791" actId="20577"/>
          <ac:spMkLst>
            <pc:docMk/>
            <pc:sldMk cId="3352137691" sldId="275"/>
            <ac:spMk id="3" creationId="{39A04A39-14B6-B3F3-FCD3-56BFD019D611}"/>
          </ac:spMkLst>
        </pc:spChg>
      </pc:sldChg>
      <pc:sldChg chg="addSp delSp modSp new mod modClrScheme chgLayout">
        <pc:chgData name="Saranya Shaji" userId="8f7b40516b37fa23" providerId="LiveId" clId="{27A01320-309C-45D0-B136-A4E080921F74}" dt="2022-07-13T04:02:03.147" v="588" actId="14100"/>
        <pc:sldMkLst>
          <pc:docMk/>
          <pc:sldMk cId="2581141175" sldId="276"/>
        </pc:sldMkLst>
        <pc:spChg chg="del">
          <ac:chgData name="Saranya Shaji" userId="8f7b40516b37fa23" providerId="LiveId" clId="{27A01320-309C-45D0-B136-A4E080921F74}" dt="2022-07-13T04:01:53.686" v="584" actId="700"/>
          <ac:spMkLst>
            <pc:docMk/>
            <pc:sldMk cId="2581141175" sldId="276"/>
            <ac:spMk id="2" creationId="{DB81143A-9AAF-5534-4173-BC147FC1E441}"/>
          </ac:spMkLst>
        </pc:spChg>
        <pc:spChg chg="del mod">
          <ac:chgData name="Saranya Shaji" userId="8f7b40516b37fa23" providerId="LiveId" clId="{27A01320-309C-45D0-B136-A4E080921F74}" dt="2022-07-13T04:01:53.686" v="584" actId="700"/>
          <ac:spMkLst>
            <pc:docMk/>
            <pc:sldMk cId="2581141175" sldId="276"/>
            <ac:spMk id="3" creationId="{F356989A-F894-212B-271F-51D5843C457C}"/>
          </ac:spMkLst>
        </pc:spChg>
        <pc:picChg chg="add mod">
          <ac:chgData name="Saranya Shaji" userId="8f7b40516b37fa23" providerId="LiveId" clId="{27A01320-309C-45D0-B136-A4E080921F74}" dt="2022-07-13T04:02:03.147" v="588" actId="14100"/>
          <ac:picMkLst>
            <pc:docMk/>
            <pc:sldMk cId="2581141175" sldId="276"/>
            <ac:picMk id="5" creationId="{89077162-EE3D-9C59-1649-607337ACB93C}"/>
          </ac:picMkLst>
        </pc:picChg>
      </pc:sldChg>
      <pc:sldChg chg="addSp delSp modSp new mod modClrScheme chgLayout">
        <pc:chgData name="Saranya Shaji" userId="8f7b40516b37fa23" providerId="LiveId" clId="{27A01320-309C-45D0-B136-A4E080921F74}" dt="2022-07-13T04:25:59.940" v="785" actId="20577"/>
        <pc:sldMkLst>
          <pc:docMk/>
          <pc:sldMk cId="1963161113" sldId="277"/>
        </pc:sldMkLst>
        <pc:spChg chg="add del mod">
          <ac:chgData name="Saranya Shaji" userId="8f7b40516b37fa23" providerId="LiveId" clId="{27A01320-309C-45D0-B136-A4E080921F74}" dt="2022-07-13T04:03:52.305" v="632" actId="478"/>
          <ac:spMkLst>
            <pc:docMk/>
            <pc:sldMk cId="1963161113" sldId="277"/>
            <ac:spMk id="2" creationId="{D53214DB-0831-9F09-9522-CCC481B01E06}"/>
          </ac:spMkLst>
        </pc:spChg>
        <pc:spChg chg="add mod">
          <ac:chgData name="Saranya Shaji" userId="8f7b40516b37fa23" providerId="LiveId" clId="{27A01320-309C-45D0-B136-A4E080921F74}" dt="2022-07-13T04:25:59.940" v="785" actId="20577"/>
          <ac:spMkLst>
            <pc:docMk/>
            <pc:sldMk cId="1963161113" sldId="277"/>
            <ac:spMk id="3" creationId="{CC804E59-6308-ADC4-6846-8EC6CC030013}"/>
          </ac:spMkLst>
        </pc:spChg>
      </pc:sldChg>
      <pc:sldChg chg="modSp new mod">
        <pc:chgData name="Saranya Shaji" userId="8f7b40516b37fa23" providerId="LiveId" clId="{27A01320-309C-45D0-B136-A4E080921F74}" dt="2022-07-13T04:26:28.036" v="789" actId="20577"/>
        <pc:sldMkLst>
          <pc:docMk/>
          <pc:sldMk cId="3446904992" sldId="278"/>
        </pc:sldMkLst>
        <pc:spChg chg="mod">
          <ac:chgData name="Saranya Shaji" userId="8f7b40516b37fa23" providerId="LiveId" clId="{27A01320-309C-45D0-B136-A4E080921F74}" dt="2022-07-13T04:06:00.961" v="653" actId="20577"/>
          <ac:spMkLst>
            <pc:docMk/>
            <pc:sldMk cId="3446904992" sldId="278"/>
            <ac:spMk id="2" creationId="{3EC282CF-B614-48A6-45BB-162888E14B9F}"/>
          </ac:spMkLst>
        </pc:spChg>
        <pc:spChg chg="mod">
          <ac:chgData name="Saranya Shaji" userId="8f7b40516b37fa23" providerId="LiveId" clId="{27A01320-309C-45D0-B136-A4E080921F74}" dt="2022-07-13T04:26:28.036" v="789" actId="20577"/>
          <ac:spMkLst>
            <pc:docMk/>
            <pc:sldMk cId="3446904992" sldId="278"/>
            <ac:spMk id="3" creationId="{07C40F4F-73E9-C5A4-1735-F8701F18E23E}"/>
          </ac:spMkLst>
        </pc:spChg>
      </pc:sldChg>
      <pc:sldChg chg="modSp new mod">
        <pc:chgData name="Saranya Shaji" userId="8f7b40516b37fa23" providerId="LiveId" clId="{27A01320-309C-45D0-B136-A4E080921F74}" dt="2022-07-13T04:24:51.081" v="760" actId="20577"/>
        <pc:sldMkLst>
          <pc:docMk/>
          <pc:sldMk cId="822516889" sldId="279"/>
        </pc:sldMkLst>
        <pc:spChg chg="mod">
          <ac:chgData name="Saranya Shaji" userId="8f7b40516b37fa23" providerId="LiveId" clId="{27A01320-309C-45D0-B136-A4E080921F74}" dt="2022-07-13T04:24:51.081" v="760" actId="20577"/>
          <ac:spMkLst>
            <pc:docMk/>
            <pc:sldMk cId="822516889" sldId="279"/>
            <ac:spMk id="3" creationId="{4114729A-B699-6528-A709-DAA765863855}"/>
          </ac:spMkLst>
        </pc:spChg>
      </pc:sldChg>
      <pc:sldChg chg="modSp new mod">
        <pc:chgData name="Saranya Shaji" userId="8f7b40516b37fa23" providerId="LiveId" clId="{27A01320-309C-45D0-B136-A4E080921F74}" dt="2022-07-13T04:25:47.352" v="782" actId="20577"/>
        <pc:sldMkLst>
          <pc:docMk/>
          <pc:sldMk cId="625931253" sldId="280"/>
        </pc:sldMkLst>
        <pc:spChg chg="mod">
          <ac:chgData name="Saranya Shaji" userId="8f7b40516b37fa23" providerId="LiveId" clId="{27A01320-309C-45D0-B136-A4E080921F74}" dt="2022-07-13T04:25:47.352" v="782" actId="20577"/>
          <ac:spMkLst>
            <pc:docMk/>
            <pc:sldMk cId="625931253" sldId="280"/>
            <ac:spMk id="3" creationId="{B0C5DC90-1989-B09F-A7E2-DF1C051D60BF}"/>
          </ac:spMkLst>
        </pc:spChg>
      </pc:sldChg>
      <pc:sldChg chg="addSp modSp new mod modClrScheme chgLayout">
        <pc:chgData name="Saranya Shaji" userId="8f7b40516b37fa23" providerId="LiveId" clId="{27A01320-309C-45D0-B136-A4E080921F74}" dt="2022-07-13T06:31:29.366" v="888" actId="20577"/>
        <pc:sldMkLst>
          <pc:docMk/>
          <pc:sldMk cId="1592575726" sldId="281"/>
        </pc:sldMkLst>
        <pc:spChg chg="add mod">
          <ac:chgData name="Saranya Shaji" userId="8f7b40516b37fa23" providerId="LiveId" clId="{27A01320-309C-45D0-B136-A4E080921F74}" dt="2022-07-13T06:26:48.751" v="839" actId="20577"/>
          <ac:spMkLst>
            <pc:docMk/>
            <pc:sldMk cId="1592575726" sldId="281"/>
            <ac:spMk id="2" creationId="{A72923E5-3F56-7FB1-4E22-521181980FD4}"/>
          </ac:spMkLst>
        </pc:spChg>
        <pc:spChg chg="add mod">
          <ac:chgData name="Saranya Shaji" userId="8f7b40516b37fa23" providerId="LiveId" clId="{27A01320-309C-45D0-B136-A4E080921F74}" dt="2022-07-13T06:31:29.366" v="888" actId="20577"/>
          <ac:spMkLst>
            <pc:docMk/>
            <pc:sldMk cId="1592575726" sldId="281"/>
            <ac:spMk id="3" creationId="{6ED9D4D5-BBF0-9A2A-6B8F-52D32127E92B}"/>
          </ac:spMkLst>
        </pc:spChg>
      </pc:sldChg>
      <pc:sldChg chg="addSp delSp modSp new mod modClrScheme chgLayout">
        <pc:chgData name="Saranya Shaji" userId="8f7b40516b37fa23" providerId="LiveId" clId="{27A01320-309C-45D0-B136-A4E080921F74}" dt="2022-07-13T06:32:13.560" v="897" actId="1076"/>
        <pc:sldMkLst>
          <pc:docMk/>
          <pc:sldMk cId="3093238480" sldId="282"/>
        </pc:sldMkLst>
        <pc:spChg chg="del">
          <ac:chgData name="Saranya Shaji" userId="8f7b40516b37fa23" providerId="LiveId" clId="{27A01320-309C-45D0-B136-A4E080921F74}" dt="2022-07-13T06:32:04.672" v="891" actId="700"/>
          <ac:spMkLst>
            <pc:docMk/>
            <pc:sldMk cId="3093238480" sldId="282"/>
            <ac:spMk id="2" creationId="{3E91C399-7C91-17E5-628E-E7B632649830}"/>
          </ac:spMkLst>
        </pc:spChg>
        <pc:spChg chg="del">
          <ac:chgData name="Saranya Shaji" userId="8f7b40516b37fa23" providerId="LiveId" clId="{27A01320-309C-45D0-B136-A4E080921F74}" dt="2022-07-13T06:32:04.672" v="891" actId="700"/>
          <ac:spMkLst>
            <pc:docMk/>
            <pc:sldMk cId="3093238480" sldId="282"/>
            <ac:spMk id="3" creationId="{E8801677-62D2-DA6B-6C1E-0D126B6E4C53}"/>
          </ac:spMkLst>
        </pc:spChg>
        <pc:picChg chg="add mod">
          <ac:chgData name="Saranya Shaji" userId="8f7b40516b37fa23" providerId="LiveId" clId="{27A01320-309C-45D0-B136-A4E080921F74}" dt="2022-07-13T06:32:13.560" v="897" actId="1076"/>
          <ac:picMkLst>
            <pc:docMk/>
            <pc:sldMk cId="3093238480" sldId="282"/>
            <ac:picMk id="5" creationId="{85368036-C35D-8FA1-7A19-C61178C28C64}"/>
          </ac:picMkLst>
        </pc:picChg>
      </pc:sldChg>
      <pc:sldChg chg="modSp new mod ord">
        <pc:chgData name="Saranya Shaji" userId="8f7b40516b37fa23" providerId="LiveId" clId="{27A01320-309C-45D0-B136-A4E080921F74}" dt="2022-07-13T06:33:27.314" v="904" actId="2710"/>
        <pc:sldMkLst>
          <pc:docMk/>
          <pc:sldMk cId="4044174639" sldId="283"/>
        </pc:sldMkLst>
        <pc:spChg chg="mod">
          <ac:chgData name="Saranya Shaji" userId="8f7b40516b37fa23" providerId="LiveId" clId="{27A01320-309C-45D0-B136-A4E080921F74}" dt="2022-07-13T06:33:27.314" v="904" actId="2710"/>
          <ac:spMkLst>
            <pc:docMk/>
            <pc:sldMk cId="4044174639" sldId="283"/>
            <ac:spMk id="3" creationId="{FAF2D767-91BF-0974-4076-C9D6A04AB91C}"/>
          </ac:spMkLst>
        </pc:spChg>
      </pc:sldChg>
      <pc:sldChg chg="modSp new mod ord">
        <pc:chgData name="Saranya Shaji" userId="8f7b40516b37fa23" providerId="LiveId" clId="{27A01320-309C-45D0-B136-A4E080921F74}" dt="2022-07-13T06:36:06.537" v="917" actId="2710"/>
        <pc:sldMkLst>
          <pc:docMk/>
          <pc:sldMk cId="1028917368" sldId="284"/>
        </pc:sldMkLst>
        <pc:spChg chg="mod">
          <ac:chgData name="Saranya Shaji" userId="8f7b40516b37fa23" providerId="LiveId" clId="{27A01320-309C-45D0-B136-A4E080921F74}" dt="2022-07-13T06:35:47.376" v="912"/>
          <ac:spMkLst>
            <pc:docMk/>
            <pc:sldMk cId="1028917368" sldId="284"/>
            <ac:spMk id="2" creationId="{8C6CA5BC-5F56-6536-12C4-3938A73879E2}"/>
          </ac:spMkLst>
        </pc:spChg>
        <pc:spChg chg="mod">
          <ac:chgData name="Saranya Shaji" userId="8f7b40516b37fa23" providerId="LiveId" clId="{27A01320-309C-45D0-B136-A4E080921F74}" dt="2022-07-13T06:36:06.537" v="917" actId="2710"/>
          <ac:spMkLst>
            <pc:docMk/>
            <pc:sldMk cId="1028917368" sldId="284"/>
            <ac:spMk id="3" creationId="{2033DE0C-3239-9354-AE1A-1C8BE0647AE6}"/>
          </ac:spMkLst>
        </pc:spChg>
      </pc:sldChg>
      <pc:sldChg chg="modSp new mod">
        <pc:chgData name="Saranya Shaji" userId="8f7b40516b37fa23" providerId="LiveId" clId="{27A01320-309C-45D0-B136-A4E080921F74}" dt="2022-07-13T06:36:25.261" v="923" actId="14100"/>
        <pc:sldMkLst>
          <pc:docMk/>
          <pc:sldMk cId="2487924819" sldId="285"/>
        </pc:sldMkLst>
        <pc:spChg chg="mod">
          <ac:chgData name="Saranya Shaji" userId="8f7b40516b37fa23" providerId="LiveId" clId="{27A01320-309C-45D0-B136-A4E080921F74}" dt="2022-07-13T06:36:25.261" v="923" actId="14100"/>
          <ac:spMkLst>
            <pc:docMk/>
            <pc:sldMk cId="2487924819" sldId="285"/>
            <ac:spMk id="3" creationId="{F5F5709A-F4DD-5F26-CCAF-A53C9ADBCF40}"/>
          </ac:spMkLst>
        </pc:spChg>
      </pc:sldChg>
      <pc:sldChg chg="modSp new mod">
        <pc:chgData name="Saranya Shaji" userId="8f7b40516b37fa23" providerId="LiveId" clId="{27A01320-309C-45D0-B136-A4E080921F74}" dt="2022-07-18T03:53:49.647" v="972" actId="5793"/>
        <pc:sldMkLst>
          <pc:docMk/>
          <pc:sldMk cId="1962259349" sldId="286"/>
        </pc:sldMkLst>
        <pc:spChg chg="mod">
          <ac:chgData name="Saranya Shaji" userId="8f7b40516b37fa23" providerId="LiveId" clId="{27A01320-309C-45D0-B136-A4E080921F74}" dt="2022-07-18T03:41:29.767" v="954" actId="20577"/>
          <ac:spMkLst>
            <pc:docMk/>
            <pc:sldMk cId="1962259349" sldId="286"/>
            <ac:spMk id="2" creationId="{76214BA0-F3F4-C121-DC15-E59F4D1B1613}"/>
          </ac:spMkLst>
        </pc:spChg>
        <pc:spChg chg="mod">
          <ac:chgData name="Saranya Shaji" userId="8f7b40516b37fa23" providerId="LiveId" clId="{27A01320-309C-45D0-B136-A4E080921F74}" dt="2022-07-18T03:53:49.647" v="972" actId="5793"/>
          <ac:spMkLst>
            <pc:docMk/>
            <pc:sldMk cId="1962259349" sldId="286"/>
            <ac:spMk id="3" creationId="{8F272024-151A-E2F8-EFD2-2A76A566FC93}"/>
          </ac:spMkLst>
        </pc:spChg>
      </pc:sldChg>
      <pc:sldChg chg="delSp modSp new mod">
        <pc:chgData name="Saranya Shaji" userId="8f7b40516b37fa23" providerId="LiveId" clId="{27A01320-309C-45D0-B136-A4E080921F74}" dt="2022-07-18T03:54:38.240" v="980" actId="478"/>
        <pc:sldMkLst>
          <pc:docMk/>
          <pc:sldMk cId="637773155" sldId="287"/>
        </pc:sldMkLst>
        <pc:spChg chg="del">
          <ac:chgData name="Saranya Shaji" userId="8f7b40516b37fa23" providerId="LiveId" clId="{27A01320-309C-45D0-B136-A4E080921F74}" dt="2022-07-18T03:54:38.240" v="980" actId="478"/>
          <ac:spMkLst>
            <pc:docMk/>
            <pc:sldMk cId="637773155" sldId="287"/>
            <ac:spMk id="2" creationId="{255D5B69-BF21-0115-C999-B0351D273C42}"/>
          </ac:spMkLst>
        </pc:spChg>
        <pc:spChg chg="mod">
          <ac:chgData name="Saranya Shaji" userId="8f7b40516b37fa23" providerId="LiveId" clId="{27A01320-309C-45D0-B136-A4E080921F74}" dt="2022-07-18T03:54:27.714" v="979" actId="5793"/>
          <ac:spMkLst>
            <pc:docMk/>
            <pc:sldMk cId="637773155" sldId="287"/>
            <ac:spMk id="3" creationId="{CBCAF286-1505-30BC-FE1B-D35158DAD04A}"/>
          </ac:spMkLst>
        </pc:spChg>
      </pc:sldChg>
      <pc:sldChg chg="modSp new mod">
        <pc:chgData name="Saranya Shaji" userId="8f7b40516b37fa23" providerId="LiveId" clId="{27A01320-309C-45D0-B136-A4E080921F74}" dt="2022-07-18T03:59:40.283" v="1021" actId="207"/>
        <pc:sldMkLst>
          <pc:docMk/>
          <pc:sldMk cId="3660097660" sldId="288"/>
        </pc:sldMkLst>
        <pc:spChg chg="mod">
          <ac:chgData name="Saranya Shaji" userId="8f7b40516b37fa23" providerId="LiveId" clId="{27A01320-309C-45D0-B136-A4E080921F74}" dt="2022-07-18T03:59:05.519" v="1012" actId="20577"/>
          <ac:spMkLst>
            <pc:docMk/>
            <pc:sldMk cId="3660097660" sldId="288"/>
            <ac:spMk id="2" creationId="{BED9BC46-28D6-DA5E-E2B4-10EDB55B4D82}"/>
          </ac:spMkLst>
        </pc:spChg>
        <pc:spChg chg="mod">
          <ac:chgData name="Saranya Shaji" userId="8f7b40516b37fa23" providerId="LiveId" clId="{27A01320-309C-45D0-B136-A4E080921F74}" dt="2022-07-18T03:59:40.283" v="1021" actId="207"/>
          <ac:spMkLst>
            <pc:docMk/>
            <pc:sldMk cId="3660097660" sldId="288"/>
            <ac:spMk id="3" creationId="{7A1EA3BF-CB10-0DB0-4DD8-239A0D1EB925}"/>
          </ac:spMkLst>
        </pc:spChg>
      </pc:sldChg>
      <pc:sldChg chg="delSp modSp new mod">
        <pc:chgData name="Saranya Shaji" userId="8f7b40516b37fa23" providerId="LiveId" clId="{27A01320-309C-45D0-B136-A4E080921F74}" dt="2022-07-18T04:31:13.951" v="1064" actId="20577"/>
        <pc:sldMkLst>
          <pc:docMk/>
          <pc:sldMk cId="25494337" sldId="289"/>
        </pc:sldMkLst>
        <pc:spChg chg="del">
          <ac:chgData name="Saranya Shaji" userId="8f7b40516b37fa23" providerId="LiveId" clId="{27A01320-309C-45D0-B136-A4E080921F74}" dt="2022-07-18T04:03:04.371" v="1032" actId="478"/>
          <ac:spMkLst>
            <pc:docMk/>
            <pc:sldMk cId="25494337" sldId="289"/>
            <ac:spMk id="2" creationId="{C20FB7E7-55DF-661B-1A01-35E046754B54}"/>
          </ac:spMkLst>
        </pc:spChg>
        <pc:spChg chg="mod">
          <ac:chgData name="Saranya Shaji" userId="8f7b40516b37fa23" providerId="LiveId" clId="{27A01320-309C-45D0-B136-A4E080921F74}" dt="2022-07-18T04:31:13.951" v="1064" actId="20577"/>
          <ac:spMkLst>
            <pc:docMk/>
            <pc:sldMk cId="25494337" sldId="289"/>
            <ac:spMk id="3" creationId="{C18E9D0C-A006-E1B1-D4A5-BF9295AB5C0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11T04:23:36.931"/>
    </inkml:context>
    <inkml:brush xml:id="br0">
      <inkml:brushProperty name="width" value="0.05" units="cm"/>
      <inkml:brushProperty name="height" value="0.05" units="cm"/>
    </inkml:brush>
  </inkml:definitions>
  <inkml:trace contextRef="#ctx0" brushRef="#br0">16 0 9144 0 0,'0'0'0'0'0,"-15"32"-32"0"0,24-7-72 0 0,12-1 8 0 0,9-7-312 0 0,8-6 16 0 0,1-3-296 0 0,2-6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11T04:23:37.953"/>
    </inkml:context>
    <inkml:brush xml:id="br0">
      <inkml:brushProperty name="width" value="0.05" units="cm"/>
      <inkml:brushProperty name="height" value="0.05" units="cm"/>
    </inkml:brush>
  </inkml:definitions>
  <inkml:trace contextRef="#ctx0" brushRef="#br0">20 1 9240 0 0,'0'0'0'0'0,"-19"35"0"0"0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E279173-C0D6-4425-B230-A384607325A9}" type="datetimeFigureOut">
              <a:rPr lang="en-IN" smtClean="0"/>
              <a:t>18-07-2022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7C95BF6-05E4-4E42-894C-464D8D9E0178}" type="slidenum">
              <a:rPr lang="en-IN" smtClean="0"/>
              <a:t>‹#›</a:t>
            </a:fld>
            <a:endParaRPr lang="en-IN"/>
          </a:p>
        </p:txBody>
      </p:sp>
    </p:spTree>
    <p:extLst>
      <p:ext uri="{BB962C8B-B14F-4D97-AF65-F5344CB8AC3E}">
        <p14:creationId xmlns:p14="http://schemas.microsoft.com/office/powerpoint/2010/main" val="1569661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279173-C0D6-4425-B230-A384607325A9}" type="datetimeFigureOut">
              <a:rPr lang="en-IN" smtClean="0"/>
              <a:t>18-07-2022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C95BF6-05E4-4E42-894C-464D8D9E0178}" type="slidenum">
              <a:rPr lang="en-IN" smtClean="0"/>
              <a:t>‹#›</a:t>
            </a:fld>
            <a:endParaRPr lang="en-IN"/>
          </a:p>
        </p:txBody>
      </p:sp>
    </p:spTree>
    <p:extLst>
      <p:ext uri="{BB962C8B-B14F-4D97-AF65-F5344CB8AC3E}">
        <p14:creationId xmlns:p14="http://schemas.microsoft.com/office/powerpoint/2010/main" val="2312324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279173-C0D6-4425-B230-A384607325A9}" type="datetimeFigureOut">
              <a:rPr lang="en-IN" smtClean="0"/>
              <a:t>18-07-2022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C95BF6-05E4-4E42-894C-464D8D9E0178}" type="slidenum">
              <a:rPr lang="en-IN" smtClean="0"/>
              <a:t>‹#›</a:t>
            </a:fld>
            <a:endParaRPr lang="en-IN"/>
          </a:p>
        </p:txBody>
      </p:sp>
    </p:spTree>
    <p:extLst>
      <p:ext uri="{BB962C8B-B14F-4D97-AF65-F5344CB8AC3E}">
        <p14:creationId xmlns:p14="http://schemas.microsoft.com/office/powerpoint/2010/main" val="409925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279173-C0D6-4425-B230-A384607325A9}" type="datetimeFigureOut">
              <a:rPr lang="en-IN" smtClean="0"/>
              <a:t>18-07-2022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C95BF6-05E4-4E42-894C-464D8D9E0178}" type="slidenum">
              <a:rPr lang="en-IN" smtClean="0"/>
              <a:t>‹#›</a:t>
            </a:fld>
            <a:endParaRPr lang="en-IN"/>
          </a:p>
        </p:txBody>
      </p:sp>
    </p:spTree>
    <p:extLst>
      <p:ext uri="{BB962C8B-B14F-4D97-AF65-F5344CB8AC3E}">
        <p14:creationId xmlns:p14="http://schemas.microsoft.com/office/powerpoint/2010/main" val="1009328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279173-C0D6-4425-B230-A384607325A9}" type="datetimeFigureOut">
              <a:rPr lang="en-IN" smtClean="0"/>
              <a:t>18-07-2022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C95BF6-05E4-4E42-894C-464D8D9E0178}" type="slidenum">
              <a:rPr lang="en-IN" smtClean="0"/>
              <a:t>‹#›</a:t>
            </a:fld>
            <a:endParaRPr lang="en-IN"/>
          </a:p>
        </p:txBody>
      </p:sp>
    </p:spTree>
    <p:extLst>
      <p:ext uri="{BB962C8B-B14F-4D97-AF65-F5344CB8AC3E}">
        <p14:creationId xmlns:p14="http://schemas.microsoft.com/office/powerpoint/2010/main" val="977768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E279173-C0D6-4425-B230-A384607325A9}" type="datetimeFigureOut">
              <a:rPr lang="en-IN" smtClean="0"/>
              <a:t>18-07-2022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C95BF6-05E4-4E42-894C-464D8D9E0178}" type="slidenum">
              <a:rPr lang="en-IN" smtClean="0"/>
              <a:t>‹#›</a:t>
            </a:fld>
            <a:endParaRPr lang="en-IN"/>
          </a:p>
        </p:txBody>
      </p:sp>
    </p:spTree>
    <p:extLst>
      <p:ext uri="{BB962C8B-B14F-4D97-AF65-F5344CB8AC3E}">
        <p14:creationId xmlns:p14="http://schemas.microsoft.com/office/powerpoint/2010/main" val="3619379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E279173-C0D6-4425-B230-A384607325A9}" type="datetimeFigureOut">
              <a:rPr lang="en-IN" smtClean="0"/>
              <a:t>18-07-2022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7C95BF6-05E4-4E42-894C-464D8D9E0178}" type="slidenum">
              <a:rPr lang="en-IN" smtClean="0"/>
              <a:t>‹#›</a:t>
            </a:fld>
            <a:endParaRPr lang="en-IN"/>
          </a:p>
        </p:txBody>
      </p:sp>
    </p:spTree>
    <p:extLst>
      <p:ext uri="{BB962C8B-B14F-4D97-AF65-F5344CB8AC3E}">
        <p14:creationId xmlns:p14="http://schemas.microsoft.com/office/powerpoint/2010/main" val="3365386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E279173-C0D6-4425-B230-A384607325A9}" type="datetimeFigureOut">
              <a:rPr lang="en-IN" smtClean="0"/>
              <a:t>18-07-2022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95BF6-05E4-4E42-894C-464D8D9E0178}" type="slidenum">
              <a:rPr lang="en-IN" smtClean="0"/>
              <a:t>‹#›</a:t>
            </a:fld>
            <a:endParaRPr lang="en-IN"/>
          </a:p>
        </p:txBody>
      </p:sp>
    </p:spTree>
    <p:extLst>
      <p:ext uri="{BB962C8B-B14F-4D97-AF65-F5344CB8AC3E}">
        <p14:creationId xmlns:p14="http://schemas.microsoft.com/office/powerpoint/2010/main" val="2105944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E279173-C0D6-4425-B230-A384607325A9}" type="datetimeFigureOut">
              <a:rPr lang="en-IN" smtClean="0"/>
              <a:t>18-07-2022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C95BF6-05E4-4E42-894C-464D8D9E0178}" type="slidenum">
              <a:rPr lang="en-IN" smtClean="0"/>
              <a:t>‹#›</a:t>
            </a:fld>
            <a:endParaRPr lang="en-IN"/>
          </a:p>
        </p:txBody>
      </p:sp>
    </p:spTree>
    <p:extLst>
      <p:ext uri="{BB962C8B-B14F-4D97-AF65-F5344CB8AC3E}">
        <p14:creationId xmlns:p14="http://schemas.microsoft.com/office/powerpoint/2010/main" val="203930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79173-C0D6-4425-B230-A384607325A9}" type="datetimeFigureOut">
              <a:rPr lang="en-IN" smtClean="0"/>
              <a:t>18-07-2022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95BF6-05E4-4E42-894C-464D8D9E0178}" type="slidenum">
              <a:rPr lang="en-IN" smtClean="0"/>
              <a:t>‹#›</a:t>
            </a:fld>
            <a:endParaRPr lang="en-IN"/>
          </a:p>
        </p:txBody>
      </p:sp>
    </p:spTree>
    <p:extLst>
      <p:ext uri="{BB962C8B-B14F-4D97-AF65-F5344CB8AC3E}">
        <p14:creationId xmlns:p14="http://schemas.microsoft.com/office/powerpoint/2010/main" val="2042282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279173-C0D6-4425-B230-A384607325A9}" type="datetimeFigureOut">
              <a:rPr lang="en-IN" smtClean="0"/>
              <a:t>18-07-2022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C95BF6-05E4-4E42-894C-464D8D9E0178}" type="slidenum">
              <a:rPr lang="en-IN" smtClean="0"/>
              <a:t>‹#›</a:t>
            </a:fld>
            <a:endParaRPr lang="en-IN"/>
          </a:p>
        </p:txBody>
      </p:sp>
    </p:spTree>
    <p:extLst>
      <p:ext uri="{BB962C8B-B14F-4D97-AF65-F5344CB8AC3E}">
        <p14:creationId xmlns:p14="http://schemas.microsoft.com/office/powerpoint/2010/main" val="167776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279173-C0D6-4425-B230-A384607325A9}" type="datetimeFigureOut">
              <a:rPr lang="en-IN" smtClean="0"/>
              <a:t>18-07-2022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C95BF6-05E4-4E42-894C-464D8D9E0178}" type="slidenum">
              <a:rPr lang="en-IN" smtClean="0"/>
              <a:t>‹#›</a:t>
            </a:fld>
            <a:endParaRPr lang="en-IN"/>
          </a:p>
        </p:txBody>
      </p:sp>
    </p:spTree>
    <p:extLst>
      <p:ext uri="{BB962C8B-B14F-4D97-AF65-F5344CB8AC3E}">
        <p14:creationId xmlns:p14="http://schemas.microsoft.com/office/powerpoint/2010/main" val="3380892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279173-C0D6-4425-B230-A384607325A9}" type="datetimeFigureOut">
              <a:rPr lang="en-IN" smtClean="0"/>
              <a:t>18-07-2022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C95BF6-05E4-4E42-894C-464D8D9E0178}" type="slidenum">
              <a:rPr lang="en-IN" smtClean="0"/>
              <a:t>‹#›</a:t>
            </a:fld>
            <a:endParaRPr lang="en-IN"/>
          </a:p>
        </p:txBody>
      </p:sp>
    </p:spTree>
    <p:extLst>
      <p:ext uri="{BB962C8B-B14F-4D97-AF65-F5344CB8AC3E}">
        <p14:creationId xmlns:p14="http://schemas.microsoft.com/office/powerpoint/2010/main" val="78402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279173-C0D6-4425-B230-A384607325A9}" type="datetimeFigureOut">
              <a:rPr lang="en-IN" smtClean="0"/>
              <a:t>18-07-2022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C95BF6-05E4-4E42-894C-464D8D9E0178}" type="slidenum">
              <a:rPr lang="en-IN" smtClean="0"/>
              <a:t>‹#›</a:t>
            </a:fld>
            <a:endParaRPr lang="en-IN"/>
          </a:p>
        </p:txBody>
      </p:sp>
    </p:spTree>
    <p:extLst>
      <p:ext uri="{BB962C8B-B14F-4D97-AF65-F5344CB8AC3E}">
        <p14:creationId xmlns:p14="http://schemas.microsoft.com/office/powerpoint/2010/main" val="226817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79173-C0D6-4425-B230-A384607325A9}" type="datetimeFigureOut">
              <a:rPr lang="en-IN" smtClean="0"/>
              <a:t>18-07-2022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7C95BF6-05E4-4E42-894C-464D8D9E0178}" type="slidenum">
              <a:rPr lang="en-IN" smtClean="0"/>
              <a:t>‹#›</a:t>
            </a:fld>
            <a:endParaRPr lang="en-IN"/>
          </a:p>
        </p:txBody>
      </p:sp>
    </p:spTree>
    <p:extLst>
      <p:ext uri="{BB962C8B-B14F-4D97-AF65-F5344CB8AC3E}">
        <p14:creationId xmlns:p14="http://schemas.microsoft.com/office/powerpoint/2010/main" val="34081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279173-C0D6-4425-B230-A384607325A9}" type="datetimeFigureOut">
              <a:rPr lang="en-IN" smtClean="0"/>
              <a:t>18-07-2022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C95BF6-05E4-4E42-894C-464D8D9E0178}" type="slidenum">
              <a:rPr lang="en-IN" smtClean="0"/>
              <a:t>‹#›</a:t>
            </a:fld>
            <a:endParaRPr lang="en-IN"/>
          </a:p>
        </p:txBody>
      </p:sp>
    </p:spTree>
    <p:extLst>
      <p:ext uri="{BB962C8B-B14F-4D97-AF65-F5344CB8AC3E}">
        <p14:creationId xmlns:p14="http://schemas.microsoft.com/office/powerpoint/2010/main" val="2444263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279173-C0D6-4425-B230-A384607325A9}" type="datetimeFigureOut">
              <a:rPr lang="en-IN" smtClean="0"/>
              <a:t>18-07-2022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C95BF6-05E4-4E42-894C-464D8D9E0178}" type="slidenum">
              <a:rPr lang="en-IN" smtClean="0"/>
              <a:t>‹#›</a:t>
            </a:fld>
            <a:endParaRPr lang="en-IN"/>
          </a:p>
        </p:txBody>
      </p:sp>
    </p:spTree>
    <p:extLst>
      <p:ext uri="{BB962C8B-B14F-4D97-AF65-F5344CB8AC3E}">
        <p14:creationId xmlns:p14="http://schemas.microsoft.com/office/powerpoint/2010/main" val="397535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E279173-C0D6-4425-B230-A384607325A9}" type="datetimeFigureOut">
              <a:rPr lang="en-IN" smtClean="0"/>
              <a:t>18-07-2022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7C95BF6-05E4-4E42-894C-464D8D9E0178}" type="slidenum">
              <a:rPr lang="en-IN" smtClean="0"/>
              <a:t>‹#›</a:t>
            </a:fld>
            <a:endParaRPr lang="en-IN"/>
          </a:p>
        </p:txBody>
      </p:sp>
    </p:spTree>
    <p:extLst>
      <p:ext uri="{BB962C8B-B14F-4D97-AF65-F5344CB8AC3E}">
        <p14:creationId xmlns:p14="http://schemas.microsoft.com/office/powerpoint/2010/main" val="852637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9A8E-B5AD-6679-6777-1C90F377F0DC}"/>
              </a:ext>
            </a:extLst>
          </p:cNvPr>
          <p:cNvSpPr>
            <a:spLocks noGrp="1"/>
          </p:cNvSpPr>
          <p:nvPr>
            <p:ph type="ctrTitle"/>
          </p:nvPr>
        </p:nvSpPr>
        <p:spPr/>
        <p:txBody>
          <a:bodyPr/>
          <a:lstStyle/>
          <a:p>
            <a:r>
              <a:rPr lang="en-IN" dirty="0"/>
              <a:t>Scanning</a:t>
            </a:r>
          </a:p>
        </p:txBody>
      </p:sp>
    </p:spTree>
    <p:extLst>
      <p:ext uri="{BB962C8B-B14F-4D97-AF65-F5344CB8AC3E}">
        <p14:creationId xmlns:p14="http://schemas.microsoft.com/office/powerpoint/2010/main" val="3490598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DB902E-12EA-EDD2-7F28-3B1D7E3AD6BD}"/>
              </a:ext>
            </a:extLst>
          </p:cNvPr>
          <p:cNvSpPr>
            <a:spLocks noGrp="1"/>
          </p:cNvSpPr>
          <p:nvPr>
            <p:ph idx="1"/>
          </p:nvPr>
        </p:nvSpPr>
        <p:spPr>
          <a:xfrm>
            <a:off x="1154954" y="2603499"/>
            <a:ext cx="10503646" cy="4047672"/>
          </a:xfrm>
        </p:spPr>
        <p:txBody>
          <a:bodyPr>
            <a:normAutofit fontScale="92500" lnSpcReduction="20000"/>
          </a:bodyPr>
          <a:lstStyle/>
          <a:p>
            <a:pPr>
              <a:lnSpc>
                <a:spcPct val="150000"/>
              </a:lnSpc>
            </a:pPr>
            <a:r>
              <a:rPr lang="en-US" dirty="0"/>
              <a:t>There are a total of 65,536 (0e65,535) ports on every computer.</a:t>
            </a:r>
          </a:p>
          <a:p>
            <a:pPr>
              <a:lnSpc>
                <a:spcPct val="150000"/>
              </a:lnSpc>
            </a:pPr>
            <a:r>
              <a:rPr lang="en-US" dirty="0"/>
              <a:t>Ports can be either transmission control protocol (TCP) or user datagram protocol (UDP) depending on the service utilizing the port or nature of the communication occurring on the port.</a:t>
            </a:r>
          </a:p>
          <a:p>
            <a:pPr marL="0" indent="0">
              <a:lnSpc>
                <a:spcPct val="150000"/>
              </a:lnSpc>
              <a:buNone/>
            </a:pPr>
            <a:r>
              <a:rPr lang="en-US" dirty="0"/>
              <a:t>Scanning Tool: Nmap</a:t>
            </a:r>
          </a:p>
          <a:p>
            <a:pPr>
              <a:lnSpc>
                <a:spcPct val="150000"/>
              </a:lnSpc>
            </a:pPr>
            <a:r>
              <a:rPr lang="en-US" dirty="0"/>
              <a:t>Network administrators can use Nmap for network inventory, managing service upgrade schedules, and monitoring host or service uptime.</a:t>
            </a:r>
          </a:p>
          <a:p>
            <a:pPr>
              <a:lnSpc>
                <a:spcPct val="150000"/>
              </a:lnSpc>
            </a:pPr>
            <a:r>
              <a:rPr lang="en-US" dirty="0"/>
              <a:t>Attacker uses Nmap to extract information such as live hosts on the network, services (application name and version), type of packet filters/firewalls, operating systems and OS versions.</a:t>
            </a:r>
            <a:endParaRPr lang="en-IN" dirty="0"/>
          </a:p>
        </p:txBody>
      </p:sp>
    </p:spTree>
    <p:extLst>
      <p:ext uri="{BB962C8B-B14F-4D97-AF65-F5344CB8AC3E}">
        <p14:creationId xmlns:p14="http://schemas.microsoft.com/office/powerpoint/2010/main" val="4277456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32B21-38BB-FA4C-3D37-44CCC8FD95A6}"/>
              </a:ext>
            </a:extLst>
          </p:cNvPr>
          <p:cNvSpPr>
            <a:spLocks noGrp="1"/>
          </p:cNvSpPr>
          <p:nvPr>
            <p:ph type="title"/>
          </p:nvPr>
        </p:nvSpPr>
        <p:spPr/>
        <p:txBody>
          <a:bodyPr/>
          <a:lstStyle/>
          <a:p>
            <a:r>
              <a:rPr lang="en-IN" dirty="0"/>
              <a:t>1. Connect Scan</a:t>
            </a:r>
          </a:p>
        </p:txBody>
      </p:sp>
      <p:sp>
        <p:nvSpPr>
          <p:cNvPr id="3" name="Content Placeholder 2">
            <a:extLst>
              <a:ext uri="{FF2B5EF4-FFF2-40B4-BE49-F238E27FC236}">
                <a16:creationId xmlns:a16="http://schemas.microsoft.com/office/drawing/2014/main" id="{598A4CDF-F708-282B-A474-F564D569763B}"/>
              </a:ext>
            </a:extLst>
          </p:cNvPr>
          <p:cNvSpPr>
            <a:spLocks noGrp="1"/>
          </p:cNvSpPr>
          <p:nvPr>
            <p:ph idx="1"/>
          </p:nvPr>
        </p:nvSpPr>
        <p:spPr>
          <a:xfrm>
            <a:off x="1154954" y="2603499"/>
            <a:ext cx="10318589" cy="3971471"/>
          </a:xfrm>
        </p:spPr>
        <p:txBody>
          <a:bodyPr/>
          <a:lstStyle/>
          <a:p>
            <a:pPr marL="0" indent="0">
              <a:lnSpc>
                <a:spcPct val="150000"/>
              </a:lnSpc>
              <a:buNone/>
            </a:pPr>
            <a:r>
              <a:rPr lang="en-US" dirty="0"/>
              <a:t>We have various types of scan:</a:t>
            </a:r>
            <a:r>
              <a:rPr lang="en-IN" dirty="0">
                <a:solidFill>
                  <a:srgbClr val="FF0000"/>
                </a:solidFill>
              </a:rPr>
              <a:t>Connect scan:</a:t>
            </a:r>
          </a:p>
          <a:p>
            <a:pPr>
              <a:lnSpc>
                <a:spcPct val="150000"/>
              </a:lnSpc>
            </a:pPr>
            <a:r>
              <a:rPr lang="en-US" dirty="0">
                <a:solidFill>
                  <a:srgbClr val="002060"/>
                </a:solidFill>
              </a:rPr>
              <a:t>TCP Connect scan detects when a port is open by completing the three-way handshake.</a:t>
            </a:r>
          </a:p>
          <a:p>
            <a:pPr>
              <a:lnSpc>
                <a:spcPct val="150000"/>
              </a:lnSpc>
            </a:pPr>
            <a:r>
              <a:rPr lang="en-US" dirty="0">
                <a:solidFill>
                  <a:srgbClr val="002060"/>
                </a:solidFill>
              </a:rPr>
              <a:t>TCP Connect scan establishes a full connection and tears it down by sending a RST packet.</a:t>
            </a:r>
          </a:p>
          <a:p>
            <a:pPr>
              <a:lnSpc>
                <a:spcPct val="150000"/>
              </a:lnSpc>
            </a:pPr>
            <a:r>
              <a:rPr lang="en-US" dirty="0">
                <a:solidFill>
                  <a:srgbClr val="002060"/>
                </a:solidFill>
              </a:rPr>
              <a:t>It does not require super user privileges. </a:t>
            </a:r>
            <a:endParaRPr lang="en-IN" dirty="0">
              <a:solidFill>
                <a:srgbClr val="002060"/>
              </a:solidFill>
            </a:endParaRPr>
          </a:p>
        </p:txBody>
      </p:sp>
    </p:spTree>
    <p:extLst>
      <p:ext uri="{BB962C8B-B14F-4D97-AF65-F5344CB8AC3E}">
        <p14:creationId xmlns:p14="http://schemas.microsoft.com/office/powerpoint/2010/main" val="1808502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1FBA-1DAB-67DB-FAEC-287B362E1D54}"/>
              </a:ext>
            </a:extLst>
          </p:cNvPr>
          <p:cNvSpPr>
            <a:spLocks noGrp="1"/>
          </p:cNvSpPr>
          <p:nvPr>
            <p:ph type="title"/>
          </p:nvPr>
        </p:nvSpPr>
        <p:spPr/>
        <p:txBody>
          <a:bodyPr/>
          <a:lstStyle/>
          <a:p>
            <a:r>
              <a:rPr lang="en-IN" dirty="0"/>
              <a:t>THE THREE-WAY HANDSHAKE</a:t>
            </a:r>
          </a:p>
        </p:txBody>
      </p:sp>
      <p:sp>
        <p:nvSpPr>
          <p:cNvPr id="3" name="Content Placeholder 2">
            <a:extLst>
              <a:ext uri="{FF2B5EF4-FFF2-40B4-BE49-F238E27FC236}">
                <a16:creationId xmlns:a16="http://schemas.microsoft.com/office/drawing/2014/main" id="{0544D4B9-ACC2-DB92-F0C2-AFCF0059560F}"/>
              </a:ext>
            </a:extLst>
          </p:cNvPr>
          <p:cNvSpPr>
            <a:spLocks noGrp="1"/>
          </p:cNvSpPr>
          <p:nvPr>
            <p:ph idx="1"/>
          </p:nvPr>
        </p:nvSpPr>
        <p:spPr>
          <a:xfrm>
            <a:off x="1154954" y="2603500"/>
            <a:ext cx="10449217" cy="3797300"/>
          </a:xfrm>
        </p:spPr>
        <p:txBody>
          <a:bodyPr>
            <a:normAutofit/>
          </a:bodyPr>
          <a:lstStyle/>
          <a:p>
            <a:pPr>
              <a:lnSpc>
                <a:spcPct val="150000"/>
              </a:lnSpc>
            </a:pPr>
            <a:r>
              <a:rPr lang="en-US" dirty="0"/>
              <a:t>When two machines on any given network want to communicate using TCP, they do so by completing the three-way handshake.</a:t>
            </a:r>
          </a:p>
          <a:p>
            <a:pPr>
              <a:lnSpc>
                <a:spcPct val="150000"/>
              </a:lnSpc>
            </a:pPr>
            <a:r>
              <a:rPr lang="en-US" dirty="0"/>
              <a:t>This process is very similar to a phone conversation.</a:t>
            </a:r>
          </a:p>
          <a:p>
            <a:pPr>
              <a:lnSpc>
                <a:spcPct val="150000"/>
              </a:lnSpc>
            </a:pPr>
            <a:r>
              <a:rPr lang="en-US" dirty="0"/>
              <a:t>Computers work much the same way. When two computers want to talk, they go through a similar process. The first computer connects to the second computer by sending an SYN packet to a specified port number.</a:t>
            </a:r>
          </a:p>
          <a:p>
            <a:pPr>
              <a:lnSpc>
                <a:spcPct val="150000"/>
              </a:lnSpc>
            </a:pPr>
            <a:r>
              <a:rPr lang="en-US" dirty="0"/>
              <a:t>If the second computer is listening, it will respond with an SYN/ACK</a:t>
            </a:r>
            <a:endParaRPr lang="en-IN" dirty="0"/>
          </a:p>
        </p:txBody>
      </p:sp>
    </p:spTree>
    <p:extLst>
      <p:ext uri="{BB962C8B-B14F-4D97-AF65-F5344CB8AC3E}">
        <p14:creationId xmlns:p14="http://schemas.microsoft.com/office/powerpoint/2010/main" val="1562997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61C1-5151-205C-7D76-A33DEEE9B4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22747A-9B1A-169A-D5C8-B19F8E586185}"/>
              </a:ext>
            </a:extLst>
          </p:cNvPr>
          <p:cNvSpPr>
            <a:spLocks noGrp="1"/>
          </p:cNvSpPr>
          <p:nvPr>
            <p:ph idx="1"/>
          </p:nvPr>
        </p:nvSpPr>
        <p:spPr>
          <a:xfrm>
            <a:off x="610668" y="2516414"/>
            <a:ext cx="10362132" cy="4036786"/>
          </a:xfrm>
        </p:spPr>
        <p:txBody>
          <a:bodyPr/>
          <a:lstStyle/>
          <a:p>
            <a:pPr>
              <a:lnSpc>
                <a:spcPct val="150000"/>
              </a:lnSpc>
            </a:pPr>
            <a:r>
              <a:rPr lang="en-US" dirty="0"/>
              <a:t>When the first computer receives the SYN/ACK, it replies with an ACK packet. At this point, the two machines can communicate normally.</a:t>
            </a:r>
          </a:p>
          <a:p>
            <a:pPr>
              <a:lnSpc>
                <a:spcPct val="150000"/>
              </a:lnSpc>
            </a:pPr>
            <a:endParaRPr lang="en-IN" dirty="0"/>
          </a:p>
        </p:txBody>
      </p:sp>
      <p:pic>
        <p:nvPicPr>
          <p:cNvPr id="4" name="Picture 3">
            <a:extLst>
              <a:ext uri="{FF2B5EF4-FFF2-40B4-BE49-F238E27FC236}">
                <a16:creationId xmlns:a16="http://schemas.microsoft.com/office/drawing/2014/main" id="{174E8551-8283-6AA0-32D3-147699335CED}"/>
              </a:ext>
            </a:extLst>
          </p:cNvPr>
          <p:cNvPicPr>
            <a:picLocks noChangeAspect="1"/>
          </p:cNvPicPr>
          <p:nvPr/>
        </p:nvPicPr>
        <p:blipFill>
          <a:blip r:embed="rId2"/>
          <a:stretch>
            <a:fillRect/>
          </a:stretch>
        </p:blipFill>
        <p:spPr>
          <a:xfrm>
            <a:off x="2525917" y="3726315"/>
            <a:ext cx="7053511" cy="2755278"/>
          </a:xfrm>
          <a:prstGeom prst="rect">
            <a:avLst/>
          </a:prstGeom>
        </p:spPr>
      </p:pic>
    </p:spTree>
    <p:extLst>
      <p:ext uri="{BB962C8B-B14F-4D97-AF65-F5344CB8AC3E}">
        <p14:creationId xmlns:p14="http://schemas.microsoft.com/office/powerpoint/2010/main" val="536296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BE2B-6AC5-DFDF-9732-6251F54DCA55}"/>
              </a:ext>
            </a:extLst>
          </p:cNvPr>
          <p:cNvSpPr>
            <a:spLocks noGrp="1"/>
          </p:cNvSpPr>
          <p:nvPr>
            <p:ph type="title"/>
          </p:nvPr>
        </p:nvSpPr>
        <p:spPr/>
        <p:txBody>
          <a:bodyPr/>
          <a:lstStyle/>
          <a:p>
            <a:r>
              <a:rPr lang="en-IN" dirty="0"/>
              <a:t>Using Nmap to perform TCP Connect Scan</a:t>
            </a:r>
          </a:p>
        </p:txBody>
      </p:sp>
      <p:sp>
        <p:nvSpPr>
          <p:cNvPr id="3" name="Content Placeholder 2">
            <a:extLst>
              <a:ext uri="{FF2B5EF4-FFF2-40B4-BE49-F238E27FC236}">
                <a16:creationId xmlns:a16="http://schemas.microsoft.com/office/drawing/2014/main" id="{39A04A39-14B6-B3F3-FCD3-56BFD019D611}"/>
              </a:ext>
            </a:extLst>
          </p:cNvPr>
          <p:cNvSpPr>
            <a:spLocks noGrp="1"/>
          </p:cNvSpPr>
          <p:nvPr>
            <p:ph idx="1"/>
          </p:nvPr>
        </p:nvSpPr>
        <p:spPr>
          <a:xfrm>
            <a:off x="1154953" y="2603499"/>
            <a:ext cx="10166189" cy="4167415"/>
          </a:xfrm>
        </p:spPr>
        <p:txBody>
          <a:bodyPr>
            <a:normAutofit/>
          </a:bodyPr>
          <a:lstStyle/>
          <a:p>
            <a:pPr>
              <a:lnSpc>
                <a:spcPct val="150000"/>
              </a:lnSpc>
            </a:pPr>
            <a:r>
              <a:rPr lang="en-US" dirty="0"/>
              <a:t>To run a TCP connect, we issue the following command from a terminal:</a:t>
            </a:r>
          </a:p>
          <a:p>
            <a:pPr marL="0" indent="0">
              <a:lnSpc>
                <a:spcPct val="150000"/>
              </a:lnSpc>
              <a:buNone/>
            </a:pPr>
            <a:r>
              <a:rPr lang="en-US" dirty="0">
                <a:solidFill>
                  <a:srgbClr val="FF0000"/>
                </a:solidFill>
              </a:rPr>
              <a:t>		</a:t>
            </a:r>
            <a:r>
              <a:rPr lang="en-US" dirty="0" err="1">
                <a:solidFill>
                  <a:srgbClr val="FF0000"/>
                </a:solidFill>
              </a:rPr>
              <a:t>nmap</a:t>
            </a:r>
            <a:r>
              <a:rPr lang="en-US" dirty="0">
                <a:solidFill>
                  <a:srgbClr val="FF0000"/>
                </a:solidFill>
              </a:rPr>
              <a:t> -</a:t>
            </a:r>
            <a:r>
              <a:rPr lang="en-US" dirty="0" err="1">
                <a:solidFill>
                  <a:srgbClr val="FF0000"/>
                </a:solidFill>
              </a:rPr>
              <a:t>sT</a:t>
            </a:r>
            <a:r>
              <a:rPr lang="en-US" dirty="0">
                <a:solidFill>
                  <a:srgbClr val="FF0000"/>
                </a:solidFill>
              </a:rPr>
              <a:t> -p- -</a:t>
            </a:r>
            <a:r>
              <a:rPr lang="en-US" dirty="0" err="1">
                <a:solidFill>
                  <a:srgbClr val="FF0000"/>
                </a:solidFill>
              </a:rPr>
              <a:t>Pn</a:t>
            </a:r>
            <a:r>
              <a:rPr lang="en-US" dirty="0">
                <a:solidFill>
                  <a:srgbClr val="FF0000"/>
                </a:solidFill>
              </a:rPr>
              <a:t> 192.168.18.132</a:t>
            </a:r>
          </a:p>
          <a:p>
            <a:pPr>
              <a:lnSpc>
                <a:spcPct val="150000"/>
              </a:lnSpc>
              <a:buFont typeface="Wingdings" panose="05000000000000000000" pitchFamily="2" charset="2"/>
              <a:buChar char="Ø"/>
            </a:pPr>
            <a:r>
              <a:rPr lang="en-US" dirty="0">
                <a:solidFill>
                  <a:schemeClr val="tx1"/>
                </a:solidFill>
              </a:rPr>
              <a:t>The first command “</a:t>
            </a:r>
            <a:r>
              <a:rPr lang="en-US" dirty="0" err="1">
                <a:solidFill>
                  <a:schemeClr val="tx1"/>
                </a:solidFill>
              </a:rPr>
              <a:t>nmap</a:t>
            </a:r>
            <a:r>
              <a:rPr lang="en-US" dirty="0">
                <a:solidFill>
                  <a:schemeClr val="tx1"/>
                </a:solidFill>
              </a:rPr>
              <a:t>” causes the Nmap port scanner to start. </a:t>
            </a:r>
          </a:p>
          <a:p>
            <a:pPr>
              <a:lnSpc>
                <a:spcPct val="150000"/>
              </a:lnSpc>
              <a:buFont typeface="Wingdings" panose="05000000000000000000" pitchFamily="2" charset="2"/>
              <a:buChar char="Ø"/>
            </a:pPr>
            <a:r>
              <a:rPr lang="en-US" dirty="0">
                <a:solidFill>
                  <a:schemeClr val="tx1"/>
                </a:solidFill>
              </a:rPr>
              <a:t>The second command “-</a:t>
            </a:r>
            <a:r>
              <a:rPr lang="en-US" dirty="0" err="1">
                <a:solidFill>
                  <a:schemeClr val="tx1"/>
                </a:solidFill>
              </a:rPr>
              <a:t>sT</a:t>
            </a:r>
            <a:r>
              <a:rPr lang="en-US" dirty="0">
                <a:solidFill>
                  <a:schemeClr val="tx1"/>
                </a:solidFill>
              </a:rPr>
              <a:t>” tells Nmap to run a TCP Connect scan</a:t>
            </a:r>
            <a:r>
              <a:rPr lang="en-US" dirty="0">
                <a:solidFill>
                  <a:srgbClr val="FF0000"/>
                </a:solidFill>
              </a:rPr>
              <a:t>.</a:t>
            </a:r>
          </a:p>
          <a:p>
            <a:pPr>
              <a:lnSpc>
                <a:spcPct val="150000"/>
              </a:lnSpc>
              <a:buFont typeface="Wingdings" panose="05000000000000000000" pitchFamily="2" charset="2"/>
              <a:buChar char="Ø"/>
            </a:pPr>
            <a:r>
              <a:rPr lang="en-US" dirty="0">
                <a:solidFill>
                  <a:schemeClr val="tx1"/>
                </a:solidFill>
              </a:rPr>
              <a:t>The “-p-” to tell Nmap to scan all the ports not just the default 1000.</a:t>
            </a:r>
          </a:p>
          <a:p>
            <a:pPr>
              <a:lnSpc>
                <a:spcPct val="150000"/>
              </a:lnSpc>
              <a:buFont typeface="Wingdings" panose="05000000000000000000" pitchFamily="2" charset="2"/>
              <a:buChar char="Ø"/>
            </a:pPr>
            <a:r>
              <a:rPr lang="en-US" dirty="0">
                <a:solidFill>
                  <a:schemeClr val="tx1"/>
                </a:solidFill>
              </a:rPr>
              <a:t>the “-</a:t>
            </a:r>
            <a:r>
              <a:rPr lang="en-US" dirty="0" err="1">
                <a:solidFill>
                  <a:schemeClr val="tx1"/>
                </a:solidFill>
              </a:rPr>
              <a:t>Pn</a:t>
            </a:r>
            <a:r>
              <a:rPr lang="en-US" dirty="0">
                <a:solidFill>
                  <a:schemeClr val="tx1"/>
                </a:solidFill>
              </a:rPr>
              <a:t>” switch to skip the host discovery phase and scan all the addresses as if the system were alive and responding to ping requests.</a:t>
            </a:r>
          </a:p>
          <a:p>
            <a:pPr>
              <a:lnSpc>
                <a:spcPct val="150000"/>
              </a:lnSpc>
              <a:buFont typeface="Wingdings" panose="05000000000000000000" pitchFamily="2" charset="2"/>
              <a:buChar char="Ø"/>
            </a:pPr>
            <a:r>
              <a:rPr lang="en-US" dirty="0">
                <a:solidFill>
                  <a:schemeClr val="tx1"/>
                </a:solidFill>
              </a:rPr>
              <a:t>Then we specify the target IP address</a:t>
            </a:r>
            <a:endParaRPr lang="en-IN" dirty="0">
              <a:solidFill>
                <a:schemeClr val="tx1"/>
              </a:solidFill>
            </a:endParaRPr>
          </a:p>
        </p:txBody>
      </p:sp>
    </p:spTree>
    <p:extLst>
      <p:ext uri="{BB962C8B-B14F-4D97-AF65-F5344CB8AC3E}">
        <p14:creationId xmlns:p14="http://schemas.microsoft.com/office/powerpoint/2010/main" val="3352137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077162-EE3D-9C59-1649-607337ACB93C}"/>
              </a:ext>
            </a:extLst>
          </p:cNvPr>
          <p:cNvPicPr>
            <a:picLocks noChangeAspect="1"/>
          </p:cNvPicPr>
          <p:nvPr/>
        </p:nvPicPr>
        <p:blipFill>
          <a:blip r:embed="rId2"/>
          <a:stretch>
            <a:fillRect/>
          </a:stretch>
        </p:blipFill>
        <p:spPr>
          <a:xfrm>
            <a:off x="2243421" y="510462"/>
            <a:ext cx="6867922" cy="5814668"/>
          </a:xfrm>
          <a:prstGeom prst="rect">
            <a:avLst/>
          </a:prstGeom>
        </p:spPr>
      </p:pic>
    </p:spTree>
    <p:extLst>
      <p:ext uri="{BB962C8B-B14F-4D97-AF65-F5344CB8AC3E}">
        <p14:creationId xmlns:p14="http://schemas.microsoft.com/office/powerpoint/2010/main" val="2581141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804E59-6308-ADC4-6846-8EC6CC030013}"/>
              </a:ext>
            </a:extLst>
          </p:cNvPr>
          <p:cNvSpPr>
            <a:spLocks noGrp="1"/>
          </p:cNvSpPr>
          <p:nvPr>
            <p:ph idx="1"/>
          </p:nvPr>
        </p:nvSpPr>
        <p:spPr>
          <a:xfrm>
            <a:off x="1154954" y="2603500"/>
            <a:ext cx="10329475" cy="3949700"/>
          </a:xfrm>
        </p:spPr>
        <p:txBody>
          <a:bodyPr/>
          <a:lstStyle/>
          <a:p>
            <a:pPr>
              <a:lnSpc>
                <a:spcPct val="150000"/>
              </a:lnSpc>
            </a:pPr>
            <a:r>
              <a:rPr lang="en-US" dirty="0"/>
              <a:t>To run scans against an entire subnet, or range of IP addresses. When this is the case, we can instruct Nmap to scan a continuous range of IPs by simply appending the last octet (or octets) of the ending IP address onto the scan like so:</a:t>
            </a:r>
          </a:p>
          <a:p>
            <a:pPr marL="0" indent="0">
              <a:lnSpc>
                <a:spcPct val="150000"/>
              </a:lnSpc>
              <a:buNone/>
            </a:pPr>
            <a:r>
              <a:rPr lang="en-US" dirty="0"/>
              <a:t>	</a:t>
            </a:r>
            <a:r>
              <a:rPr lang="en-US" dirty="0" err="1">
                <a:solidFill>
                  <a:srgbClr val="C00000"/>
                </a:solidFill>
              </a:rPr>
              <a:t>nmap</a:t>
            </a:r>
            <a:r>
              <a:rPr lang="en-US" dirty="0">
                <a:solidFill>
                  <a:srgbClr val="C00000"/>
                </a:solidFill>
              </a:rPr>
              <a:t> -</a:t>
            </a:r>
            <a:r>
              <a:rPr lang="en-US" dirty="0" err="1">
                <a:solidFill>
                  <a:srgbClr val="C00000"/>
                </a:solidFill>
              </a:rPr>
              <a:t>sT</a:t>
            </a:r>
            <a:r>
              <a:rPr lang="en-US" dirty="0">
                <a:solidFill>
                  <a:srgbClr val="C00000"/>
                </a:solidFill>
              </a:rPr>
              <a:t> -p- -</a:t>
            </a:r>
            <a:r>
              <a:rPr lang="en-US" dirty="0" err="1">
                <a:solidFill>
                  <a:srgbClr val="C00000"/>
                </a:solidFill>
              </a:rPr>
              <a:t>Pn</a:t>
            </a:r>
            <a:r>
              <a:rPr lang="en-US" dirty="0">
                <a:solidFill>
                  <a:srgbClr val="C00000"/>
                </a:solidFill>
              </a:rPr>
              <a:t> 192.168.18.1-254</a:t>
            </a:r>
          </a:p>
          <a:p>
            <a:pPr>
              <a:lnSpc>
                <a:spcPct val="150000"/>
              </a:lnSpc>
            </a:pPr>
            <a:r>
              <a:rPr lang="en-US" dirty="0">
                <a:solidFill>
                  <a:schemeClr val="tx1"/>
                </a:solidFill>
              </a:rPr>
              <a:t>Issuing this command will cause Nmap to port scan all the hosts between the IP addresses 192.168.18.1 and 192.168.18.254.</a:t>
            </a:r>
            <a:endParaRPr lang="en-IN" dirty="0">
              <a:solidFill>
                <a:schemeClr val="tx1"/>
              </a:solidFill>
            </a:endParaRPr>
          </a:p>
        </p:txBody>
      </p:sp>
    </p:spTree>
    <p:extLst>
      <p:ext uri="{BB962C8B-B14F-4D97-AF65-F5344CB8AC3E}">
        <p14:creationId xmlns:p14="http://schemas.microsoft.com/office/powerpoint/2010/main" val="1963161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BFA48-2747-88DA-AB26-15197F498738}"/>
              </a:ext>
            </a:extLst>
          </p:cNvPr>
          <p:cNvSpPr>
            <a:spLocks noGrp="1"/>
          </p:cNvSpPr>
          <p:nvPr>
            <p:ph type="title"/>
          </p:nvPr>
        </p:nvSpPr>
        <p:spPr/>
        <p:txBody>
          <a:bodyPr/>
          <a:lstStyle/>
          <a:p>
            <a:r>
              <a:rPr lang="en-IN" dirty="0"/>
              <a:t>Half-open Scan/ SYN Scan</a:t>
            </a:r>
          </a:p>
        </p:txBody>
      </p:sp>
      <p:sp>
        <p:nvSpPr>
          <p:cNvPr id="3" name="Content Placeholder 2">
            <a:extLst>
              <a:ext uri="{FF2B5EF4-FFF2-40B4-BE49-F238E27FC236}">
                <a16:creationId xmlns:a16="http://schemas.microsoft.com/office/drawing/2014/main" id="{2C047C42-0D60-EA99-2021-4A7857935A63}"/>
              </a:ext>
            </a:extLst>
          </p:cNvPr>
          <p:cNvSpPr>
            <a:spLocks noGrp="1"/>
          </p:cNvSpPr>
          <p:nvPr>
            <p:ph idx="1"/>
          </p:nvPr>
        </p:nvSpPr>
        <p:spPr>
          <a:xfrm>
            <a:off x="1154954" y="2603499"/>
            <a:ext cx="10209732" cy="3753757"/>
          </a:xfrm>
        </p:spPr>
        <p:txBody>
          <a:bodyPr/>
          <a:lstStyle/>
          <a:p>
            <a:pPr>
              <a:lnSpc>
                <a:spcPct val="150000"/>
              </a:lnSpc>
            </a:pPr>
            <a:r>
              <a:rPr lang="en-US" dirty="0"/>
              <a:t>Stealth scan involves resetting the TCP connection between client and server abruptly before completion of three-way handshake signals making the connection half open.</a:t>
            </a:r>
          </a:p>
          <a:p>
            <a:pPr>
              <a:lnSpc>
                <a:spcPct val="150000"/>
              </a:lnSpc>
            </a:pPr>
            <a:r>
              <a:rPr lang="en-US" dirty="0"/>
              <a:t>Attackers use stealth scanning techniques to bypass firewall rules, logging mechanism, and hide themselves as usual network traffic.</a:t>
            </a:r>
          </a:p>
          <a:p>
            <a:pPr>
              <a:lnSpc>
                <a:spcPct val="150000"/>
              </a:lnSpc>
            </a:pPr>
            <a:r>
              <a:rPr lang="en-US" dirty="0"/>
              <a:t>In an SYN scan, the scanning machine sends an SYN packet to the target and the target responds with an SYN/ACK (assuming the port is in use and not filtered) just like it did when we ran a TCP Connect scan.</a:t>
            </a:r>
            <a:endParaRPr lang="en-IN" dirty="0"/>
          </a:p>
        </p:txBody>
      </p:sp>
    </p:spTree>
    <p:extLst>
      <p:ext uri="{BB962C8B-B14F-4D97-AF65-F5344CB8AC3E}">
        <p14:creationId xmlns:p14="http://schemas.microsoft.com/office/powerpoint/2010/main" val="3175407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9415-562E-51D1-A78C-52DEC1514E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77F311-7902-7F26-91A1-74E614F96BBA}"/>
              </a:ext>
            </a:extLst>
          </p:cNvPr>
          <p:cNvSpPr>
            <a:spLocks noGrp="1"/>
          </p:cNvSpPr>
          <p:nvPr>
            <p:ph idx="1"/>
          </p:nvPr>
        </p:nvSpPr>
        <p:spPr>
          <a:xfrm>
            <a:off x="1154954" y="2603500"/>
            <a:ext cx="10329475" cy="2088243"/>
          </a:xfrm>
        </p:spPr>
        <p:txBody>
          <a:bodyPr/>
          <a:lstStyle/>
          <a:p>
            <a:pPr>
              <a:lnSpc>
                <a:spcPct val="150000"/>
              </a:lnSpc>
            </a:pPr>
            <a:r>
              <a:rPr lang="en-US" dirty="0"/>
              <a:t>However, at this point, rather than sending the traditional ACK packet, the scanning machine sends an RST (reset) packet to the target.</a:t>
            </a:r>
          </a:p>
          <a:p>
            <a:pPr>
              <a:lnSpc>
                <a:spcPct val="150000"/>
              </a:lnSpc>
            </a:pPr>
            <a:r>
              <a:rPr lang="en-US" dirty="0"/>
              <a:t>The reset packet tells the target machine to disregard any previous packets and close the connection between the two machines.</a:t>
            </a:r>
            <a:endParaRPr lang="en-IN" dirty="0"/>
          </a:p>
        </p:txBody>
      </p:sp>
      <p:pic>
        <p:nvPicPr>
          <p:cNvPr id="1026" name="Picture 2" descr="Half-open scan">
            <a:extLst>
              <a:ext uri="{FF2B5EF4-FFF2-40B4-BE49-F238E27FC236}">
                <a16:creationId xmlns:a16="http://schemas.microsoft.com/office/drawing/2014/main" id="{3478BB50-1B92-CA32-E0F9-612C49397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806" y="5143999"/>
            <a:ext cx="4812165" cy="1480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51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82CF-B614-48A6-45BB-162888E14B9F}"/>
              </a:ext>
            </a:extLst>
          </p:cNvPr>
          <p:cNvSpPr>
            <a:spLocks noGrp="1"/>
          </p:cNvSpPr>
          <p:nvPr>
            <p:ph type="title"/>
          </p:nvPr>
        </p:nvSpPr>
        <p:spPr/>
        <p:txBody>
          <a:bodyPr/>
          <a:lstStyle/>
          <a:p>
            <a:r>
              <a:rPr lang="en-US" sz="3200" dirty="0"/>
              <a:t>USING NMAP TO PERFORM AN SYN SCAN</a:t>
            </a:r>
            <a:endParaRPr lang="en-IN" sz="3200" dirty="0"/>
          </a:p>
        </p:txBody>
      </p:sp>
      <p:sp>
        <p:nvSpPr>
          <p:cNvPr id="3" name="Content Placeholder 2">
            <a:extLst>
              <a:ext uri="{FF2B5EF4-FFF2-40B4-BE49-F238E27FC236}">
                <a16:creationId xmlns:a16="http://schemas.microsoft.com/office/drawing/2014/main" id="{07C40F4F-73E9-C5A4-1735-F8701F18E23E}"/>
              </a:ext>
            </a:extLst>
          </p:cNvPr>
          <p:cNvSpPr>
            <a:spLocks noGrp="1"/>
          </p:cNvSpPr>
          <p:nvPr>
            <p:ph idx="1"/>
          </p:nvPr>
        </p:nvSpPr>
        <p:spPr>
          <a:xfrm>
            <a:off x="1154954" y="2603499"/>
            <a:ext cx="10253275" cy="3927929"/>
          </a:xfrm>
        </p:spPr>
        <p:txBody>
          <a:bodyPr>
            <a:normAutofit/>
          </a:bodyPr>
          <a:lstStyle/>
          <a:p>
            <a:pPr>
              <a:lnSpc>
                <a:spcPct val="150000"/>
              </a:lnSpc>
            </a:pPr>
            <a:r>
              <a:rPr lang="en-US" dirty="0"/>
              <a:t>To run an SYN scan, you can open a terminal window and issue the following command:</a:t>
            </a:r>
          </a:p>
          <a:p>
            <a:pPr marL="0" indent="0">
              <a:lnSpc>
                <a:spcPct val="150000"/>
              </a:lnSpc>
              <a:buNone/>
            </a:pPr>
            <a:r>
              <a:rPr lang="en-US" dirty="0"/>
              <a:t>	</a:t>
            </a:r>
            <a:r>
              <a:rPr lang="en-US" dirty="0">
                <a:solidFill>
                  <a:srgbClr val="FF0000"/>
                </a:solidFill>
              </a:rPr>
              <a:t>	</a:t>
            </a:r>
            <a:r>
              <a:rPr lang="en-US" dirty="0" err="1">
                <a:solidFill>
                  <a:srgbClr val="FF0000"/>
                </a:solidFill>
              </a:rPr>
              <a:t>nmap</a:t>
            </a:r>
            <a:r>
              <a:rPr lang="en-US" dirty="0">
                <a:solidFill>
                  <a:srgbClr val="FF0000"/>
                </a:solidFill>
              </a:rPr>
              <a:t> -</a:t>
            </a:r>
            <a:r>
              <a:rPr lang="en-US" dirty="0" err="1">
                <a:solidFill>
                  <a:srgbClr val="FF0000"/>
                </a:solidFill>
              </a:rPr>
              <a:t>sS</a:t>
            </a:r>
            <a:r>
              <a:rPr lang="en-US" dirty="0">
                <a:solidFill>
                  <a:srgbClr val="FF0000"/>
                </a:solidFill>
              </a:rPr>
              <a:t> -p- -</a:t>
            </a:r>
            <a:r>
              <a:rPr lang="en-US" dirty="0" err="1">
                <a:solidFill>
                  <a:srgbClr val="FF0000"/>
                </a:solidFill>
              </a:rPr>
              <a:t>Pn</a:t>
            </a:r>
            <a:r>
              <a:rPr lang="en-US" dirty="0">
                <a:solidFill>
                  <a:srgbClr val="FF0000"/>
                </a:solidFill>
              </a:rPr>
              <a:t> 192.168.18.132</a:t>
            </a:r>
            <a:endParaRPr lang="en-IN" dirty="0">
              <a:solidFill>
                <a:srgbClr val="FF0000"/>
              </a:solidFill>
            </a:endParaRPr>
          </a:p>
          <a:p>
            <a:pPr>
              <a:lnSpc>
                <a:spcPct val="150000"/>
              </a:lnSpc>
            </a:pPr>
            <a:r>
              <a:rPr lang="en-US" dirty="0">
                <a:solidFill>
                  <a:schemeClr val="tx1"/>
                </a:solidFill>
              </a:rPr>
              <a:t>Rather than using an “-</a:t>
            </a:r>
            <a:r>
              <a:rPr lang="en-US" dirty="0" err="1">
                <a:solidFill>
                  <a:schemeClr val="tx1"/>
                </a:solidFill>
              </a:rPr>
              <a:t>sT</a:t>
            </a:r>
            <a:r>
              <a:rPr lang="en-US" dirty="0">
                <a:solidFill>
                  <a:schemeClr val="tx1"/>
                </a:solidFill>
              </a:rPr>
              <a:t>”, we used an “-</a:t>
            </a:r>
            <a:r>
              <a:rPr lang="en-US" dirty="0" err="1">
                <a:solidFill>
                  <a:schemeClr val="tx1"/>
                </a:solidFill>
              </a:rPr>
              <a:t>sS</a:t>
            </a:r>
            <a:r>
              <a:rPr lang="en-US" dirty="0">
                <a:solidFill>
                  <a:schemeClr val="tx1"/>
                </a:solidFill>
              </a:rPr>
              <a:t>”. This instructs Nmap to run an SYN scan rather than a TCP Connect scan. The scan types are easy to remember because a TCP Connect scan begins with the letter “T”, whereas the SYN scan begins with the letter “S”</a:t>
            </a:r>
          </a:p>
        </p:txBody>
      </p:sp>
    </p:spTree>
    <p:extLst>
      <p:ext uri="{BB962C8B-B14F-4D97-AF65-F5344CB8AC3E}">
        <p14:creationId xmlns:p14="http://schemas.microsoft.com/office/powerpoint/2010/main" val="3446904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AA5A-6350-BEF6-E080-20FCC4900306}"/>
              </a:ext>
            </a:extLst>
          </p:cNvPr>
          <p:cNvSpPr>
            <a:spLocks noGrp="1"/>
          </p:cNvSpPr>
          <p:nvPr>
            <p:ph type="title"/>
          </p:nvPr>
        </p:nvSpPr>
        <p:spPr/>
        <p:txBody>
          <a:bodyPr/>
          <a:lstStyle/>
          <a:p>
            <a:r>
              <a:rPr lang="en-IN" dirty="0"/>
              <a:t>Scanning</a:t>
            </a:r>
          </a:p>
        </p:txBody>
      </p:sp>
      <p:sp>
        <p:nvSpPr>
          <p:cNvPr id="3" name="Content Placeholder 2">
            <a:extLst>
              <a:ext uri="{FF2B5EF4-FFF2-40B4-BE49-F238E27FC236}">
                <a16:creationId xmlns:a16="http://schemas.microsoft.com/office/drawing/2014/main" id="{60737E46-45C6-9E6C-9B60-E8F5A3A70085}"/>
              </a:ext>
            </a:extLst>
          </p:cNvPr>
          <p:cNvSpPr>
            <a:spLocks noGrp="1"/>
          </p:cNvSpPr>
          <p:nvPr>
            <p:ph idx="1"/>
          </p:nvPr>
        </p:nvSpPr>
        <p:spPr>
          <a:xfrm>
            <a:off x="1154954" y="2603499"/>
            <a:ext cx="10525417" cy="3851729"/>
          </a:xfrm>
        </p:spPr>
        <p:txBody>
          <a:bodyPr>
            <a:normAutofit/>
          </a:bodyPr>
          <a:lstStyle/>
          <a:p>
            <a:pPr>
              <a:lnSpc>
                <a:spcPct val="150000"/>
              </a:lnSpc>
            </a:pPr>
            <a:r>
              <a:rPr lang="en-US" dirty="0"/>
              <a:t>Scanning is a set of procedures for identifying live hosts, ports, and services, discovering Operating system and architecture of target system, Identifying vulnerabilities and threats in the network.</a:t>
            </a:r>
          </a:p>
          <a:p>
            <a:pPr>
              <a:lnSpc>
                <a:spcPct val="150000"/>
              </a:lnSpc>
            </a:pPr>
            <a:r>
              <a:rPr lang="en-US" dirty="0"/>
              <a:t>Port Scanning – detecting open ports and services running on the target.</a:t>
            </a:r>
          </a:p>
          <a:p>
            <a:pPr>
              <a:lnSpc>
                <a:spcPct val="150000"/>
              </a:lnSpc>
            </a:pPr>
            <a:r>
              <a:rPr lang="en-US" dirty="0"/>
              <a:t>Network Scanning – IP addresses, Operating system details, Topology details, trusted routers information </a:t>
            </a:r>
            <a:r>
              <a:rPr lang="en-US" dirty="0" err="1"/>
              <a:t>etc</a:t>
            </a:r>
            <a:endParaRPr lang="en-US" dirty="0"/>
          </a:p>
          <a:p>
            <a:pPr>
              <a:lnSpc>
                <a:spcPct val="150000"/>
              </a:lnSpc>
            </a:pPr>
            <a:r>
              <a:rPr lang="en-US" dirty="0"/>
              <a:t>Vulnerability scanning – scanning for known vulnerabilities or weakness in a system</a:t>
            </a:r>
            <a:endParaRPr lang="en-IN" dirty="0"/>
          </a:p>
        </p:txBody>
      </p:sp>
      <p:grpSp>
        <p:nvGrpSpPr>
          <p:cNvPr id="20" name="Group 19">
            <a:extLst>
              <a:ext uri="{FF2B5EF4-FFF2-40B4-BE49-F238E27FC236}">
                <a16:creationId xmlns:a16="http://schemas.microsoft.com/office/drawing/2014/main" id="{55323AAC-2653-C6E6-7475-AE29F9262680}"/>
              </a:ext>
            </a:extLst>
          </p:cNvPr>
          <p:cNvGrpSpPr/>
          <p:nvPr/>
        </p:nvGrpSpPr>
        <p:grpSpPr>
          <a:xfrm>
            <a:off x="7806103" y="2630314"/>
            <a:ext cx="1173960" cy="252360"/>
            <a:chOff x="7806103" y="2630314"/>
            <a:chExt cx="1173960" cy="252360"/>
          </a:xfrm>
        </p:grpSpPr>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AD7F150B-984F-2E56-80E3-2778071CE431}"/>
                    </a:ext>
                  </a:extLst>
                </p14:cNvPr>
                <p14:cNvContentPartPr/>
                <p14:nvPr/>
              </p14:nvContentPartPr>
              <p14:xfrm>
                <a:off x="7806103" y="2630314"/>
                <a:ext cx="64440" cy="42840"/>
              </p14:xfrm>
            </p:contentPart>
          </mc:Choice>
          <mc:Fallback xmlns="">
            <p:pic>
              <p:nvPicPr>
                <p:cNvPr id="17" name="Ink 16">
                  <a:extLst>
                    <a:ext uri="{FF2B5EF4-FFF2-40B4-BE49-F238E27FC236}">
                      <a16:creationId xmlns:a16="http://schemas.microsoft.com/office/drawing/2014/main" id="{AD7F150B-984F-2E56-80E3-2778071CE431}"/>
                    </a:ext>
                  </a:extLst>
                </p:cNvPr>
                <p:cNvPicPr/>
                <p:nvPr/>
              </p:nvPicPr>
              <p:blipFill>
                <a:blip r:embed="rId3"/>
                <a:stretch>
                  <a:fillRect/>
                </a:stretch>
              </p:blipFill>
              <p:spPr>
                <a:xfrm>
                  <a:off x="7797463" y="2621314"/>
                  <a:ext cx="8208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24C3C25B-B66D-3A63-B6C2-43B993BB3F0E}"/>
                    </a:ext>
                  </a:extLst>
                </p14:cNvPr>
                <p14:cNvContentPartPr/>
                <p14:nvPr/>
              </p14:nvContentPartPr>
              <p14:xfrm>
                <a:off x="8972863" y="2869354"/>
                <a:ext cx="7200" cy="13320"/>
              </p14:xfrm>
            </p:contentPart>
          </mc:Choice>
          <mc:Fallback xmlns="">
            <p:pic>
              <p:nvPicPr>
                <p:cNvPr id="19" name="Ink 18">
                  <a:extLst>
                    <a:ext uri="{FF2B5EF4-FFF2-40B4-BE49-F238E27FC236}">
                      <a16:creationId xmlns:a16="http://schemas.microsoft.com/office/drawing/2014/main" id="{24C3C25B-B66D-3A63-B6C2-43B993BB3F0E}"/>
                    </a:ext>
                  </a:extLst>
                </p:cNvPr>
                <p:cNvPicPr/>
                <p:nvPr/>
              </p:nvPicPr>
              <p:blipFill>
                <a:blip r:embed="rId5"/>
                <a:stretch>
                  <a:fillRect/>
                </a:stretch>
              </p:blipFill>
              <p:spPr>
                <a:xfrm>
                  <a:off x="8964223" y="2860714"/>
                  <a:ext cx="24840" cy="30960"/>
                </a:xfrm>
                <a:prstGeom prst="rect">
                  <a:avLst/>
                </a:prstGeom>
              </p:spPr>
            </p:pic>
          </mc:Fallback>
        </mc:AlternateContent>
      </p:grpSp>
    </p:spTree>
    <p:extLst>
      <p:ext uri="{BB962C8B-B14F-4D97-AF65-F5344CB8AC3E}">
        <p14:creationId xmlns:p14="http://schemas.microsoft.com/office/powerpoint/2010/main" val="380721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908240-AFC9-0BAD-F47C-18396A1267CB}"/>
              </a:ext>
            </a:extLst>
          </p:cNvPr>
          <p:cNvPicPr>
            <a:picLocks noChangeAspect="1"/>
          </p:cNvPicPr>
          <p:nvPr/>
        </p:nvPicPr>
        <p:blipFill>
          <a:blip r:embed="rId2"/>
          <a:stretch>
            <a:fillRect/>
          </a:stretch>
        </p:blipFill>
        <p:spPr>
          <a:xfrm>
            <a:off x="2761733" y="976829"/>
            <a:ext cx="6055697" cy="5163111"/>
          </a:xfrm>
          <a:prstGeom prst="rect">
            <a:avLst/>
          </a:prstGeom>
        </p:spPr>
      </p:pic>
    </p:spTree>
    <p:extLst>
      <p:ext uri="{BB962C8B-B14F-4D97-AF65-F5344CB8AC3E}">
        <p14:creationId xmlns:p14="http://schemas.microsoft.com/office/powerpoint/2010/main" val="1916979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BB9F-DA53-40D7-E5EB-DDCC2B381913}"/>
              </a:ext>
            </a:extLst>
          </p:cNvPr>
          <p:cNvSpPr>
            <a:spLocks noGrp="1"/>
          </p:cNvSpPr>
          <p:nvPr>
            <p:ph type="title"/>
          </p:nvPr>
        </p:nvSpPr>
        <p:spPr/>
        <p:txBody>
          <a:bodyPr/>
          <a:lstStyle/>
          <a:p>
            <a:r>
              <a:rPr lang="en-IN" dirty="0"/>
              <a:t>UDP Scan</a:t>
            </a:r>
          </a:p>
        </p:txBody>
      </p:sp>
      <p:sp>
        <p:nvSpPr>
          <p:cNvPr id="3" name="Content Placeholder 2">
            <a:extLst>
              <a:ext uri="{FF2B5EF4-FFF2-40B4-BE49-F238E27FC236}">
                <a16:creationId xmlns:a16="http://schemas.microsoft.com/office/drawing/2014/main" id="{74CCD096-3D7B-D8CD-1D9B-75BBDCDFAE25}"/>
              </a:ext>
            </a:extLst>
          </p:cNvPr>
          <p:cNvSpPr>
            <a:spLocks noGrp="1"/>
          </p:cNvSpPr>
          <p:nvPr>
            <p:ph idx="1"/>
          </p:nvPr>
        </p:nvSpPr>
        <p:spPr>
          <a:xfrm>
            <a:off x="391886" y="2603499"/>
            <a:ext cx="11234057" cy="4145644"/>
          </a:xfrm>
        </p:spPr>
        <p:txBody>
          <a:bodyPr>
            <a:normAutofit/>
          </a:bodyPr>
          <a:lstStyle/>
          <a:p>
            <a:pPr>
              <a:lnSpc>
                <a:spcPct val="150000"/>
              </a:lnSpc>
            </a:pPr>
            <a:r>
              <a:rPr lang="en-US" dirty="0"/>
              <a:t>It is important to understand that both TCP Connect scans and SYN scans use TCP as the basis for their communication. </a:t>
            </a:r>
          </a:p>
          <a:p>
            <a:pPr>
              <a:lnSpc>
                <a:spcPct val="150000"/>
              </a:lnSpc>
            </a:pPr>
            <a:r>
              <a:rPr lang="en-US" dirty="0"/>
              <a:t>Computers can communicate with one another using either TCP or UDP; however, there are several key differences between the two protocols.</a:t>
            </a:r>
          </a:p>
          <a:p>
            <a:pPr algn="just">
              <a:lnSpc>
                <a:spcPct val="150000"/>
              </a:lnSpc>
            </a:pPr>
            <a:r>
              <a:rPr lang="en-US" dirty="0"/>
              <a:t>TCP is considered a “connection-oriented protocol” because it requires that the communication between both the sender and the receiver stays in sync. This process ensures that the packets sent from one computer to another arrive at the receiver intact and in the order they were sent. </a:t>
            </a:r>
          </a:p>
          <a:p>
            <a:pPr algn="just">
              <a:lnSpc>
                <a:spcPct val="150000"/>
              </a:lnSpc>
            </a:pPr>
            <a:r>
              <a:rPr lang="en-US" dirty="0"/>
              <a:t>On the other hand, UDP is said to be “connectionless” because the sender simply sends packets to the receiver with no mechanism for ensuring that the packets arrive at the destination.</a:t>
            </a:r>
            <a:endParaRPr lang="en-IN" dirty="0"/>
          </a:p>
        </p:txBody>
      </p:sp>
    </p:spTree>
    <p:extLst>
      <p:ext uri="{BB962C8B-B14F-4D97-AF65-F5344CB8AC3E}">
        <p14:creationId xmlns:p14="http://schemas.microsoft.com/office/powerpoint/2010/main" val="1430621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EE93-D63A-D5D1-F69A-350C4AD759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14729A-B699-6528-A709-DAA765863855}"/>
              </a:ext>
            </a:extLst>
          </p:cNvPr>
          <p:cNvSpPr>
            <a:spLocks noGrp="1"/>
          </p:cNvSpPr>
          <p:nvPr>
            <p:ph idx="1"/>
          </p:nvPr>
        </p:nvSpPr>
        <p:spPr>
          <a:xfrm>
            <a:off x="1154954" y="2603499"/>
            <a:ext cx="10754017" cy="3971471"/>
          </a:xfrm>
        </p:spPr>
        <p:txBody>
          <a:bodyPr/>
          <a:lstStyle/>
          <a:p>
            <a:pPr>
              <a:lnSpc>
                <a:spcPct val="150000"/>
              </a:lnSpc>
            </a:pPr>
            <a:r>
              <a:rPr lang="en-IN" dirty="0"/>
              <a:t>Several prominent services make use of UPD including dynamic host configuration protocol, domain name system (for individual lookups), simple network management protocol, and trivial file transfer protocol.</a:t>
            </a:r>
          </a:p>
          <a:p>
            <a:pPr>
              <a:lnSpc>
                <a:spcPct val="150000"/>
              </a:lnSpc>
            </a:pPr>
            <a:r>
              <a:rPr lang="en-US" dirty="0"/>
              <a:t>The UDP scan is used to check if there is a UDP port and listening for incoming requests to the target the machine. </a:t>
            </a:r>
          </a:p>
          <a:p>
            <a:pPr>
              <a:lnSpc>
                <a:spcPct val="150000"/>
              </a:lnSpc>
            </a:pPr>
            <a:r>
              <a:rPr lang="en-US" dirty="0"/>
              <a:t>Unlike the TCP, UDP has no mechanism to react with positive acceptability, so there is a chance for false-positive scan results</a:t>
            </a:r>
            <a:endParaRPr lang="en-IN" dirty="0"/>
          </a:p>
        </p:txBody>
      </p:sp>
    </p:spTree>
    <p:extLst>
      <p:ext uri="{BB962C8B-B14F-4D97-AF65-F5344CB8AC3E}">
        <p14:creationId xmlns:p14="http://schemas.microsoft.com/office/powerpoint/2010/main" val="822516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F722-1850-11DB-829D-E207D21F5A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C5DC90-1989-B09F-A7E2-DF1C051D60BF}"/>
              </a:ext>
            </a:extLst>
          </p:cNvPr>
          <p:cNvSpPr>
            <a:spLocks noGrp="1"/>
          </p:cNvSpPr>
          <p:nvPr>
            <p:ph idx="1"/>
          </p:nvPr>
        </p:nvSpPr>
        <p:spPr>
          <a:xfrm>
            <a:off x="1154954" y="2603499"/>
            <a:ext cx="10427446" cy="4058557"/>
          </a:xfrm>
        </p:spPr>
        <p:txBody>
          <a:bodyPr/>
          <a:lstStyle/>
          <a:p>
            <a:pPr>
              <a:lnSpc>
                <a:spcPct val="150000"/>
              </a:lnSpc>
            </a:pPr>
            <a:r>
              <a:rPr lang="en-US" dirty="0"/>
              <a:t>UDP scans are used to reveal Trojan horses, which run on a UDP port or to reveal the hidden RPC services. </a:t>
            </a:r>
          </a:p>
          <a:p>
            <a:pPr>
              <a:lnSpc>
                <a:spcPct val="150000"/>
              </a:lnSpc>
            </a:pPr>
            <a:r>
              <a:rPr lang="en-US" dirty="0"/>
              <a:t>These scans are slow because the machines slow down their responses to such traffic as a precaution.</a:t>
            </a:r>
          </a:p>
          <a:p>
            <a:pPr>
              <a:lnSpc>
                <a:spcPct val="150000"/>
              </a:lnSpc>
            </a:pPr>
            <a:r>
              <a:rPr lang="en-US" dirty="0"/>
              <a:t>To run a UDP scan against our target, we would enter the following command in a terminal:</a:t>
            </a:r>
          </a:p>
          <a:p>
            <a:pPr marL="0" indent="0">
              <a:lnSpc>
                <a:spcPct val="150000"/>
              </a:lnSpc>
              <a:buNone/>
            </a:pPr>
            <a:r>
              <a:rPr lang="en-US" dirty="0"/>
              <a:t>		</a:t>
            </a:r>
            <a:r>
              <a:rPr lang="en-US" dirty="0" err="1"/>
              <a:t>nmap</a:t>
            </a:r>
            <a:r>
              <a:rPr lang="en-US" dirty="0"/>
              <a:t> -</a:t>
            </a:r>
            <a:r>
              <a:rPr lang="en-US" dirty="0" err="1"/>
              <a:t>sU</a:t>
            </a:r>
            <a:r>
              <a:rPr lang="en-US" dirty="0"/>
              <a:t> 192.168.18.132</a:t>
            </a:r>
            <a:endParaRPr lang="en-IN" dirty="0"/>
          </a:p>
        </p:txBody>
      </p:sp>
    </p:spTree>
    <p:extLst>
      <p:ext uri="{BB962C8B-B14F-4D97-AF65-F5344CB8AC3E}">
        <p14:creationId xmlns:p14="http://schemas.microsoft.com/office/powerpoint/2010/main" val="625931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A730-D431-7B09-C9DA-D1D953A2EC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24FB229-7F28-D61F-EA4D-38842DCF1AD4}"/>
              </a:ext>
            </a:extLst>
          </p:cNvPr>
          <p:cNvSpPr>
            <a:spLocks noGrp="1"/>
          </p:cNvSpPr>
          <p:nvPr>
            <p:ph idx="1"/>
          </p:nvPr>
        </p:nvSpPr>
        <p:spPr>
          <a:xfrm>
            <a:off x="1154954" y="2603499"/>
            <a:ext cx="10503646" cy="4058557"/>
          </a:xfrm>
        </p:spPr>
        <p:txBody>
          <a:bodyPr/>
          <a:lstStyle/>
          <a:p>
            <a:pPr>
              <a:lnSpc>
                <a:spcPct val="150000"/>
              </a:lnSpc>
            </a:pPr>
            <a:r>
              <a:rPr lang="en-US" dirty="0"/>
              <a:t>we specify the Nmap UDP scan by using the “-</a:t>
            </a:r>
            <a:r>
              <a:rPr lang="en-US" dirty="0" err="1"/>
              <a:t>sU</a:t>
            </a:r>
            <a:r>
              <a:rPr lang="en-US" dirty="0"/>
              <a:t>” command. </a:t>
            </a:r>
          </a:p>
          <a:p>
            <a:pPr>
              <a:lnSpc>
                <a:spcPct val="150000"/>
              </a:lnSpc>
            </a:pPr>
            <a:r>
              <a:rPr lang="en-US" dirty="0"/>
              <a:t>Astute readers will also notice that the “-p-“ and the “-</a:t>
            </a:r>
            <a:r>
              <a:rPr lang="en-US" dirty="0" err="1"/>
              <a:t>Pn</a:t>
            </a:r>
            <a:r>
              <a:rPr lang="en-US" dirty="0"/>
              <a:t>” switches have been dropped from the scan. The reason for this is simple. UDP scans are very slow; running even a basic UDP scan on the default 1000 ports can take a significant amount of time.</a:t>
            </a:r>
            <a:endParaRPr lang="en-IN" dirty="0"/>
          </a:p>
        </p:txBody>
      </p:sp>
    </p:spTree>
    <p:extLst>
      <p:ext uri="{BB962C8B-B14F-4D97-AF65-F5344CB8AC3E}">
        <p14:creationId xmlns:p14="http://schemas.microsoft.com/office/powerpoint/2010/main" val="1221284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D0F61-E224-5233-277D-C702CB6D3C41}"/>
              </a:ext>
            </a:extLst>
          </p:cNvPr>
          <p:cNvPicPr>
            <a:picLocks noChangeAspect="1"/>
          </p:cNvPicPr>
          <p:nvPr/>
        </p:nvPicPr>
        <p:blipFill>
          <a:blip r:embed="rId2"/>
          <a:stretch>
            <a:fillRect/>
          </a:stretch>
        </p:blipFill>
        <p:spPr>
          <a:xfrm>
            <a:off x="1546830" y="792398"/>
            <a:ext cx="9098340" cy="4737545"/>
          </a:xfrm>
          <a:prstGeom prst="rect">
            <a:avLst/>
          </a:prstGeom>
        </p:spPr>
      </p:pic>
    </p:spTree>
    <p:extLst>
      <p:ext uri="{BB962C8B-B14F-4D97-AF65-F5344CB8AC3E}">
        <p14:creationId xmlns:p14="http://schemas.microsoft.com/office/powerpoint/2010/main" val="4284361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923E5-3F56-7FB1-4E22-521181980FD4}"/>
              </a:ext>
            </a:extLst>
          </p:cNvPr>
          <p:cNvSpPr>
            <a:spLocks noGrp="1"/>
          </p:cNvSpPr>
          <p:nvPr>
            <p:ph type="title"/>
          </p:nvPr>
        </p:nvSpPr>
        <p:spPr/>
        <p:txBody>
          <a:bodyPr/>
          <a:lstStyle/>
          <a:p>
            <a:r>
              <a:rPr lang="en-IN" dirty="0"/>
              <a:t>Xmas Scan</a:t>
            </a:r>
          </a:p>
        </p:txBody>
      </p:sp>
      <p:sp>
        <p:nvSpPr>
          <p:cNvPr id="3" name="Content Placeholder 2">
            <a:extLst>
              <a:ext uri="{FF2B5EF4-FFF2-40B4-BE49-F238E27FC236}">
                <a16:creationId xmlns:a16="http://schemas.microsoft.com/office/drawing/2014/main" id="{6ED9D4D5-BBF0-9A2A-6B8F-52D32127E92B}"/>
              </a:ext>
            </a:extLst>
          </p:cNvPr>
          <p:cNvSpPr>
            <a:spLocks noGrp="1"/>
          </p:cNvSpPr>
          <p:nvPr>
            <p:ph idx="1"/>
          </p:nvPr>
        </p:nvSpPr>
        <p:spPr>
          <a:xfrm>
            <a:off x="1154954" y="2603499"/>
            <a:ext cx="10427446" cy="4069443"/>
          </a:xfrm>
        </p:spPr>
        <p:txBody>
          <a:bodyPr/>
          <a:lstStyle/>
          <a:p>
            <a:pPr>
              <a:lnSpc>
                <a:spcPct val="150000"/>
              </a:lnSpc>
            </a:pPr>
            <a:r>
              <a:rPr lang="en-US" dirty="0"/>
              <a:t>Xmas tree scans get their name from the fact that the FIN, PSH, and URG packet flags are set to “on”; as a result, the packet has so many flags turned on and the packet is often described as being “lit up like a Christmas tree”.</a:t>
            </a:r>
          </a:p>
          <a:p>
            <a:pPr>
              <a:lnSpc>
                <a:spcPct val="150000"/>
              </a:lnSpc>
            </a:pPr>
            <a:r>
              <a:rPr lang="en-US" dirty="0"/>
              <a:t>This type of scan sends a set of flags, which, when responded to, can disclose insights about the firewall and the state of the ports. </a:t>
            </a:r>
          </a:p>
          <a:p>
            <a:pPr>
              <a:lnSpc>
                <a:spcPct val="150000"/>
              </a:lnSpc>
            </a:pPr>
            <a:r>
              <a:rPr lang="en-US" dirty="0"/>
              <a:t>To execute an Xmas tree scan, we simply replace the “-</a:t>
            </a:r>
            <a:r>
              <a:rPr lang="en-US" dirty="0" err="1"/>
              <a:t>sU</a:t>
            </a:r>
            <a:r>
              <a:rPr lang="en-US" dirty="0"/>
              <a:t>” switch from our last example with an “-</a:t>
            </a:r>
            <a:r>
              <a:rPr lang="en-US" dirty="0" err="1"/>
              <a:t>sX</a:t>
            </a:r>
            <a:r>
              <a:rPr lang="en-US" dirty="0"/>
              <a:t>”. To run the full scan in the terminal, we would enter</a:t>
            </a:r>
          </a:p>
          <a:p>
            <a:pPr marL="0" indent="0">
              <a:lnSpc>
                <a:spcPct val="150000"/>
              </a:lnSpc>
              <a:buNone/>
            </a:pPr>
            <a:r>
              <a:rPr lang="en-US" dirty="0"/>
              <a:t>		</a:t>
            </a:r>
            <a:r>
              <a:rPr lang="en-US" dirty="0" err="1">
                <a:solidFill>
                  <a:srgbClr val="FF0000"/>
                </a:solidFill>
              </a:rPr>
              <a:t>nmap</a:t>
            </a:r>
            <a:r>
              <a:rPr lang="en-US" dirty="0">
                <a:solidFill>
                  <a:srgbClr val="FF0000"/>
                </a:solidFill>
              </a:rPr>
              <a:t> -</a:t>
            </a:r>
            <a:r>
              <a:rPr lang="en-US" dirty="0" err="1">
                <a:solidFill>
                  <a:srgbClr val="FF0000"/>
                </a:solidFill>
              </a:rPr>
              <a:t>sX</a:t>
            </a:r>
            <a:r>
              <a:rPr lang="en-US" dirty="0">
                <a:solidFill>
                  <a:srgbClr val="FF0000"/>
                </a:solidFill>
              </a:rPr>
              <a:t> -p- -</a:t>
            </a:r>
            <a:r>
              <a:rPr lang="en-US" dirty="0" err="1">
                <a:solidFill>
                  <a:srgbClr val="FF0000"/>
                </a:solidFill>
              </a:rPr>
              <a:t>Pn</a:t>
            </a:r>
            <a:r>
              <a:rPr lang="en-US" dirty="0">
                <a:solidFill>
                  <a:srgbClr val="FF0000"/>
                </a:solidFill>
              </a:rPr>
              <a:t> 192.168.18.132</a:t>
            </a:r>
            <a:endParaRPr lang="en-IN" dirty="0">
              <a:solidFill>
                <a:srgbClr val="FF0000"/>
              </a:solidFill>
            </a:endParaRPr>
          </a:p>
        </p:txBody>
      </p:sp>
    </p:spTree>
    <p:extLst>
      <p:ext uri="{BB962C8B-B14F-4D97-AF65-F5344CB8AC3E}">
        <p14:creationId xmlns:p14="http://schemas.microsoft.com/office/powerpoint/2010/main" val="1592575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088E-914F-8CEB-9B12-A7DD70FBE0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F2D767-91BF-0974-4076-C9D6A04AB91C}"/>
              </a:ext>
            </a:extLst>
          </p:cNvPr>
          <p:cNvSpPr>
            <a:spLocks noGrp="1"/>
          </p:cNvSpPr>
          <p:nvPr>
            <p:ph idx="1"/>
          </p:nvPr>
        </p:nvSpPr>
        <p:spPr>
          <a:xfrm>
            <a:off x="1154954" y="2603499"/>
            <a:ext cx="10699589" cy="3971471"/>
          </a:xfrm>
        </p:spPr>
        <p:txBody>
          <a:bodyPr/>
          <a:lstStyle/>
          <a:p>
            <a:pPr>
              <a:lnSpc>
                <a:spcPct val="150000"/>
              </a:lnSpc>
            </a:pPr>
            <a:r>
              <a:rPr lang="en-US" dirty="0"/>
              <a:t>XMAS scans send a number of packets to a port to check if it is open. If the port is closed, the scanner gets a response. If it does not get a response, that means the port is open and can be used to access the network.</a:t>
            </a:r>
            <a:endParaRPr lang="en-IN" dirty="0"/>
          </a:p>
        </p:txBody>
      </p:sp>
    </p:spTree>
    <p:extLst>
      <p:ext uri="{BB962C8B-B14F-4D97-AF65-F5344CB8AC3E}">
        <p14:creationId xmlns:p14="http://schemas.microsoft.com/office/powerpoint/2010/main" val="4044174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368036-C35D-8FA1-7A19-C61178C28C64}"/>
              </a:ext>
            </a:extLst>
          </p:cNvPr>
          <p:cNvPicPr>
            <a:picLocks noChangeAspect="1"/>
          </p:cNvPicPr>
          <p:nvPr/>
        </p:nvPicPr>
        <p:blipFill>
          <a:blip r:embed="rId2"/>
          <a:stretch>
            <a:fillRect/>
          </a:stretch>
        </p:blipFill>
        <p:spPr>
          <a:xfrm>
            <a:off x="2449285" y="302339"/>
            <a:ext cx="7086600" cy="6253322"/>
          </a:xfrm>
          <a:prstGeom prst="rect">
            <a:avLst/>
          </a:prstGeom>
        </p:spPr>
      </p:pic>
    </p:spTree>
    <p:extLst>
      <p:ext uri="{BB962C8B-B14F-4D97-AF65-F5344CB8AC3E}">
        <p14:creationId xmlns:p14="http://schemas.microsoft.com/office/powerpoint/2010/main" val="3093238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A5BC-5F56-6536-12C4-3938A73879E2}"/>
              </a:ext>
            </a:extLst>
          </p:cNvPr>
          <p:cNvSpPr>
            <a:spLocks noGrp="1"/>
          </p:cNvSpPr>
          <p:nvPr>
            <p:ph type="title"/>
          </p:nvPr>
        </p:nvSpPr>
        <p:spPr/>
        <p:txBody>
          <a:bodyPr/>
          <a:lstStyle/>
          <a:p>
            <a:r>
              <a:rPr lang="en-IN" dirty="0"/>
              <a:t>Port Scanning Countermeasures</a:t>
            </a:r>
          </a:p>
        </p:txBody>
      </p:sp>
      <p:sp>
        <p:nvSpPr>
          <p:cNvPr id="3" name="Content Placeholder 2">
            <a:extLst>
              <a:ext uri="{FF2B5EF4-FFF2-40B4-BE49-F238E27FC236}">
                <a16:creationId xmlns:a16="http://schemas.microsoft.com/office/drawing/2014/main" id="{2033DE0C-3239-9354-AE1A-1C8BE0647AE6}"/>
              </a:ext>
            </a:extLst>
          </p:cNvPr>
          <p:cNvSpPr>
            <a:spLocks noGrp="1"/>
          </p:cNvSpPr>
          <p:nvPr>
            <p:ph idx="1"/>
          </p:nvPr>
        </p:nvSpPr>
        <p:spPr>
          <a:xfrm>
            <a:off x="1154954" y="2603500"/>
            <a:ext cx="10187960" cy="3884386"/>
          </a:xfrm>
        </p:spPr>
        <p:txBody>
          <a:bodyPr/>
          <a:lstStyle/>
          <a:p>
            <a:pPr>
              <a:lnSpc>
                <a:spcPct val="150000"/>
              </a:lnSpc>
            </a:pPr>
            <a:r>
              <a:rPr lang="en-US" dirty="0"/>
              <a:t>Configure firewall and IDS rules to detect and block probes.</a:t>
            </a:r>
          </a:p>
          <a:p>
            <a:pPr>
              <a:lnSpc>
                <a:spcPct val="150000"/>
              </a:lnSpc>
            </a:pPr>
            <a:r>
              <a:rPr lang="en-US" dirty="0"/>
              <a:t>Run the port scanning tools against hosts on the network to determine whether the firewall properly detects the port scanning activity.</a:t>
            </a:r>
          </a:p>
          <a:p>
            <a:pPr>
              <a:lnSpc>
                <a:spcPct val="150000"/>
              </a:lnSpc>
            </a:pPr>
            <a:r>
              <a:rPr lang="en-US" dirty="0"/>
              <a:t>Ensure that mechanism used for routing and filtering at the routers and firewalls respectively cannot be bypassed using particular source ports or source-routing methods.</a:t>
            </a:r>
          </a:p>
          <a:p>
            <a:pPr>
              <a:lnSpc>
                <a:spcPct val="150000"/>
              </a:lnSpc>
            </a:pPr>
            <a:r>
              <a:rPr lang="en-US" dirty="0"/>
              <a:t>Ensure that the router, IDS, and firewall firmware are updated to their latest releases.</a:t>
            </a:r>
          </a:p>
          <a:p>
            <a:pPr>
              <a:lnSpc>
                <a:spcPct val="150000"/>
              </a:lnSpc>
            </a:pPr>
            <a:r>
              <a:rPr lang="en-US" dirty="0"/>
              <a:t>Use custom rule set to lock down the network and block unwanted ports at the firewall.</a:t>
            </a:r>
            <a:endParaRPr lang="en-IN" dirty="0"/>
          </a:p>
        </p:txBody>
      </p:sp>
    </p:spTree>
    <p:extLst>
      <p:ext uri="{BB962C8B-B14F-4D97-AF65-F5344CB8AC3E}">
        <p14:creationId xmlns:p14="http://schemas.microsoft.com/office/powerpoint/2010/main" val="102891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9757-E1B0-9BEB-2C6A-55A21A0C4B9E}"/>
              </a:ext>
            </a:extLst>
          </p:cNvPr>
          <p:cNvSpPr>
            <a:spLocks noGrp="1"/>
          </p:cNvSpPr>
          <p:nvPr>
            <p:ph type="title"/>
          </p:nvPr>
        </p:nvSpPr>
        <p:spPr/>
        <p:txBody>
          <a:bodyPr/>
          <a:lstStyle/>
          <a:p>
            <a:r>
              <a:rPr lang="en-IN" dirty="0"/>
              <a:t>Scanning Methodology</a:t>
            </a:r>
          </a:p>
        </p:txBody>
      </p:sp>
      <p:sp>
        <p:nvSpPr>
          <p:cNvPr id="3" name="Content Placeholder 2">
            <a:extLst>
              <a:ext uri="{FF2B5EF4-FFF2-40B4-BE49-F238E27FC236}">
                <a16:creationId xmlns:a16="http://schemas.microsoft.com/office/drawing/2014/main" id="{B631B99E-E4E6-8869-B103-4B6DB4AF8B51}"/>
              </a:ext>
            </a:extLst>
          </p:cNvPr>
          <p:cNvSpPr>
            <a:spLocks noGrp="1"/>
          </p:cNvSpPr>
          <p:nvPr>
            <p:ph idx="1"/>
          </p:nvPr>
        </p:nvSpPr>
        <p:spPr>
          <a:xfrm>
            <a:off x="1154954" y="2603499"/>
            <a:ext cx="10514532" cy="3851729"/>
          </a:xfrm>
        </p:spPr>
        <p:txBody>
          <a:bodyPr/>
          <a:lstStyle/>
          <a:p>
            <a:pPr marL="0" indent="0">
              <a:buNone/>
            </a:pPr>
            <a:r>
              <a:rPr lang="en-IN" sz="2800" dirty="0">
                <a:solidFill>
                  <a:srgbClr val="FF0000"/>
                </a:solidFill>
              </a:rPr>
              <a:t>1. Checking for Live Systems</a:t>
            </a:r>
            <a:r>
              <a:rPr lang="en-IN" dirty="0"/>
              <a:t>:</a:t>
            </a:r>
          </a:p>
          <a:p>
            <a:pPr>
              <a:lnSpc>
                <a:spcPct val="150000"/>
              </a:lnSpc>
            </a:pPr>
            <a:r>
              <a:rPr lang="en-US" dirty="0"/>
              <a:t>It is the process of determining whether a target system is turned on and capable of communicating or interacting with our machine.</a:t>
            </a:r>
          </a:p>
          <a:p>
            <a:pPr>
              <a:lnSpc>
                <a:spcPct val="150000"/>
              </a:lnSpc>
            </a:pPr>
            <a:r>
              <a:rPr lang="en-US" dirty="0"/>
              <a:t>Ping scan checks for the live system by sending ICMP echo request packets. If a system is alive, the system responds with ICMP echo reply packet containing details of TTL, packet size etc.</a:t>
            </a:r>
            <a:endParaRPr lang="en-IN" dirty="0"/>
          </a:p>
        </p:txBody>
      </p:sp>
    </p:spTree>
    <p:extLst>
      <p:ext uri="{BB962C8B-B14F-4D97-AF65-F5344CB8AC3E}">
        <p14:creationId xmlns:p14="http://schemas.microsoft.com/office/powerpoint/2010/main" val="1604278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80D60-0541-10D7-70F0-64220190C6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F5709A-F4DD-5F26-CCAF-A53C9ADBCF40}"/>
              </a:ext>
            </a:extLst>
          </p:cNvPr>
          <p:cNvSpPr>
            <a:spLocks noGrp="1"/>
          </p:cNvSpPr>
          <p:nvPr>
            <p:ph idx="1"/>
          </p:nvPr>
        </p:nvSpPr>
        <p:spPr>
          <a:xfrm>
            <a:off x="1154954" y="2603499"/>
            <a:ext cx="10481875" cy="3927929"/>
          </a:xfrm>
        </p:spPr>
        <p:txBody>
          <a:bodyPr/>
          <a:lstStyle/>
          <a:p>
            <a:pPr>
              <a:lnSpc>
                <a:spcPct val="150000"/>
              </a:lnSpc>
            </a:pPr>
            <a:r>
              <a:rPr lang="en-US" dirty="0"/>
              <a:t>Filter all ICMP messages (i.e. inbound ICMP message types and outbound ICMP type 3 unreachable messages) at the firewalls and routers.</a:t>
            </a:r>
          </a:p>
          <a:p>
            <a:pPr>
              <a:lnSpc>
                <a:spcPct val="150000"/>
              </a:lnSpc>
            </a:pPr>
            <a:r>
              <a:rPr lang="en-US" dirty="0"/>
              <a:t>Perform TCP and UDP scanning along with ICMP probes against your organization's IP address space to check the network configuration and its available ports.</a:t>
            </a:r>
          </a:p>
          <a:p>
            <a:pPr>
              <a:lnSpc>
                <a:spcPct val="150000"/>
              </a:lnSpc>
            </a:pPr>
            <a:r>
              <a:rPr lang="en-US" dirty="0"/>
              <a:t>Ensure that the anti scanning and anti spoofing rules are configured.</a:t>
            </a:r>
            <a:endParaRPr lang="en-IN" dirty="0"/>
          </a:p>
        </p:txBody>
      </p:sp>
    </p:spTree>
    <p:extLst>
      <p:ext uri="{BB962C8B-B14F-4D97-AF65-F5344CB8AC3E}">
        <p14:creationId xmlns:p14="http://schemas.microsoft.com/office/powerpoint/2010/main" val="2487924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4BA0-F3F4-C121-DC15-E59F4D1B1613}"/>
              </a:ext>
            </a:extLst>
          </p:cNvPr>
          <p:cNvSpPr>
            <a:spLocks noGrp="1"/>
          </p:cNvSpPr>
          <p:nvPr>
            <p:ph type="title"/>
          </p:nvPr>
        </p:nvSpPr>
        <p:spPr/>
        <p:txBody>
          <a:bodyPr/>
          <a:lstStyle/>
          <a:p>
            <a:r>
              <a:rPr lang="en-IN" dirty="0"/>
              <a:t>Vulnerability Scanning</a:t>
            </a:r>
          </a:p>
        </p:txBody>
      </p:sp>
      <p:sp>
        <p:nvSpPr>
          <p:cNvPr id="3" name="Content Placeholder 2">
            <a:extLst>
              <a:ext uri="{FF2B5EF4-FFF2-40B4-BE49-F238E27FC236}">
                <a16:creationId xmlns:a16="http://schemas.microsoft.com/office/drawing/2014/main" id="{8F272024-151A-E2F8-EFD2-2A76A566FC93}"/>
              </a:ext>
            </a:extLst>
          </p:cNvPr>
          <p:cNvSpPr>
            <a:spLocks noGrp="1"/>
          </p:cNvSpPr>
          <p:nvPr>
            <p:ph idx="1"/>
          </p:nvPr>
        </p:nvSpPr>
        <p:spPr>
          <a:xfrm>
            <a:off x="1154954" y="2603500"/>
            <a:ext cx="10447766" cy="3970020"/>
          </a:xfrm>
        </p:spPr>
        <p:txBody>
          <a:bodyPr>
            <a:normAutofit fontScale="85000" lnSpcReduction="10000"/>
          </a:bodyPr>
          <a:lstStyle/>
          <a:p>
            <a:pPr>
              <a:lnSpc>
                <a:spcPct val="150000"/>
              </a:lnSpc>
            </a:pPr>
            <a:r>
              <a:rPr lang="en-US" dirty="0"/>
              <a:t>Vulnerability scanning identifies vulnerabilities and weaknesses of a system and network in order to determine how a system can be exploited.</a:t>
            </a:r>
          </a:p>
          <a:p>
            <a:pPr marL="0" indent="0">
              <a:lnSpc>
                <a:spcPct val="150000"/>
              </a:lnSpc>
              <a:buNone/>
            </a:pPr>
            <a:r>
              <a:rPr lang="en-US" dirty="0"/>
              <a:t>Examples of vulnerabilities analysis include</a:t>
            </a:r>
          </a:p>
          <a:p>
            <a:pPr>
              <a:lnSpc>
                <a:spcPct val="150000"/>
              </a:lnSpc>
            </a:pPr>
            <a:r>
              <a:rPr lang="en-US" dirty="0"/>
              <a:t>Hackers gained illegal access to the network due to misconfigured security.</a:t>
            </a:r>
          </a:p>
          <a:p>
            <a:pPr>
              <a:lnSpc>
                <a:spcPct val="150000"/>
              </a:lnSpc>
            </a:pPr>
            <a:r>
              <a:rPr lang="en-US" dirty="0"/>
              <a:t>Wi-Fi Passcode Breaking</a:t>
            </a:r>
          </a:p>
          <a:p>
            <a:pPr>
              <a:lnSpc>
                <a:spcPct val="150000"/>
              </a:lnSpc>
            </a:pPr>
            <a:r>
              <a:rPr lang="en-US" dirty="0"/>
              <a:t>As a result of a lack of application security, private data may be exposed.</a:t>
            </a:r>
          </a:p>
          <a:p>
            <a:pPr>
              <a:lnSpc>
                <a:spcPct val="150000"/>
              </a:lnSpc>
            </a:pPr>
            <a:r>
              <a:rPr lang="en-US" dirty="0"/>
              <a:t>Data from credit card payments, Medical Records</a:t>
            </a:r>
          </a:p>
          <a:p>
            <a:pPr>
              <a:lnSpc>
                <a:spcPct val="150000"/>
              </a:lnSpc>
            </a:pPr>
            <a:r>
              <a:rPr lang="en-US" dirty="0"/>
              <a:t>Misconfiguration of security/ password</a:t>
            </a:r>
          </a:p>
          <a:p>
            <a:pPr>
              <a:lnSpc>
                <a:spcPct val="150000"/>
              </a:lnSpc>
            </a:pPr>
            <a:r>
              <a:rPr lang="en-US" dirty="0"/>
              <a:t>Unreliable Cryptographic</a:t>
            </a:r>
            <a:endParaRPr lang="en-IN" dirty="0"/>
          </a:p>
        </p:txBody>
      </p:sp>
    </p:spTree>
    <p:extLst>
      <p:ext uri="{BB962C8B-B14F-4D97-AF65-F5344CB8AC3E}">
        <p14:creationId xmlns:p14="http://schemas.microsoft.com/office/powerpoint/2010/main" val="1962259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AF286-1505-30BC-FE1B-D35158DAD04A}"/>
              </a:ext>
            </a:extLst>
          </p:cNvPr>
          <p:cNvSpPr>
            <a:spLocks noGrp="1"/>
          </p:cNvSpPr>
          <p:nvPr>
            <p:ph idx="1"/>
          </p:nvPr>
        </p:nvSpPr>
        <p:spPr/>
        <p:txBody>
          <a:bodyPr/>
          <a:lstStyle/>
          <a:p>
            <a:pPr marL="0" indent="0">
              <a:buNone/>
            </a:pPr>
            <a:r>
              <a:rPr lang="en-US" dirty="0"/>
              <a:t>Vulnerability analysis goals</a:t>
            </a:r>
          </a:p>
          <a:p>
            <a:endParaRPr lang="en-US" dirty="0"/>
          </a:p>
          <a:p>
            <a:r>
              <a:rPr lang="en-US" dirty="0"/>
              <a:t>To find flaws in settings, network, configuration, coding, and process</a:t>
            </a:r>
          </a:p>
          <a:p>
            <a:r>
              <a:rPr lang="en-US" dirty="0"/>
              <a:t>Vulnerabilities must be identified to strengthen the system’s security.</a:t>
            </a:r>
          </a:p>
          <a:p>
            <a:r>
              <a:rPr lang="en-US" dirty="0"/>
              <a:t>Guidance for eliminating vulnerabilities in the system</a:t>
            </a:r>
            <a:endParaRPr lang="en-IN" dirty="0"/>
          </a:p>
        </p:txBody>
      </p:sp>
    </p:spTree>
    <p:extLst>
      <p:ext uri="{BB962C8B-B14F-4D97-AF65-F5344CB8AC3E}">
        <p14:creationId xmlns:p14="http://schemas.microsoft.com/office/powerpoint/2010/main" val="637773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9BC46-28D6-DA5E-E2B4-10EDB55B4D82}"/>
              </a:ext>
            </a:extLst>
          </p:cNvPr>
          <p:cNvSpPr>
            <a:spLocks noGrp="1"/>
          </p:cNvSpPr>
          <p:nvPr>
            <p:ph type="title"/>
          </p:nvPr>
        </p:nvSpPr>
        <p:spPr/>
        <p:txBody>
          <a:bodyPr/>
          <a:lstStyle/>
          <a:p>
            <a:r>
              <a:rPr lang="en-IN" dirty="0"/>
              <a:t>Types of Vulnerability Scanning</a:t>
            </a:r>
          </a:p>
        </p:txBody>
      </p:sp>
      <p:sp>
        <p:nvSpPr>
          <p:cNvPr id="3" name="Content Placeholder 2">
            <a:extLst>
              <a:ext uri="{FF2B5EF4-FFF2-40B4-BE49-F238E27FC236}">
                <a16:creationId xmlns:a16="http://schemas.microsoft.com/office/drawing/2014/main" id="{7A1EA3BF-CB10-0DB0-4DD8-239A0D1EB925}"/>
              </a:ext>
            </a:extLst>
          </p:cNvPr>
          <p:cNvSpPr>
            <a:spLocks noGrp="1"/>
          </p:cNvSpPr>
          <p:nvPr>
            <p:ph idx="1"/>
          </p:nvPr>
        </p:nvSpPr>
        <p:spPr/>
        <p:txBody>
          <a:bodyPr/>
          <a:lstStyle/>
          <a:p>
            <a:pPr marL="0" indent="0">
              <a:buNone/>
            </a:pPr>
            <a:r>
              <a:rPr lang="en-US" dirty="0">
                <a:solidFill>
                  <a:srgbClr val="FF0000"/>
                </a:solidFill>
              </a:rPr>
              <a:t>Network Based Scans</a:t>
            </a:r>
          </a:p>
          <a:p>
            <a:endParaRPr lang="en-US" dirty="0"/>
          </a:p>
          <a:p>
            <a:r>
              <a:rPr lang="en-US" dirty="0"/>
              <a:t>To identify network vulnerabilities. This scan helps to find the weak systems in the wired and wireless networks</a:t>
            </a:r>
          </a:p>
          <a:p>
            <a:pPr marL="0" indent="0">
              <a:buNone/>
            </a:pPr>
            <a:r>
              <a:rPr lang="en-US" dirty="0">
                <a:solidFill>
                  <a:srgbClr val="FF0000"/>
                </a:solidFill>
              </a:rPr>
              <a:t>Host Based Scans</a:t>
            </a:r>
          </a:p>
          <a:p>
            <a:endParaRPr lang="en-US" dirty="0"/>
          </a:p>
          <a:p>
            <a:r>
              <a:rPr lang="en-US" dirty="0"/>
              <a:t>To identify vulnerabilities in the ports, configuration, server workstations, other hosts and patch history</a:t>
            </a:r>
            <a:endParaRPr lang="en-IN" dirty="0"/>
          </a:p>
        </p:txBody>
      </p:sp>
    </p:spTree>
    <p:extLst>
      <p:ext uri="{BB962C8B-B14F-4D97-AF65-F5344CB8AC3E}">
        <p14:creationId xmlns:p14="http://schemas.microsoft.com/office/powerpoint/2010/main" val="3660097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8E9D0C-A006-E1B1-D4A5-BF9295AB5C03}"/>
              </a:ext>
            </a:extLst>
          </p:cNvPr>
          <p:cNvSpPr>
            <a:spLocks noGrp="1"/>
          </p:cNvSpPr>
          <p:nvPr>
            <p:ph idx="1"/>
          </p:nvPr>
        </p:nvSpPr>
        <p:spPr/>
        <p:txBody>
          <a:bodyPr/>
          <a:lstStyle/>
          <a:p>
            <a:pPr marL="0" indent="0">
              <a:buNone/>
            </a:pPr>
            <a:r>
              <a:rPr lang="en-US" dirty="0">
                <a:solidFill>
                  <a:srgbClr val="FF0000"/>
                </a:solidFill>
              </a:rPr>
              <a:t>Application Scans</a:t>
            </a:r>
          </a:p>
          <a:p>
            <a:endParaRPr lang="en-US" dirty="0"/>
          </a:p>
          <a:p>
            <a:r>
              <a:rPr lang="en-US" dirty="0"/>
              <a:t>To test all gateways and mobile applications for vulnerabilities</a:t>
            </a:r>
          </a:p>
          <a:p>
            <a:pPr marL="0" indent="0">
              <a:buNone/>
            </a:pPr>
            <a:r>
              <a:rPr lang="en-US" dirty="0">
                <a:solidFill>
                  <a:srgbClr val="FF0000"/>
                </a:solidFill>
              </a:rPr>
              <a:t>Database Scans</a:t>
            </a:r>
          </a:p>
          <a:p>
            <a:endParaRPr lang="en-US" dirty="0"/>
          </a:p>
          <a:p>
            <a:r>
              <a:rPr lang="en-US" dirty="0"/>
              <a:t>To scan all the databases for potential </a:t>
            </a:r>
            <a:r>
              <a:rPr lang="en-US"/>
              <a:t>vulnerabilities.</a:t>
            </a:r>
            <a:endParaRPr lang="en-US" dirty="0"/>
          </a:p>
        </p:txBody>
      </p:sp>
    </p:spTree>
    <p:extLst>
      <p:ext uri="{BB962C8B-B14F-4D97-AF65-F5344CB8AC3E}">
        <p14:creationId xmlns:p14="http://schemas.microsoft.com/office/powerpoint/2010/main" val="2549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FDC1-EBC0-D97A-EC6A-4DEDDD51C247}"/>
              </a:ext>
            </a:extLst>
          </p:cNvPr>
          <p:cNvSpPr>
            <a:spLocks noGrp="1"/>
          </p:cNvSpPr>
          <p:nvPr>
            <p:ph type="title"/>
          </p:nvPr>
        </p:nvSpPr>
        <p:spPr/>
        <p:txBody>
          <a:bodyPr/>
          <a:lstStyle/>
          <a:p>
            <a:r>
              <a:rPr lang="en-IN" dirty="0"/>
              <a:t>Ping</a:t>
            </a:r>
          </a:p>
        </p:txBody>
      </p:sp>
      <p:sp>
        <p:nvSpPr>
          <p:cNvPr id="3" name="Content Placeholder 2">
            <a:extLst>
              <a:ext uri="{FF2B5EF4-FFF2-40B4-BE49-F238E27FC236}">
                <a16:creationId xmlns:a16="http://schemas.microsoft.com/office/drawing/2014/main" id="{A7C07B5D-5594-38DB-808B-31D054F59BB7}"/>
              </a:ext>
            </a:extLst>
          </p:cNvPr>
          <p:cNvSpPr>
            <a:spLocks noGrp="1"/>
          </p:cNvSpPr>
          <p:nvPr>
            <p:ph idx="1"/>
          </p:nvPr>
        </p:nvSpPr>
        <p:spPr>
          <a:xfrm>
            <a:off x="724434" y="2429328"/>
            <a:ext cx="10743132" cy="4058557"/>
          </a:xfrm>
        </p:spPr>
        <p:txBody>
          <a:bodyPr>
            <a:normAutofit/>
          </a:bodyPr>
          <a:lstStyle/>
          <a:p>
            <a:pPr>
              <a:lnSpc>
                <a:spcPct val="150000"/>
              </a:lnSpc>
            </a:pPr>
            <a:r>
              <a:rPr lang="en-US" dirty="0"/>
              <a:t>A ping is a special type of network packet called an Internet Control Message Protocol (ICMP) packet. </a:t>
            </a:r>
          </a:p>
          <a:p>
            <a:pPr>
              <a:lnSpc>
                <a:spcPct val="150000"/>
              </a:lnSpc>
            </a:pPr>
            <a:r>
              <a:rPr lang="en-US" dirty="0"/>
              <a:t>Pings work by sending a particular type of network traffic, called an ICMP echo request packet, to a specific interface on a computer or network device. </a:t>
            </a:r>
          </a:p>
          <a:p>
            <a:pPr>
              <a:lnSpc>
                <a:spcPct val="150000"/>
              </a:lnSpc>
            </a:pPr>
            <a:r>
              <a:rPr lang="en-US" dirty="0"/>
              <a:t>If the device (and the attached network card) that received the ping packet is turned on and not restricted from responding, the receiving machine will respond back to the originating machine with an echo reply packet.</a:t>
            </a:r>
            <a:endParaRPr lang="en-IN" dirty="0"/>
          </a:p>
        </p:txBody>
      </p:sp>
    </p:spTree>
    <p:extLst>
      <p:ext uri="{BB962C8B-B14F-4D97-AF65-F5344CB8AC3E}">
        <p14:creationId xmlns:p14="http://schemas.microsoft.com/office/powerpoint/2010/main" val="321565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51F1-6688-F0B9-6884-D07D53F319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9871F2-03F5-FF3E-2A79-CF3E275BA116}"/>
              </a:ext>
            </a:extLst>
          </p:cNvPr>
          <p:cNvSpPr>
            <a:spLocks noGrp="1"/>
          </p:cNvSpPr>
          <p:nvPr>
            <p:ph idx="1"/>
          </p:nvPr>
        </p:nvSpPr>
        <p:spPr>
          <a:xfrm>
            <a:off x="1154954" y="2603499"/>
            <a:ext cx="10209732" cy="3742871"/>
          </a:xfrm>
        </p:spPr>
        <p:txBody>
          <a:bodyPr>
            <a:normAutofit/>
          </a:bodyPr>
          <a:lstStyle/>
          <a:p>
            <a:pPr>
              <a:lnSpc>
                <a:spcPct val="150000"/>
              </a:lnSpc>
            </a:pPr>
            <a:r>
              <a:rPr lang="en-US" dirty="0"/>
              <a:t>Aside from telling us that a host is alive and accepting traffic, pings provide other valuable information including the total time it took for the packet to travel to the target and return. </a:t>
            </a:r>
          </a:p>
          <a:p>
            <a:pPr>
              <a:lnSpc>
                <a:spcPct val="150000"/>
              </a:lnSpc>
            </a:pPr>
            <a:r>
              <a:rPr lang="en-US" dirty="0"/>
              <a:t>Pings also report traffic loss that can be used to gauge the reliability of a network connection.</a:t>
            </a:r>
          </a:p>
          <a:p>
            <a:pPr>
              <a:lnSpc>
                <a:spcPct val="150000"/>
              </a:lnSpc>
            </a:pPr>
            <a:r>
              <a:rPr lang="en-US" dirty="0"/>
              <a:t>To run ping from your Linux machine, open a terminal and issue the command:</a:t>
            </a:r>
          </a:p>
          <a:p>
            <a:pPr marL="0" indent="0">
              <a:lnSpc>
                <a:spcPct val="150000"/>
              </a:lnSpc>
              <a:buNone/>
            </a:pPr>
            <a:r>
              <a:rPr lang="en-US" dirty="0"/>
              <a:t>	ping </a:t>
            </a:r>
            <a:r>
              <a:rPr lang="en-US" dirty="0" err="1"/>
              <a:t>target_ip</a:t>
            </a:r>
            <a:endParaRPr lang="en-IN" dirty="0"/>
          </a:p>
        </p:txBody>
      </p:sp>
    </p:spTree>
    <p:extLst>
      <p:ext uri="{BB962C8B-B14F-4D97-AF65-F5344CB8AC3E}">
        <p14:creationId xmlns:p14="http://schemas.microsoft.com/office/powerpoint/2010/main" val="352475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A41E-62AD-97DF-2642-E4D0F4924F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5BE73E-D108-24E9-42F9-9D5F4C3FA4C3}"/>
              </a:ext>
            </a:extLst>
          </p:cNvPr>
          <p:cNvSpPr>
            <a:spLocks noGrp="1"/>
          </p:cNvSpPr>
          <p:nvPr>
            <p:ph idx="1"/>
          </p:nvPr>
        </p:nvSpPr>
        <p:spPr>
          <a:xfrm>
            <a:off x="1154954" y="2603500"/>
            <a:ext cx="10405675" cy="1021444"/>
          </a:xfrm>
        </p:spPr>
        <p:txBody>
          <a:bodyPr/>
          <a:lstStyle/>
          <a:p>
            <a:pPr>
              <a:lnSpc>
                <a:spcPct val="150000"/>
              </a:lnSpc>
            </a:pPr>
            <a:r>
              <a:rPr lang="en-US" dirty="0"/>
              <a:t>the “</a:t>
            </a:r>
            <a:r>
              <a:rPr lang="en-US" dirty="0" err="1"/>
              <a:t>target_ip</a:t>
            </a:r>
            <a:r>
              <a:rPr lang="en-US" dirty="0"/>
              <a:t>” portion of the command with the actual IP address or hostname of the machine you are trying to ping.</a:t>
            </a:r>
          </a:p>
          <a:p>
            <a:pPr marL="0" indent="0">
              <a:lnSpc>
                <a:spcPct val="150000"/>
              </a:lnSpc>
              <a:buNone/>
            </a:pPr>
            <a:endParaRPr lang="en-IN" dirty="0"/>
          </a:p>
        </p:txBody>
      </p:sp>
      <p:pic>
        <p:nvPicPr>
          <p:cNvPr id="5" name="Picture 4">
            <a:extLst>
              <a:ext uri="{FF2B5EF4-FFF2-40B4-BE49-F238E27FC236}">
                <a16:creationId xmlns:a16="http://schemas.microsoft.com/office/drawing/2014/main" id="{ED67134D-186A-E1B9-A88E-86DCF036FD96}"/>
              </a:ext>
            </a:extLst>
          </p:cNvPr>
          <p:cNvPicPr>
            <a:picLocks noChangeAspect="1"/>
          </p:cNvPicPr>
          <p:nvPr/>
        </p:nvPicPr>
        <p:blipFill>
          <a:blip r:embed="rId2"/>
          <a:stretch>
            <a:fillRect/>
          </a:stretch>
        </p:blipFill>
        <p:spPr>
          <a:xfrm>
            <a:off x="1823426" y="3624944"/>
            <a:ext cx="7648822" cy="2900940"/>
          </a:xfrm>
          <a:prstGeom prst="rect">
            <a:avLst/>
          </a:prstGeom>
        </p:spPr>
      </p:pic>
    </p:spTree>
    <p:extLst>
      <p:ext uri="{BB962C8B-B14F-4D97-AF65-F5344CB8AC3E}">
        <p14:creationId xmlns:p14="http://schemas.microsoft.com/office/powerpoint/2010/main" val="248630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4955D-36CE-394E-2B1E-C66A8F04A1A7}"/>
              </a:ext>
            </a:extLst>
          </p:cNvPr>
          <p:cNvSpPr>
            <a:spLocks noGrp="1"/>
          </p:cNvSpPr>
          <p:nvPr>
            <p:ph idx="4294967295"/>
          </p:nvPr>
        </p:nvSpPr>
        <p:spPr>
          <a:xfrm>
            <a:off x="557213" y="328386"/>
            <a:ext cx="10589758" cy="6409871"/>
          </a:xfrm>
        </p:spPr>
        <p:txBody>
          <a:bodyPr>
            <a:normAutofit fontScale="92500" lnSpcReduction="10000"/>
          </a:bodyPr>
          <a:lstStyle/>
          <a:p>
            <a:pPr>
              <a:lnSpc>
                <a:spcPct val="150000"/>
              </a:lnSpc>
            </a:pPr>
            <a:r>
              <a:rPr lang="en-US" dirty="0"/>
              <a:t>On the third line that starts with “64 bytes from”, This line is telling us that our ICMP echo request packet successfully reached the target host and that the host successfully sent a reply packet back to our machine.</a:t>
            </a:r>
          </a:p>
          <a:p>
            <a:pPr>
              <a:lnSpc>
                <a:spcPct val="150000"/>
              </a:lnSpc>
            </a:pPr>
            <a:r>
              <a:rPr lang="en-US" dirty="0"/>
              <a:t>The “64 bytes”  indicates the size of the response packet. </a:t>
            </a:r>
          </a:p>
          <a:p>
            <a:pPr>
              <a:lnSpc>
                <a:spcPct val="150000"/>
              </a:lnSpc>
            </a:pPr>
            <a:r>
              <a:rPr lang="en-US" dirty="0"/>
              <a:t>The “from ord08s05-in-f6.1e100.net (74.125.225.6):” specifies which hostname (and IP address) responded to our google.com ping. </a:t>
            </a:r>
          </a:p>
          <a:p>
            <a:pPr>
              <a:lnSpc>
                <a:spcPct val="150000"/>
              </a:lnSpc>
            </a:pPr>
            <a:r>
              <a:rPr lang="en-US" dirty="0"/>
              <a:t>The “icmp_seq¼” designates the packet order. </a:t>
            </a:r>
          </a:p>
          <a:p>
            <a:pPr>
              <a:lnSpc>
                <a:spcPct val="150000"/>
              </a:lnSpc>
            </a:pPr>
            <a:r>
              <a:rPr lang="en-US" dirty="0"/>
              <a:t>The “</a:t>
            </a:r>
            <a:r>
              <a:rPr lang="en-US" dirty="0" err="1"/>
              <a:t>ttl</a:t>
            </a:r>
            <a:r>
              <a:rPr lang="en-US" dirty="0"/>
              <a:t> ¼ 128” is the time to live value; this is used to determine the maximum number of hops the packet will take before automatically expiring. </a:t>
            </a:r>
          </a:p>
          <a:p>
            <a:pPr>
              <a:lnSpc>
                <a:spcPct val="150000"/>
              </a:lnSpc>
            </a:pPr>
            <a:r>
              <a:rPr lang="en-US" dirty="0"/>
              <a:t>“Time ¼ 29.2 </a:t>
            </a:r>
            <a:r>
              <a:rPr lang="en-US" dirty="0" err="1"/>
              <a:t>ms</a:t>
            </a:r>
            <a:r>
              <a:rPr lang="en-US" dirty="0"/>
              <a:t>” is telling you how long the entire trip took for the packets to travel to and from the target. </a:t>
            </a:r>
          </a:p>
          <a:p>
            <a:pPr>
              <a:lnSpc>
                <a:spcPct val="150000"/>
              </a:lnSpc>
            </a:pPr>
            <a:r>
              <a:rPr lang="en-US" dirty="0"/>
              <a:t>After stopping the ping command, you will be provided with an output of statistics including the number of packets transmitted, packet loss, and a series of time-based stats.</a:t>
            </a:r>
          </a:p>
          <a:p>
            <a:pPr>
              <a:lnSpc>
                <a:spcPct val="150000"/>
              </a:lnSpc>
            </a:pPr>
            <a:r>
              <a:rPr lang="en-US" dirty="0"/>
              <a:t> If the target host is down (offline) or blocking ICMP packets, you will see 100% packet loss or a “Destination Host Unreachable” message depending on which operating system you are using.</a:t>
            </a:r>
            <a:endParaRPr lang="en-IN" dirty="0"/>
          </a:p>
        </p:txBody>
      </p:sp>
    </p:spTree>
    <p:extLst>
      <p:ext uri="{BB962C8B-B14F-4D97-AF65-F5344CB8AC3E}">
        <p14:creationId xmlns:p14="http://schemas.microsoft.com/office/powerpoint/2010/main" val="362089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86D6-5B1D-939A-8061-4BBBC72E4F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6C4D1B-F4D3-F611-3D78-1485791A621B}"/>
              </a:ext>
            </a:extLst>
          </p:cNvPr>
          <p:cNvSpPr>
            <a:spLocks noGrp="1"/>
          </p:cNvSpPr>
          <p:nvPr>
            <p:ph idx="1"/>
          </p:nvPr>
        </p:nvSpPr>
        <p:spPr>
          <a:xfrm>
            <a:off x="1154954" y="2603500"/>
            <a:ext cx="10231503" cy="3731986"/>
          </a:xfrm>
        </p:spPr>
        <p:txBody>
          <a:bodyPr/>
          <a:lstStyle/>
          <a:p>
            <a:pPr>
              <a:lnSpc>
                <a:spcPct val="150000"/>
              </a:lnSpc>
            </a:pPr>
            <a:r>
              <a:rPr lang="en-US" dirty="0"/>
              <a:t>A ping sweep is a series of pings that are automatically sent to a range of IP addresses, rather than individually entering each target’s address.</a:t>
            </a:r>
          </a:p>
          <a:p>
            <a:pPr>
              <a:lnSpc>
                <a:spcPct val="150000"/>
              </a:lnSpc>
            </a:pPr>
            <a:r>
              <a:rPr lang="en-US" dirty="0"/>
              <a:t>Ping sweep is used to determine the live hosts from a range of IP addresses by sending ICMP ECHO requests to multiple hosts. If a host is live, it will return an ICMP ECHO reply.</a:t>
            </a:r>
          </a:p>
          <a:p>
            <a:pPr>
              <a:lnSpc>
                <a:spcPct val="150000"/>
              </a:lnSpc>
            </a:pPr>
            <a:r>
              <a:rPr lang="en-US" dirty="0"/>
              <a:t>Attackers calculate subnet masks using Subnet Mask Calculators to identify the number of hosts present in the subnet.</a:t>
            </a:r>
          </a:p>
          <a:p>
            <a:pPr>
              <a:lnSpc>
                <a:spcPct val="150000"/>
              </a:lnSpc>
            </a:pPr>
            <a:r>
              <a:rPr lang="en-US" dirty="0"/>
              <a:t>Attackers then use ping sweep to create an inventory of live systems in the subnet.</a:t>
            </a:r>
          </a:p>
          <a:p>
            <a:pPr marL="0" indent="0">
              <a:lnSpc>
                <a:spcPct val="150000"/>
              </a:lnSpc>
              <a:buNone/>
            </a:pPr>
            <a:endParaRPr lang="en-IN" dirty="0"/>
          </a:p>
        </p:txBody>
      </p:sp>
    </p:spTree>
    <p:extLst>
      <p:ext uri="{BB962C8B-B14F-4D97-AF65-F5344CB8AC3E}">
        <p14:creationId xmlns:p14="http://schemas.microsoft.com/office/powerpoint/2010/main" val="197301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3982-CBDB-DDD1-E750-F9E7E5AC90DB}"/>
              </a:ext>
            </a:extLst>
          </p:cNvPr>
          <p:cNvSpPr>
            <a:spLocks noGrp="1"/>
          </p:cNvSpPr>
          <p:nvPr>
            <p:ph type="title"/>
          </p:nvPr>
        </p:nvSpPr>
        <p:spPr/>
        <p:txBody>
          <a:bodyPr/>
          <a:lstStyle/>
          <a:p>
            <a:r>
              <a:rPr lang="en-IN" dirty="0"/>
              <a:t>Check for open ports</a:t>
            </a:r>
          </a:p>
        </p:txBody>
      </p:sp>
      <p:sp>
        <p:nvSpPr>
          <p:cNvPr id="3" name="Content Placeholder 2">
            <a:extLst>
              <a:ext uri="{FF2B5EF4-FFF2-40B4-BE49-F238E27FC236}">
                <a16:creationId xmlns:a16="http://schemas.microsoft.com/office/drawing/2014/main" id="{65A05FDB-6C29-FD28-A44D-E3EC115A49C6}"/>
              </a:ext>
            </a:extLst>
          </p:cNvPr>
          <p:cNvSpPr>
            <a:spLocks noGrp="1"/>
          </p:cNvSpPr>
          <p:nvPr>
            <p:ph idx="1"/>
          </p:nvPr>
        </p:nvSpPr>
        <p:spPr>
          <a:xfrm>
            <a:off x="1154954" y="2603500"/>
            <a:ext cx="10383903" cy="3644900"/>
          </a:xfrm>
        </p:spPr>
        <p:txBody>
          <a:bodyPr>
            <a:normAutofit/>
          </a:bodyPr>
          <a:lstStyle/>
          <a:p>
            <a:pPr>
              <a:lnSpc>
                <a:spcPct val="150000"/>
              </a:lnSpc>
            </a:pPr>
            <a:r>
              <a:rPr lang="en-US" dirty="0"/>
              <a:t> Port scanning helps us to find out open ports, services running on them, their versions etc. Nmap is the powerful tool used mainly for this purpose.</a:t>
            </a:r>
          </a:p>
          <a:p>
            <a:pPr>
              <a:lnSpc>
                <a:spcPct val="150000"/>
              </a:lnSpc>
            </a:pPr>
            <a:r>
              <a:rPr lang="en-US" dirty="0"/>
              <a:t>A Service is a specific job or task that the computer performs like e-mail, file transfer protocol (FTP), printing, or providing web pages. </a:t>
            </a:r>
          </a:p>
          <a:p>
            <a:pPr>
              <a:lnSpc>
                <a:spcPct val="150000"/>
              </a:lnSpc>
            </a:pPr>
            <a:r>
              <a:rPr lang="en-US" dirty="0"/>
              <a:t>Port scanning is like knocking on the various doors and windows of a house and seeing who answers. For example if we find that port 80 is open, we can attempt a connection to the port and oftentimes get specific information about the web server that is listening on that port.</a:t>
            </a:r>
            <a:endParaRPr lang="en-IN" dirty="0"/>
          </a:p>
        </p:txBody>
      </p:sp>
    </p:spTree>
    <p:extLst>
      <p:ext uri="{BB962C8B-B14F-4D97-AF65-F5344CB8AC3E}">
        <p14:creationId xmlns:p14="http://schemas.microsoft.com/office/powerpoint/2010/main" val="2425263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2471</TotalTime>
  <Words>2350</Words>
  <Application>Microsoft Office PowerPoint</Application>
  <PresentationFormat>Widescreen</PresentationFormat>
  <Paragraphs>128</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Century Gothic</vt:lpstr>
      <vt:lpstr>Wingdings</vt:lpstr>
      <vt:lpstr>Wingdings 3</vt:lpstr>
      <vt:lpstr>Ion Boardroom</vt:lpstr>
      <vt:lpstr>Scanning</vt:lpstr>
      <vt:lpstr>Scanning</vt:lpstr>
      <vt:lpstr>Scanning Methodology</vt:lpstr>
      <vt:lpstr>Ping</vt:lpstr>
      <vt:lpstr>PowerPoint Presentation</vt:lpstr>
      <vt:lpstr>PowerPoint Presentation</vt:lpstr>
      <vt:lpstr>PowerPoint Presentation</vt:lpstr>
      <vt:lpstr>PowerPoint Presentation</vt:lpstr>
      <vt:lpstr>Check for open ports</vt:lpstr>
      <vt:lpstr>PowerPoint Presentation</vt:lpstr>
      <vt:lpstr>1. Connect Scan</vt:lpstr>
      <vt:lpstr>THE THREE-WAY HANDSHAKE</vt:lpstr>
      <vt:lpstr>PowerPoint Presentation</vt:lpstr>
      <vt:lpstr>Using Nmap to perform TCP Connect Scan</vt:lpstr>
      <vt:lpstr>PowerPoint Presentation</vt:lpstr>
      <vt:lpstr>PowerPoint Presentation</vt:lpstr>
      <vt:lpstr>Half-open Scan/ SYN Scan</vt:lpstr>
      <vt:lpstr>PowerPoint Presentation</vt:lpstr>
      <vt:lpstr>USING NMAP TO PERFORM AN SYN SCAN</vt:lpstr>
      <vt:lpstr>PowerPoint Presentation</vt:lpstr>
      <vt:lpstr>UDP Scan</vt:lpstr>
      <vt:lpstr>PowerPoint Presentation</vt:lpstr>
      <vt:lpstr>PowerPoint Presentation</vt:lpstr>
      <vt:lpstr>PowerPoint Presentation</vt:lpstr>
      <vt:lpstr>PowerPoint Presentation</vt:lpstr>
      <vt:lpstr>Xmas Scan</vt:lpstr>
      <vt:lpstr>PowerPoint Presentation</vt:lpstr>
      <vt:lpstr>PowerPoint Presentation</vt:lpstr>
      <vt:lpstr>Port Scanning Countermeasures</vt:lpstr>
      <vt:lpstr>PowerPoint Presentation</vt:lpstr>
      <vt:lpstr>Vulnerability Scanning</vt:lpstr>
      <vt:lpstr>PowerPoint Presentation</vt:lpstr>
      <vt:lpstr>Types of Vulnerability Scanning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Scanning</dc:title>
  <dc:creator>Saranya Shaji</dc:creator>
  <cp:lastModifiedBy>Saranya Shaji</cp:lastModifiedBy>
  <cp:revision>1</cp:revision>
  <dcterms:created xsi:type="dcterms:W3CDTF">2022-07-10T14:50:05Z</dcterms:created>
  <dcterms:modified xsi:type="dcterms:W3CDTF">2022-07-18T04:31:15Z</dcterms:modified>
</cp:coreProperties>
</file>