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344" r:id="rId3"/>
    <p:sldId id="345" r:id="rId4"/>
    <p:sldId id="347" r:id="rId5"/>
    <p:sldId id="346" r:id="rId6"/>
    <p:sldId id="348" r:id="rId7"/>
    <p:sldId id="349" r:id="rId8"/>
    <p:sldId id="3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08B7-8EC4-40DD-A0C6-2697B27C411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FD-0700-4E3B-A543-76C05F61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F21FEF66-83BA-A47D-A0E1-AF5C98DC6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r" defTabSz="923925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r" defTabSz="923925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r" defTabSz="923925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r" defTabSz="923925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FEA32B-7381-4CFD-AB3D-994A0C659A4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6D011E8-FC6B-389C-E551-3C048FB46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B334B3F0-0FFF-C988-DE31-ED7DF13A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F4D-9676-4622-98B1-16849134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6CD7-1A87-4894-A823-84DDF676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97AA-BFA7-481A-8D2F-239F4A2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F58-6859-4352-8154-5509CA62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6F1-E366-4A18-B1CD-CBE1FD4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BDF-05C8-48FE-8578-81653972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8B16-F19E-4AB3-B1BC-8480E35B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1CF-11CF-444C-B573-36A5F87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948-A7F2-428C-A580-7E00E56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8B3-7C83-41C9-BBD8-B1E5A9F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C272-3A7D-4C7B-B69B-9224132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49BC-4152-431F-8D79-60707C8F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61D6-1D0A-44E4-96BD-6FF92D6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838D-582D-4470-9062-AD3F62B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8F6F-A241-4BFB-A527-511679A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2E-63BB-46DA-9476-282DF48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CE-5C74-4B23-8C31-6BA6951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64AB-5438-4883-A8BE-4B10CB5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443-B365-47F3-B649-B6521D8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FBB-C49B-4622-9DA4-A493C29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25D-8B9D-48A4-AEBC-7CB6D99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0708-F537-45EA-804E-DFECF5F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52B-D2CA-418C-BCBC-9672F40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D8D-F312-4D71-B496-C6B283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DE2C-430A-448A-9CB3-06D748C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F11-30BB-4181-960C-39BA7BD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10A-0802-4DA4-8E84-FC2C23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AFF6-69B3-42F8-808D-2801CFA2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42D-A5A7-4A43-8BAA-6B54857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9091-A15A-45DE-9F44-714D12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BDDF-E201-4ED8-80F7-5BBF41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0E0-0B16-4F75-85C1-BBC1CC84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CC9B-B4DE-4D7A-9E68-1AF62219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90A4-4D18-491E-8443-38263C85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2D03-8074-4ED2-AFA3-87D5881D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EE9C-8744-45E2-A9E4-3A366CF7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56B0-54A0-4E7B-B80F-30C2AAFC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A6BF-9179-425F-93E5-F36D3E3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FC4E-5967-40D5-8F97-B1D29B3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6D9-1F59-421F-9BC1-149D3B8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4BE7-637D-48B3-91B4-DE503E5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D163-88FF-42F0-B2D0-EC0254B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2FF8-D57B-4038-9D10-27723E7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0C74-A1BC-4AC5-89CB-9D9352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3716-4570-4A97-846F-F05A61A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BFEC-4552-4737-8279-B63D630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7B-DD92-4B0A-A65F-716BB2C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FEA-A7F0-457D-889E-1AF56895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BC56-695A-4B4B-BD07-23E7655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F86B-1A90-4850-BF52-D65E1F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BCD-9B72-4721-84E1-456FA36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476E-E8A1-476F-A682-41854A3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C74-669C-469D-B638-F9B8751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2133-922D-42FB-8A6D-8DC1E996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E141-0C6D-4E80-8408-5F7439BA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3FCC-C2D6-4342-B146-CD92AB1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C5D-FF99-4676-863D-3661298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1A67-2F7D-4AF9-A56E-12467A6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FD276-02F3-48BB-8F3D-E420188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3BD-A731-4E22-AB85-77785C7A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8676-BF97-49F6-BAAE-E96B0570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27F5-4B4F-4C3C-9D24-7A2D107F1F0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EEEA-76E3-46B8-95D7-257A3DA9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AAA0-9B4A-4E0E-A033-01F33DF2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524001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53074" y="2927062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Buffer Overflows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741908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19CSE335 Ethical Hacking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4892C-7187-521A-37F3-FAB6E190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598282"/>
            <a:ext cx="5762625" cy="1771650"/>
          </a:xfrm>
          <a:prstGeom prst="rect">
            <a:avLst/>
          </a:prstGeom>
        </p:spPr>
      </p:pic>
      <p:sp>
        <p:nvSpPr>
          <p:cNvPr id="48132" name="Rectangle 3">
            <a:extLst>
              <a:ext uri="{FF2B5EF4-FFF2-40B4-BE49-F238E27FC236}">
                <a16:creationId xmlns:a16="http://schemas.microsoft.com/office/drawing/2014/main" id="{603FE9EF-890F-3D19-A777-3FFCECF6A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buffer is a temporary area for data storage.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buffer overflow (or buffer overrun) occurs when the volume of data exceeds the storage capacity of the memory buffer. As a result, the program attempting to write the data to the buffer overwrites adjacent memory locations.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buffer for log-in credentials may be designed to expect username and password inputs of 8 bytes, so if a transaction involves an input of 10 bytes (that is, 2 bytes more than expected), the program may write the excess data past the buffer boundary.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5E65F0E-EBB1-E79C-8A12-081833C90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 Overflow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1776C6-B817-1CF0-0703-1C3D5E45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916971"/>
            <a:ext cx="11337472" cy="50240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exploit buffer overflow issues by overwriting the memory of an application. This changes the execution path of the program, triggering a response that damages files or exposes private information.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attacker may introduce extra code, sending new instructions to the application to gain access to IT systems.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attackers know the memory layout of a program, they can intentionally feed input that the buffer cannot store, and overwrite areas that hold executable code, replacing it with their own code.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attacker can overwrite a pointer (an object that points to another area in memory) and point it to an exploit payload, to gain control over the program.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C0F3A-7CAF-9517-A2A2-EC9CD97B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buffer overflow attack?</a:t>
            </a:r>
          </a:p>
        </p:txBody>
      </p:sp>
    </p:spTree>
    <p:extLst>
      <p:ext uri="{BB962C8B-B14F-4D97-AF65-F5344CB8AC3E}">
        <p14:creationId xmlns:p14="http://schemas.microsoft.com/office/powerpoint/2010/main" val="17924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412E8D-7635-B169-8E87-C3A19E2C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consequences of a buffer overflow attack include the following: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buffer overflow attack will typically lead to the system crashing. It may also result in a lack of availability and programs being put into an infinite loop.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loss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buffer overflow attack will often involve the use of arbitrary code, which is often outside the scope of programs’ security policies.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security issues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a buffer overflow attack results in arbitrary code execution, the attacker may use it to exploit other vulnerabilities and subvert other security services.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E9B24-2F6F-B5E9-5003-E9CC2A1E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Overflow Consequences</a:t>
            </a:r>
          </a:p>
        </p:txBody>
      </p:sp>
    </p:spTree>
    <p:extLst>
      <p:ext uri="{BB962C8B-B14F-4D97-AF65-F5344CB8AC3E}">
        <p14:creationId xmlns:p14="http://schemas.microsoft.com/office/powerpoint/2010/main" val="16264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E58540-97AF-8B78-3CCE-B6A7E360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02970"/>
            <a:ext cx="11209376" cy="4042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Stack-based buffer overflows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common, and leverage stack memory that only exists during the execution time of a function.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Heap-based attacks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harder to carry out and involve flooding the memory space allocated for a program beyond memory used for current runtime operations.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4BCF3D-FB14-AFEB-77E1-FEA3728F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2" y="812663"/>
            <a:ext cx="11209376" cy="464000"/>
          </a:xfrm>
        </p:spPr>
        <p:txBody>
          <a:bodyPr/>
          <a:lstStyle/>
          <a:p>
            <a:r>
              <a:rPr lang="en-IN" dirty="0"/>
              <a:t>Types of Buffer Overflow Attacks</a:t>
            </a:r>
          </a:p>
        </p:txBody>
      </p:sp>
    </p:spTree>
    <p:extLst>
      <p:ext uri="{BB962C8B-B14F-4D97-AF65-F5344CB8AC3E}">
        <p14:creationId xmlns:p14="http://schemas.microsoft.com/office/powerpoint/2010/main" val="225352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6B753-5500-5D5A-1C95-3A78DE85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and C++ are two languages that are highly susceptible to buffer overflow attacks, as they don’t have built-in safeguards against overwriting or accessing data in their memory. Mac OSX, Windows, and Linux all use code written in C and C++.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such as PERL, Java, JavaScript, and C# use built-in safety mechanisms that minimize the likelihood of buffer overflow.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7613C-EE81-69EF-6ACD-4585974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Programming Languages Are More Vulnerable?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9BBBB-CCF2-FC12-36C4-2BDE5BB7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thorough input validation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is the first line of defense against buffer overflows. Although a bug may exist in your application that permits expected input to reach beyond the bounds of a container, unexpected input will be the primary issue. Constrain input by validating it for type, length, format and range.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your application's use of unmanaged code. Managed code benefits from type safe verification of parameters, unmanaged code does not.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managed code that calls the unmanaged API. Ensure that only appropriate values can be passed as parameters to the unmanaged API.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65CC8-175F-E709-1460-FE866B57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12615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80BFE-4698-1AA7-4C42-DE6BA5ED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compile time checks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safe CRT libraries where possible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safe CRT libraries are updated versions of the standard C and C++ libraries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add appropriate buffer checks to functions known to be vulnerable to attack, parameters are validated, and other functions such 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known to be vulnerable to attack, are deprecated.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0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657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Buffer Overflow</vt:lpstr>
      <vt:lpstr>What is a buffer overflow attack?</vt:lpstr>
      <vt:lpstr>Buffer Overflow Consequences</vt:lpstr>
      <vt:lpstr>Types of Buffer Overflow Attacks</vt:lpstr>
      <vt:lpstr>Which Programming Languages Are More Vulnerable?</vt:lpstr>
      <vt:lpstr>Countermeasures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Saranya Shaji</cp:lastModifiedBy>
  <cp:revision>200</cp:revision>
  <dcterms:created xsi:type="dcterms:W3CDTF">2021-03-13T15:07:52Z</dcterms:created>
  <dcterms:modified xsi:type="dcterms:W3CDTF">2022-07-26T03:47:22Z</dcterms:modified>
</cp:coreProperties>
</file>