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1" r:id="rId2"/>
    <p:sldId id="345" r:id="rId3"/>
    <p:sldId id="347" r:id="rId4"/>
    <p:sldId id="349" r:id="rId5"/>
    <p:sldId id="350" r:id="rId6"/>
    <p:sldId id="351" r:id="rId7"/>
    <p:sldId id="352" r:id="rId8"/>
    <p:sldId id="353" r:id="rId9"/>
    <p:sldId id="354" r:id="rId10"/>
    <p:sldId id="358" r:id="rId11"/>
    <p:sldId id="355" r:id="rId12"/>
    <p:sldId id="363" r:id="rId13"/>
    <p:sldId id="356" r:id="rId14"/>
    <p:sldId id="357" r:id="rId15"/>
    <p:sldId id="365" r:id="rId16"/>
    <p:sldId id="359" r:id="rId17"/>
    <p:sldId id="360" r:id="rId18"/>
    <p:sldId id="362" r:id="rId19"/>
    <p:sldId id="364" r:id="rId20"/>
    <p:sldId id="366" r:id="rId21"/>
    <p:sldId id="367" r:id="rId22"/>
    <p:sldId id="370" r:id="rId23"/>
    <p:sldId id="368" r:id="rId24"/>
    <p:sldId id="369" r:id="rId25"/>
    <p:sldId id="371" r:id="rId26"/>
    <p:sldId id="372" r:id="rId27"/>
    <p:sldId id="373" r:id="rId28"/>
    <p:sldId id="374" r:id="rId29"/>
    <p:sldId id="375" r:id="rId30"/>
    <p:sldId id="376" r:id="rId31"/>
    <p:sldId id="377" r:id="rId32"/>
    <p:sldId id="378" r:id="rId33"/>
    <p:sldId id="379" r:id="rId34"/>
    <p:sldId id="3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AA170-0B2A-4821-9303-90F6201D5DAC}" v="11" dt="2022-08-09T16:31:04.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67" d="100"/>
          <a:sy n="67" d="100"/>
        </p:scale>
        <p:origin x="7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ibha Prakash" userId="1d88b837-7fbf-4d45-b42d-5bc87c7f91b7" providerId="ADAL" clId="{5D0AA170-0B2A-4821-9303-90F6201D5DAC}"/>
    <pc:docChg chg="undo custSel addSld modSld">
      <pc:chgData name="Prathibha Prakash" userId="1d88b837-7fbf-4d45-b42d-5bc87c7f91b7" providerId="ADAL" clId="{5D0AA170-0B2A-4821-9303-90F6201D5DAC}" dt="2022-08-09T16:31:35.467" v="548" actId="14100"/>
      <pc:docMkLst>
        <pc:docMk/>
      </pc:docMkLst>
      <pc:sldChg chg="addSp modSp mod">
        <pc:chgData name="Prathibha Prakash" userId="1d88b837-7fbf-4d45-b42d-5bc87c7f91b7" providerId="ADAL" clId="{5D0AA170-0B2A-4821-9303-90F6201D5DAC}" dt="2022-08-09T15:03:03.492" v="430" actId="20577"/>
        <pc:sldMkLst>
          <pc:docMk/>
          <pc:sldMk cId="3337817020" sldId="369"/>
        </pc:sldMkLst>
        <pc:spChg chg="mod">
          <ac:chgData name="Prathibha Prakash" userId="1d88b837-7fbf-4d45-b42d-5bc87c7f91b7" providerId="ADAL" clId="{5D0AA170-0B2A-4821-9303-90F6201D5DAC}" dt="2022-08-09T15:03:03.492" v="430" actId="20577"/>
          <ac:spMkLst>
            <pc:docMk/>
            <pc:sldMk cId="3337817020" sldId="369"/>
            <ac:spMk id="2" creationId="{EC235F53-22AD-458F-90F2-B8A5EBA7372C}"/>
          </ac:spMkLst>
        </pc:spChg>
        <pc:spChg chg="add mod">
          <ac:chgData name="Prathibha Prakash" userId="1d88b837-7fbf-4d45-b42d-5bc87c7f91b7" providerId="ADAL" clId="{5D0AA170-0B2A-4821-9303-90F6201D5DAC}" dt="2022-08-08T03:53:30.587" v="46" actId="13822"/>
          <ac:spMkLst>
            <pc:docMk/>
            <pc:sldMk cId="3337817020" sldId="369"/>
            <ac:spMk id="4" creationId="{B3119C56-A932-1727-131C-5D758AC6081F}"/>
          </ac:spMkLst>
        </pc:spChg>
        <pc:spChg chg="add mod">
          <ac:chgData name="Prathibha Prakash" userId="1d88b837-7fbf-4d45-b42d-5bc87c7f91b7" providerId="ADAL" clId="{5D0AA170-0B2A-4821-9303-90F6201D5DAC}" dt="2022-08-08T03:55:41.002" v="83" actId="255"/>
          <ac:spMkLst>
            <pc:docMk/>
            <pc:sldMk cId="3337817020" sldId="369"/>
            <ac:spMk id="5" creationId="{1816D6AF-0885-5D4A-75D0-D20FEAC2E87B}"/>
          </ac:spMkLst>
        </pc:spChg>
        <pc:spChg chg="add mod">
          <ac:chgData name="Prathibha Prakash" userId="1d88b837-7fbf-4d45-b42d-5bc87c7f91b7" providerId="ADAL" clId="{5D0AA170-0B2A-4821-9303-90F6201D5DAC}" dt="2022-08-08T03:54:33.708" v="64" actId="1076"/>
          <ac:spMkLst>
            <pc:docMk/>
            <pc:sldMk cId="3337817020" sldId="369"/>
            <ac:spMk id="6" creationId="{FE6CD50A-5BC1-5C7E-7D58-3A4EFE34C1F8}"/>
          </ac:spMkLst>
        </pc:spChg>
        <pc:spChg chg="add mod">
          <ac:chgData name="Prathibha Prakash" userId="1d88b837-7fbf-4d45-b42d-5bc87c7f91b7" providerId="ADAL" clId="{5D0AA170-0B2A-4821-9303-90F6201D5DAC}" dt="2022-08-08T03:55:25.822" v="81" actId="1076"/>
          <ac:spMkLst>
            <pc:docMk/>
            <pc:sldMk cId="3337817020" sldId="369"/>
            <ac:spMk id="7" creationId="{70720D5A-E431-A092-B07E-7CA6807DDCD4}"/>
          </ac:spMkLst>
        </pc:spChg>
      </pc:sldChg>
      <pc:sldChg chg="modSp new mod">
        <pc:chgData name="Prathibha Prakash" userId="1d88b837-7fbf-4d45-b42d-5bc87c7f91b7" providerId="ADAL" clId="{5D0AA170-0B2A-4821-9303-90F6201D5DAC}" dt="2022-08-08T03:37:49.636" v="30" actId="20577"/>
        <pc:sldMkLst>
          <pc:docMk/>
          <pc:sldMk cId="2608467355" sldId="370"/>
        </pc:sldMkLst>
        <pc:spChg chg="mod">
          <ac:chgData name="Prathibha Prakash" userId="1d88b837-7fbf-4d45-b42d-5bc87c7f91b7" providerId="ADAL" clId="{5D0AA170-0B2A-4821-9303-90F6201D5DAC}" dt="2022-08-08T03:37:49.636" v="30" actId="20577"/>
          <ac:spMkLst>
            <pc:docMk/>
            <pc:sldMk cId="2608467355" sldId="370"/>
            <ac:spMk id="2" creationId="{9E045D19-797F-60C7-4A3F-13B324CB7715}"/>
          </ac:spMkLst>
        </pc:spChg>
        <pc:spChg chg="mod">
          <ac:chgData name="Prathibha Prakash" userId="1d88b837-7fbf-4d45-b42d-5bc87c7f91b7" providerId="ADAL" clId="{5D0AA170-0B2A-4821-9303-90F6201D5DAC}" dt="2022-08-08T03:36:07.833" v="23" actId="20577"/>
          <ac:spMkLst>
            <pc:docMk/>
            <pc:sldMk cId="2608467355" sldId="370"/>
            <ac:spMk id="3" creationId="{C0B7EDC6-0EED-40A4-5C52-BCED366B63B2}"/>
          </ac:spMkLst>
        </pc:spChg>
      </pc:sldChg>
      <pc:sldChg chg="modSp new mod">
        <pc:chgData name="Prathibha Prakash" userId="1d88b837-7fbf-4d45-b42d-5bc87c7f91b7" providerId="ADAL" clId="{5D0AA170-0B2A-4821-9303-90F6201D5DAC}" dt="2022-08-09T10:32:18.316" v="148" actId="207"/>
        <pc:sldMkLst>
          <pc:docMk/>
          <pc:sldMk cId="4184022189" sldId="371"/>
        </pc:sldMkLst>
        <pc:spChg chg="mod">
          <ac:chgData name="Prathibha Prakash" userId="1d88b837-7fbf-4d45-b42d-5bc87c7f91b7" providerId="ADAL" clId="{5D0AA170-0B2A-4821-9303-90F6201D5DAC}" dt="2022-08-09T10:32:18.316" v="148" actId="207"/>
          <ac:spMkLst>
            <pc:docMk/>
            <pc:sldMk cId="4184022189" sldId="371"/>
            <ac:spMk id="2" creationId="{0FB80C4A-16E7-3645-628A-9AAAC84B50F0}"/>
          </ac:spMkLst>
        </pc:spChg>
        <pc:spChg chg="mod">
          <ac:chgData name="Prathibha Prakash" userId="1d88b837-7fbf-4d45-b42d-5bc87c7f91b7" providerId="ADAL" clId="{5D0AA170-0B2A-4821-9303-90F6201D5DAC}" dt="2022-08-08T03:57:20.819" v="100" actId="20577"/>
          <ac:spMkLst>
            <pc:docMk/>
            <pc:sldMk cId="4184022189" sldId="371"/>
            <ac:spMk id="3" creationId="{BF9151A8-F8D0-5B10-05A0-90ECCA7D838C}"/>
          </ac:spMkLst>
        </pc:spChg>
      </pc:sldChg>
      <pc:sldChg chg="addSp delSp modSp new mod">
        <pc:chgData name="Prathibha Prakash" userId="1d88b837-7fbf-4d45-b42d-5bc87c7f91b7" providerId="ADAL" clId="{5D0AA170-0B2A-4821-9303-90F6201D5DAC}" dt="2022-08-09T10:44:34.764" v="213" actId="14100"/>
        <pc:sldMkLst>
          <pc:docMk/>
          <pc:sldMk cId="4265579943" sldId="372"/>
        </pc:sldMkLst>
        <pc:spChg chg="del">
          <ac:chgData name="Prathibha Prakash" userId="1d88b837-7fbf-4d45-b42d-5bc87c7f91b7" providerId="ADAL" clId="{5D0AA170-0B2A-4821-9303-90F6201D5DAC}" dt="2022-08-09T10:37:48.484" v="160" actId="931"/>
          <ac:spMkLst>
            <pc:docMk/>
            <pc:sldMk cId="4265579943" sldId="372"/>
            <ac:spMk id="2" creationId="{06364A5B-12F1-EEF1-7949-E1D415B349CC}"/>
          </ac:spMkLst>
        </pc:spChg>
        <pc:spChg chg="mod">
          <ac:chgData name="Prathibha Prakash" userId="1d88b837-7fbf-4d45-b42d-5bc87c7f91b7" providerId="ADAL" clId="{5D0AA170-0B2A-4821-9303-90F6201D5DAC}" dt="2022-08-09T10:33:09.380" v="159" actId="20577"/>
          <ac:spMkLst>
            <pc:docMk/>
            <pc:sldMk cId="4265579943" sldId="372"/>
            <ac:spMk id="3" creationId="{A1601FFD-DC6D-2D62-6A57-2780838942B5}"/>
          </ac:spMkLst>
        </pc:spChg>
        <pc:spChg chg="add del mod">
          <ac:chgData name="Prathibha Prakash" userId="1d88b837-7fbf-4d45-b42d-5bc87c7f91b7" providerId="ADAL" clId="{5D0AA170-0B2A-4821-9303-90F6201D5DAC}" dt="2022-08-09T10:44:29.673" v="211" actId="478"/>
          <ac:spMkLst>
            <pc:docMk/>
            <pc:sldMk cId="4265579943" sldId="372"/>
            <ac:spMk id="6" creationId="{44584744-C73C-9FE3-3871-BAB621CD9389}"/>
          </ac:spMkLst>
        </pc:spChg>
        <pc:picChg chg="add mod">
          <ac:chgData name="Prathibha Prakash" userId="1d88b837-7fbf-4d45-b42d-5bc87c7f91b7" providerId="ADAL" clId="{5D0AA170-0B2A-4821-9303-90F6201D5DAC}" dt="2022-08-09T10:44:34.764" v="213" actId="14100"/>
          <ac:picMkLst>
            <pc:docMk/>
            <pc:sldMk cId="4265579943" sldId="372"/>
            <ac:picMk id="5" creationId="{8D758F55-A634-130E-39D9-B3EAF64714FD}"/>
          </ac:picMkLst>
        </pc:picChg>
      </pc:sldChg>
      <pc:sldChg chg="modSp new mod">
        <pc:chgData name="Prathibha Prakash" userId="1d88b837-7fbf-4d45-b42d-5bc87c7f91b7" providerId="ADAL" clId="{5D0AA170-0B2A-4821-9303-90F6201D5DAC}" dt="2022-08-09T10:44:21.739" v="209" actId="27636"/>
        <pc:sldMkLst>
          <pc:docMk/>
          <pc:sldMk cId="1817426246" sldId="373"/>
        </pc:sldMkLst>
        <pc:spChg chg="mod">
          <ac:chgData name="Prathibha Prakash" userId="1d88b837-7fbf-4d45-b42d-5bc87c7f91b7" providerId="ADAL" clId="{5D0AA170-0B2A-4821-9303-90F6201D5DAC}" dt="2022-08-09T10:44:21.739" v="209" actId="27636"/>
          <ac:spMkLst>
            <pc:docMk/>
            <pc:sldMk cId="1817426246" sldId="373"/>
            <ac:spMk id="2" creationId="{D1357E61-C992-B700-33BB-141CE53960D7}"/>
          </ac:spMkLst>
        </pc:spChg>
        <pc:spChg chg="mod">
          <ac:chgData name="Prathibha Prakash" userId="1d88b837-7fbf-4d45-b42d-5bc87c7f91b7" providerId="ADAL" clId="{5D0AA170-0B2A-4821-9303-90F6201D5DAC}" dt="2022-08-09T10:42:56.428" v="195" actId="20577"/>
          <ac:spMkLst>
            <pc:docMk/>
            <pc:sldMk cId="1817426246" sldId="373"/>
            <ac:spMk id="3" creationId="{AF80E06A-D0D4-D685-D022-D76B991795B9}"/>
          </ac:spMkLst>
        </pc:spChg>
      </pc:sldChg>
      <pc:sldChg chg="addSp modSp new mod">
        <pc:chgData name="Prathibha Prakash" userId="1d88b837-7fbf-4d45-b42d-5bc87c7f91b7" providerId="ADAL" clId="{5D0AA170-0B2A-4821-9303-90F6201D5DAC}" dt="2022-08-09T13:25:57.889" v="255" actId="14100"/>
        <pc:sldMkLst>
          <pc:docMk/>
          <pc:sldMk cId="2108986114" sldId="374"/>
        </pc:sldMkLst>
        <pc:spChg chg="mod">
          <ac:chgData name="Prathibha Prakash" userId="1d88b837-7fbf-4d45-b42d-5bc87c7f91b7" providerId="ADAL" clId="{5D0AA170-0B2A-4821-9303-90F6201D5DAC}" dt="2022-08-09T13:22:31.649" v="244" actId="14100"/>
          <ac:spMkLst>
            <pc:docMk/>
            <pc:sldMk cId="2108986114" sldId="374"/>
            <ac:spMk id="2" creationId="{F477E125-B69A-FFA8-8383-14838489F0B5}"/>
          </ac:spMkLst>
        </pc:spChg>
        <pc:spChg chg="mod">
          <ac:chgData name="Prathibha Prakash" userId="1d88b837-7fbf-4d45-b42d-5bc87c7f91b7" providerId="ADAL" clId="{5D0AA170-0B2A-4821-9303-90F6201D5DAC}" dt="2022-08-09T10:45:06.773" v="225" actId="20577"/>
          <ac:spMkLst>
            <pc:docMk/>
            <pc:sldMk cId="2108986114" sldId="374"/>
            <ac:spMk id="3" creationId="{379FD975-355E-D053-6EE0-DAAD32108595}"/>
          </ac:spMkLst>
        </pc:spChg>
        <pc:picChg chg="add mod">
          <ac:chgData name="Prathibha Prakash" userId="1d88b837-7fbf-4d45-b42d-5bc87c7f91b7" providerId="ADAL" clId="{5D0AA170-0B2A-4821-9303-90F6201D5DAC}" dt="2022-08-09T13:25:57.889" v="255" actId="14100"/>
          <ac:picMkLst>
            <pc:docMk/>
            <pc:sldMk cId="2108986114" sldId="374"/>
            <ac:picMk id="5" creationId="{33EE249D-D1A1-36E7-3378-CBE02C8B539A}"/>
          </ac:picMkLst>
        </pc:picChg>
      </pc:sldChg>
      <pc:sldChg chg="addSp modSp new mod">
        <pc:chgData name="Prathibha Prakash" userId="1d88b837-7fbf-4d45-b42d-5bc87c7f91b7" providerId="ADAL" clId="{5D0AA170-0B2A-4821-9303-90F6201D5DAC}" dt="2022-08-09T13:48:00.359" v="384" actId="207"/>
        <pc:sldMkLst>
          <pc:docMk/>
          <pc:sldMk cId="3358715646" sldId="375"/>
        </pc:sldMkLst>
        <pc:spChg chg="mod">
          <ac:chgData name="Prathibha Prakash" userId="1d88b837-7fbf-4d45-b42d-5bc87c7f91b7" providerId="ADAL" clId="{5D0AA170-0B2A-4821-9303-90F6201D5DAC}" dt="2022-08-09T13:46:33.026" v="347" actId="14100"/>
          <ac:spMkLst>
            <pc:docMk/>
            <pc:sldMk cId="3358715646" sldId="375"/>
            <ac:spMk id="2" creationId="{C12CCE65-73F8-8597-B4F7-2434101F1FD6}"/>
          </ac:spMkLst>
        </pc:spChg>
        <pc:spChg chg="mod">
          <ac:chgData name="Prathibha Prakash" userId="1d88b837-7fbf-4d45-b42d-5bc87c7f91b7" providerId="ADAL" clId="{5D0AA170-0B2A-4821-9303-90F6201D5DAC}" dt="2022-08-09T13:26:22.793" v="269" actId="20577"/>
          <ac:spMkLst>
            <pc:docMk/>
            <pc:sldMk cId="3358715646" sldId="375"/>
            <ac:spMk id="3" creationId="{61569C80-EE69-5A5A-5A00-6456F0BC214C}"/>
          </ac:spMkLst>
        </pc:spChg>
        <pc:spChg chg="add mod">
          <ac:chgData name="Prathibha Prakash" userId="1d88b837-7fbf-4d45-b42d-5bc87c7f91b7" providerId="ADAL" clId="{5D0AA170-0B2A-4821-9303-90F6201D5DAC}" dt="2022-08-09T13:48:00.359" v="384" actId="207"/>
          <ac:spMkLst>
            <pc:docMk/>
            <pc:sldMk cId="3358715646" sldId="375"/>
            <ac:spMk id="6" creationId="{71FC2636-3018-3C3E-C0B5-A21D8DD3F5CE}"/>
          </ac:spMkLst>
        </pc:spChg>
        <pc:picChg chg="add mod">
          <ac:chgData name="Prathibha Prakash" userId="1d88b837-7fbf-4d45-b42d-5bc87c7f91b7" providerId="ADAL" clId="{5D0AA170-0B2A-4821-9303-90F6201D5DAC}" dt="2022-08-09T13:47:05.370" v="355" actId="14100"/>
          <ac:picMkLst>
            <pc:docMk/>
            <pc:sldMk cId="3358715646" sldId="375"/>
            <ac:picMk id="5" creationId="{44AA8F4F-2138-0671-84B6-051EA96E55E8}"/>
          </ac:picMkLst>
        </pc:picChg>
      </pc:sldChg>
      <pc:sldChg chg="addSp modSp new mod">
        <pc:chgData name="Prathibha Prakash" userId="1d88b837-7fbf-4d45-b42d-5bc87c7f91b7" providerId="ADAL" clId="{5D0AA170-0B2A-4821-9303-90F6201D5DAC}" dt="2022-08-09T13:52:04.288" v="410" actId="14100"/>
        <pc:sldMkLst>
          <pc:docMk/>
          <pc:sldMk cId="34180483" sldId="376"/>
        </pc:sldMkLst>
        <pc:spChg chg="mod">
          <ac:chgData name="Prathibha Prakash" userId="1d88b837-7fbf-4d45-b42d-5bc87c7f91b7" providerId="ADAL" clId="{5D0AA170-0B2A-4821-9303-90F6201D5DAC}" dt="2022-08-09T13:51:41.649" v="403" actId="20577"/>
          <ac:spMkLst>
            <pc:docMk/>
            <pc:sldMk cId="34180483" sldId="376"/>
            <ac:spMk id="2" creationId="{35338010-3B07-8BB1-D012-B96F5D4E1061}"/>
          </ac:spMkLst>
        </pc:spChg>
        <pc:spChg chg="mod">
          <ac:chgData name="Prathibha Prakash" userId="1d88b837-7fbf-4d45-b42d-5bc87c7f91b7" providerId="ADAL" clId="{5D0AA170-0B2A-4821-9303-90F6201D5DAC}" dt="2022-08-09T13:49:46.825" v="399" actId="20577"/>
          <ac:spMkLst>
            <pc:docMk/>
            <pc:sldMk cId="34180483" sldId="376"/>
            <ac:spMk id="3" creationId="{E81215BD-C2B2-7B6D-D8DE-CEEA5BDDE1DA}"/>
          </ac:spMkLst>
        </pc:spChg>
        <pc:picChg chg="add mod">
          <ac:chgData name="Prathibha Prakash" userId="1d88b837-7fbf-4d45-b42d-5bc87c7f91b7" providerId="ADAL" clId="{5D0AA170-0B2A-4821-9303-90F6201D5DAC}" dt="2022-08-09T13:52:04.288" v="410" actId="14100"/>
          <ac:picMkLst>
            <pc:docMk/>
            <pc:sldMk cId="34180483" sldId="376"/>
            <ac:picMk id="5" creationId="{95F35A08-D927-E85E-F156-1EDBA691A05C}"/>
          </ac:picMkLst>
        </pc:picChg>
      </pc:sldChg>
      <pc:sldChg chg="addSp delSp modSp new mod">
        <pc:chgData name="Prathibha Prakash" userId="1d88b837-7fbf-4d45-b42d-5bc87c7f91b7" providerId="ADAL" clId="{5D0AA170-0B2A-4821-9303-90F6201D5DAC}" dt="2022-08-09T14:54:56.758" v="427" actId="1076"/>
        <pc:sldMkLst>
          <pc:docMk/>
          <pc:sldMk cId="3463009231" sldId="377"/>
        </pc:sldMkLst>
        <pc:spChg chg="del">
          <ac:chgData name="Prathibha Prakash" userId="1d88b837-7fbf-4d45-b42d-5bc87c7f91b7" providerId="ADAL" clId="{5D0AA170-0B2A-4821-9303-90F6201D5DAC}" dt="2022-08-09T14:54:46.918" v="423" actId="931"/>
          <ac:spMkLst>
            <pc:docMk/>
            <pc:sldMk cId="3463009231" sldId="377"/>
            <ac:spMk id="2" creationId="{66D2D433-E3D4-BD8F-831E-24BA24077F0F}"/>
          </ac:spMkLst>
        </pc:spChg>
        <pc:spChg chg="mod">
          <ac:chgData name="Prathibha Prakash" userId="1d88b837-7fbf-4d45-b42d-5bc87c7f91b7" providerId="ADAL" clId="{5D0AA170-0B2A-4821-9303-90F6201D5DAC}" dt="2022-08-09T14:54:33.531" v="422" actId="20577"/>
          <ac:spMkLst>
            <pc:docMk/>
            <pc:sldMk cId="3463009231" sldId="377"/>
            <ac:spMk id="3" creationId="{0F44F79C-E921-6B9A-6C31-5839BCDC6F20}"/>
          </ac:spMkLst>
        </pc:spChg>
        <pc:picChg chg="add mod">
          <ac:chgData name="Prathibha Prakash" userId="1d88b837-7fbf-4d45-b42d-5bc87c7f91b7" providerId="ADAL" clId="{5D0AA170-0B2A-4821-9303-90F6201D5DAC}" dt="2022-08-09T14:54:56.758" v="427" actId="1076"/>
          <ac:picMkLst>
            <pc:docMk/>
            <pc:sldMk cId="3463009231" sldId="377"/>
            <ac:picMk id="5" creationId="{31DF1E66-57D3-0C5A-0211-D83E08B060BD}"/>
          </ac:picMkLst>
        </pc:picChg>
      </pc:sldChg>
      <pc:sldChg chg="modSp new mod">
        <pc:chgData name="Prathibha Prakash" userId="1d88b837-7fbf-4d45-b42d-5bc87c7f91b7" providerId="ADAL" clId="{5D0AA170-0B2A-4821-9303-90F6201D5DAC}" dt="2022-08-09T15:30:26.675" v="500" actId="27636"/>
        <pc:sldMkLst>
          <pc:docMk/>
          <pc:sldMk cId="3230898048" sldId="378"/>
        </pc:sldMkLst>
        <pc:spChg chg="mod">
          <ac:chgData name="Prathibha Prakash" userId="1d88b837-7fbf-4d45-b42d-5bc87c7f91b7" providerId="ADAL" clId="{5D0AA170-0B2A-4821-9303-90F6201D5DAC}" dt="2022-08-09T15:30:26.675" v="500" actId="27636"/>
          <ac:spMkLst>
            <pc:docMk/>
            <pc:sldMk cId="3230898048" sldId="378"/>
            <ac:spMk id="2" creationId="{3B1C0D98-5B9F-F38B-EAF3-0F6DE9B3D415}"/>
          </ac:spMkLst>
        </pc:spChg>
        <pc:spChg chg="mod">
          <ac:chgData name="Prathibha Prakash" userId="1d88b837-7fbf-4d45-b42d-5bc87c7f91b7" providerId="ADAL" clId="{5D0AA170-0B2A-4821-9303-90F6201D5DAC}" dt="2022-08-09T15:26:59.556" v="453" actId="20577"/>
          <ac:spMkLst>
            <pc:docMk/>
            <pc:sldMk cId="3230898048" sldId="378"/>
            <ac:spMk id="3" creationId="{94F560F2-0C14-C050-296C-983F2C79D42D}"/>
          </ac:spMkLst>
        </pc:spChg>
      </pc:sldChg>
      <pc:sldChg chg="modSp new mod">
        <pc:chgData name="Prathibha Prakash" userId="1d88b837-7fbf-4d45-b42d-5bc87c7f91b7" providerId="ADAL" clId="{5D0AA170-0B2A-4821-9303-90F6201D5DAC}" dt="2022-08-09T15:36:43.702" v="519" actId="12"/>
        <pc:sldMkLst>
          <pc:docMk/>
          <pc:sldMk cId="972347875" sldId="379"/>
        </pc:sldMkLst>
        <pc:spChg chg="mod">
          <ac:chgData name="Prathibha Prakash" userId="1d88b837-7fbf-4d45-b42d-5bc87c7f91b7" providerId="ADAL" clId="{5D0AA170-0B2A-4821-9303-90F6201D5DAC}" dt="2022-08-09T15:36:43.702" v="519" actId="12"/>
          <ac:spMkLst>
            <pc:docMk/>
            <pc:sldMk cId="972347875" sldId="379"/>
            <ac:spMk id="2" creationId="{88364A53-7453-7C8E-458D-FC2C11538543}"/>
          </ac:spMkLst>
        </pc:spChg>
        <pc:spChg chg="mod">
          <ac:chgData name="Prathibha Prakash" userId="1d88b837-7fbf-4d45-b42d-5bc87c7f91b7" providerId="ADAL" clId="{5D0AA170-0B2A-4821-9303-90F6201D5DAC}" dt="2022-08-09T15:35:46.982" v="511" actId="20577"/>
          <ac:spMkLst>
            <pc:docMk/>
            <pc:sldMk cId="972347875" sldId="379"/>
            <ac:spMk id="3" creationId="{0F2602D6-020A-40A7-7187-6C667BD8DF4D}"/>
          </ac:spMkLst>
        </pc:spChg>
      </pc:sldChg>
      <pc:sldChg chg="addSp modSp new mod">
        <pc:chgData name="Prathibha Prakash" userId="1d88b837-7fbf-4d45-b42d-5bc87c7f91b7" providerId="ADAL" clId="{5D0AA170-0B2A-4821-9303-90F6201D5DAC}" dt="2022-08-09T16:31:35.467" v="548" actId="14100"/>
        <pc:sldMkLst>
          <pc:docMk/>
          <pc:sldMk cId="2083166747" sldId="380"/>
        </pc:sldMkLst>
        <pc:spChg chg="mod">
          <ac:chgData name="Prathibha Prakash" userId="1d88b837-7fbf-4d45-b42d-5bc87c7f91b7" providerId="ADAL" clId="{5D0AA170-0B2A-4821-9303-90F6201D5DAC}" dt="2022-08-09T16:31:35.467" v="548" actId="14100"/>
          <ac:spMkLst>
            <pc:docMk/>
            <pc:sldMk cId="2083166747" sldId="380"/>
            <ac:spMk id="2" creationId="{BAC85478-D6CD-7E17-C3B9-51B3A96CF081}"/>
          </ac:spMkLst>
        </pc:spChg>
        <pc:spChg chg="mod">
          <ac:chgData name="Prathibha Prakash" userId="1d88b837-7fbf-4d45-b42d-5bc87c7f91b7" providerId="ADAL" clId="{5D0AA170-0B2A-4821-9303-90F6201D5DAC}" dt="2022-08-09T15:59:47.025" v="534" actId="20577"/>
          <ac:spMkLst>
            <pc:docMk/>
            <pc:sldMk cId="2083166747" sldId="380"/>
            <ac:spMk id="3" creationId="{2C3868C6-B199-7349-92A2-FFE2BFE47606}"/>
          </ac:spMkLst>
        </pc:spChg>
        <pc:picChg chg="add mod">
          <ac:chgData name="Prathibha Prakash" userId="1d88b837-7fbf-4d45-b42d-5bc87c7f91b7" providerId="ADAL" clId="{5D0AA170-0B2A-4821-9303-90F6201D5DAC}" dt="2022-08-09T16:31:22.068" v="547" actId="14100"/>
          <ac:picMkLst>
            <pc:docMk/>
            <pc:sldMk cId="2083166747" sldId="380"/>
            <ac:picMk id="5" creationId="{BDAC0655-DE8B-A897-9EBD-E696046B8F04}"/>
          </ac:picMkLst>
        </pc:picChg>
      </pc:sldChg>
    </pc:docChg>
  </pc:docChgLst>
  <pc:docChgLst>
    <pc:chgData name="Prathibha Prakash" userId="1d88b837-7fbf-4d45-b42d-5bc87c7f91b7" providerId="ADAL" clId="{BFEAD03A-2CBF-4E97-82D6-DA194B8E56D1}"/>
    <pc:docChg chg="undo custSel addSld modSld sldOrd">
      <pc:chgData name="Prathibha Prakash" userId="1d88b837-7fbf-4d45-b42d-5bc87c7f91b7" providerId="ADAL" clId="{BFEAD03A-2CBF-4E97-82D6-DA194B8E56D1}" dt="2022-08-06T05:19:44.141" v="607" actId="6549"/>
      <pc:docMkLst>
        <pc:docMk/>
      </pc:docMkLst>
      <pc:sldChg chg="modSp">
        <pc:chgData name="Prathibha Prakash" userId="1d88b837-7fbf-4d45-b42d-5bc87c7f91b7" providerId="ADAL" clId="{BFEAD03A-2CBF-4E97-82D6-DA194B8E56D1}" dt="2022-08-05T16:18:25.559" v="95" actId="20577"/>
        <pc:sldMkLst>
          <pc:docMk/>
          <pc:sldMk cId="877841070" sldId="356"/>
        </pc:sldMkLst>
        <pc:spChg chg="mod">
          <ac:chgData name="Prathibha Prakash" userId="1d88b837-7fbf-4d45-b42d-5bc87c7f91b7" providerId="ADAL" clId="{BFEAD03A-2CBF-4E97-82D6-DA194B8E56D1}" dt="2022-08-05T16:18:25.559" v="95" actId="20577"/>
          <ac:spMkLst>
            <pc:docMk/>
            <pc:sldMk cId="877841070" sldId="356"/>
            <ac:spMk id="2" creationId="{74878472-F6E4-495C-AF49-A988EDADF2E8}"/>
          </ac:spMkLst>
        </pc:spChg>
      </pc:sldChg>
      <pc:sldChg chg="modSp">
        <pc:chgData name="Prathibha Prakash" userId="1d88b837-7fbf-4d45-b42d-5bc87c7f91b7" providerId="ADAL" clId="{BFEAD03A-2CBF-4E97-82D6-DA194B8E56D1}" dt="2022-08-05T17:00:46.877" v="206" actId="20577"/>
        <pc:sldMkLst>
          <pc:docMk/>
          <pc:sldMk cId="130835327" sldId="357"/>
        </pc:sldMkLst>
        <pc:spChg chg="mod">
          <ac:chgData name="Prathibha Prakash" userId="1d88b837-7fbf-4d45-b42d-5bc87c7f91b7" providerId="ADAL" clId="{BFEAD03A-2CBF-4E97-82D6-DA194B8E56D1}" dt="2022-08-05T17:00:46.877" v="206" actId="20577"/>
          <ac:spMkLst>
            <pc:docMk/>
            <pc:sldMk cId="130835327" sldId="357"/>
            <ac:spMk id="2" creationId="{74878472-F6E4-495C-AF49-A988EDADF2E8}"/>
          </ac:spMkLst>
        </pc:spChg>
      </pc:sldChg>
      <pc:sldChg chg="modSp">
        <pc:chgData name="Prathibha Prakash" userId="1d88b837-7fbf-4d45-b42d-5bc87c7f91b7" providerId="ADAL" clId="{BFEAD03A-2CBF-4E97-82D6-DA194B8E56D1}" dt="2022-08-06T05:19:44.141" v="607" actId="6549"/>
        <pc:sldMkLst>
          <pc:docMk/>
          <pc:sldMk cId="3917406368" sldId="360"/>
        </pc:sldMkLst>
        <pc:spChg chg="mod">
          <ac:chgData name="Prathibha Prakash" userId="1d88b837-7fbf-4d45-b42d-5bc87c7f91b7" providerId="ADAL" clId="{BFEAD03A-2CBF-4E97-82D6-DA194B8E56D1}" dt="2022-08-06T05:19:44.141" v="607" actId="6549"/>
          <ac:spMkLst>
            <pc:docMk/>
            <pc:sldMk cId="3917406368" sldId="360"/>
            <ac:spMk id="2" creationId="{CE9AF1F3-420F-426D-9797-80B0CEEC3A92}"/>
          </ac:spMkLst>
        </pc:spChg>
      </pc:sldChg>
      <pc:sldChg chg="modSp ord">
        <pc:chgData name="Prathibha Prakash" userId="1d88b837-7fbf-4d45-b42d-5bc87c7f91b7" providerId="ADAL" clId="{BFEAD03A-2CBF-4E97-82D6-DA194B8E56D1}" dt="2022-08-05T16:18:10.717" v="92" actId="27636"/>
        <pc:sldMkLst>
          <pc:docMk/>
          <pc:sldMk cId="1598724268" sldId="363"/>
        </pc:sldMkLst>
        <pc:spChg chg="mod">
          <ac:chgData name="Prathibha Prakash" userId="1d88b837-7fbf-4d45-b42d-5bc87c7f91b7" providerId="ADAL" clId="{BFEAD03A-2CBF-4E97-82D6-DA194B8E56D1}" dt="2022-08-05T16:18:10.717" v="92" actId="27636"/>
          <ac:spMkLst>
            <pc:docMk/>
            <pc:sldMk cId="1598724268" sldId="363"/>
            <ac:spMk id="2" creationId="{0A23785D-A757-46FC-BDC1-017C84E595AB}"/>
          </ac:spMkLst>
        </pc:spChg>
        <pc:spChg chg="mod">
          <ac:chgData name="Prathibha Prakash" userId="1d88b837-7fbf-4d45-b42d-5bc87c7f91b7" providerId="ADAL" clId="{BFEAD03A-2CBF-4E97-82D6-DA194B8E56D1}" dt="2022-08-05T16:10:24.026" v="13" actId="20577"/>
          <ac:spMkLst>
            <pc:docMk/>
            <pc:sldMk cId="1598724268" sldId="363"/>
            <ac:spMk id="3" creationId="{0279CBCB-DE21-44A9-A927-2BEB1ADA482A}"/>
          </ac:spMkLst>
        </pc:spChg>
      </pc:sldChg>
      <pc:sldChg chg="addSp delSp modSp">
        <pc:chgData name="Prathibha Prakash" userId="1d88b837-7fbf-4d45-b42d-5bc87c7f91b7" providerId="ADAL" clId="{BFEAD03A-2CBF-4E97-82D6-DA194B8E56D1}" dt="2022-08-06T04:24:41.397" v="385" actId="1076"/>
        <pc:sldMkLst>
          <pc:docMk/>
          <pc:sldMk cId="1685376702" sldId="364"/>
        </pc:sldMkLst>
        <pc:spChg chg="mod">
          <ac:chgData name="Prathibha Prakash" userId="1d88b837-7fbf-4d45-b42d-5bc87c7f91b7" providerId="ADAL" clId="{BFEAD03A-2CBF-4E97-82D6-DA194B8E56D1}" dt="2022-08-06T04:16:41.844" v="376" actId="20577"/>
          <ac:spMkLst>
            <pc:docMk/>
            <pc:sldMk cId="1685376702" sldId="364"/>
            <ac:spMk id="2" creationId="{02B5C5F6-5B9E-4A10-B20D-2768B0079BD5}"/>
          </ac:spMkLst>
        </pc:spChg>
        <pc:spChg chg="mod">
          <ac:chgData name="Prathibha Prakash" userId="1d88b837-7fbf-4d45-b42d-5bc87c7f91b7" providerId="ADAL" clId="{BFEAD03A-2CBF-4E97-82D6-DA194B8E56D1}" dt="2022-08-05T18:11:33.492" v="370" actId="20577"/>
          <ac:spMkLst>
            <pc:docMk/>
            <pc:sldMk cId="1685376702" sldId="364"/>
            <ac:spMk id="3" creationId="{1A555306-E9D9-43B8-BAAF-F0ED4E2FD6ED}"/>
          </ac:spMkLst>
        </pc:spChg>
        <pc:spChg chg="add del">
          <ac:chgData name="Prathibha Prakash" userId="1d88b837-7fbf-4d45-b42d-5bc87c7f91b7" providerId="ADAL" clId="{BFEAD03A-2CBF-4E97-82D6-DA194B8E56D1}" dt="2022-08-05T18:11:07.613" v="345" actId="478"/>
          <ac:spMkLst>
            <pc:docMk/>
            <pc:sldMk cId="1685376702" sldId="364"/>
            <ac:spMk id="4" creationId="{FAE1F84C-9A39-4A31-ADA6-0C0300EFA747}"/>
          </ac:spMkLst>
        </pc:spChg>
        <pc:picChg chg="add mod">
          <ac:chgData name="Prathibha Prakash" userId="1d88b837-7fbf-4d45-b42d-5bc87c7f91b7" providerId="ADAL" clId="{BFEAD03A-2CBF-4E97-82D6-DA194B8E56D1}" dt="2022-08-06T04:24:41.397" v="385" actId="1076"/>
          <ac:picMkLst>
            <pc:docMk/>
            <pc:sldMk cId="1685376702" sldId="364"/>
            <ac:picMk id="6" creationId="{3C3BACEA-1ED8-4DC2-9000-7979BC46131B}"/>
          </ac:picMkLst>
        </pc:picChg>
      </pc:sldChg>
      <pc:sldChg chg="modSp ord">
        <pc:chgData name="Prathibha Prakash" userId="1d88b837-7fbf-4d45-b42d-5bc87c7f91b7" providerId="ADAL" clId="{BFEAD03A-2CBF-4E97-82D6-DA194B8E56D1}" dt="2022-08-05T18:02:29.225" v="339" actId="20577"/>
        <pc:sldMkLst>
          <pc:docMk/>
          <pc:sldMk cId="3323733606" sldId="365"/>
        </pc:sldMkLst>
        <pc:spChg chg="mod">
          <ac:chgData name="Prathibha Prakash" userId="1d88b837-7fbf-4d45-b42d-5bc87c7f91b7" providerId="ADAL" clId="{BFEAD03A-2CBF-4E97-82D6-DA194B8E56D1}" dt="2022-08-05T18:02:29.225" v="339" actId="20577"/>
          <ac:spMkLst>
            <pc:docMk/>
            <pc:sldMk cId="3323733606" sldId="365"/>
            <ac:spMk id="2" creationId="{5A16F99F-0AE9-47A5-8AA9-7A02476E824D}"/>
          </ac:spMkLst>
        </pc:spChg>
        <pc:spChg chg="mod">
          <ac:chgData name="Prathibha Prakash" userId="1d88b837-7fbf-4d45-b42d-5bc87c7f91b7" providerId="ADAL" clId="{BFEAD03A-2CBF-4E97-82D6-DA194B8E56D1}" dt="2022-08-05T17:08:47.786" v="208"/>
          <ac:spMkLst>
            <pc:docMk/>
            <pc:sldMk cId="3323733606" sldId="365"/>
            <ac:spMk id="3" creationId="{4BB99C28-27EF-4FF2-9704-F40F93EF049E}"/>
          </ac:spMkLst>
        </pc:spChg>
      </pc:sldChg>
      <pc:sldChg chg="addSp delSp modSp add">
        <pc:chgData name="Prathibha Prakash" userId="1d88b837-7fbf-4d45-b42d-5bc87c7f91b7" providerId="ADAL" clId="{BFEAD03A-2CBF-4E97-82D6-DA194B8E56D1}" dt="2022-08-06T04:33:56.188" v="435" actId="14100"/>
        <pc:sldMkLst>
          <pc:docMk/>
          <pc:sldMk cId="2152061332" sldId="366"/>
        </pc:sldMkLst>
        <pc:spChg chg="del">
          <ac:chgData name="Prathibha Prakash" userId="1d88b837-7fbf-4d45-b42d-5bc87c7f91b7" providerId="ADAL" clId="{BFEAD03A-2CBF-4E97-82D6-DA194B8E56D1}" dt="2022-08-06T04:31:49.902" v="415" actId="931"/>
          <ac:spMkLst>
            <pc:docMk/>
            <pc:sldMk cId="2152061332" sldId="366"/>
            <ac:spMk id="2" creationId="{E4591147-8BB6-4B98-890A-9F75F4803E41}"/>
          </ac:spMkLst>
        </pc:spChg>
        <pc:spChg chg="mod">
          <ac:chgData name="Prathibha Prakash" userId="1d88b837-7fbf-4d45-b42d-5bc87c7f91b7" providerId="ADAL" clId="{BFEAD03A-2CBF-4E97-82D6-DA194B8E56D1}" dt="2022-08-06T04:27:18.037" v="414" actId="20577"/>
          <ac:spMkLst>
            <pc:docMk/>
            <pc:sldMk cId="2152061332" sldId="366"/>
            <ac:spMk id="3" creationId="{B27D3002-F2B7-4517-AB56-FEE2F9A6C5E4}"/>
          </ac:spMkLst>
        </pc:spChg>
        <pc:spChg chg="add mod">
          <ac:chgData name="Prathibha Prakash" userId="1d88b837-7fbf-4d45-b42d-5bc87c7f91b7" providerId="ADAL" clId="{BFEAD03A-2CBF-4E97-82D6-DA194B8E56D1}" dt="2022-08-06T04:33:56.188" v="435" actId="14100"/>
          <ac:spMkLst>
            <pc:docMk/>
            <pc:sldMk cId="2152061332" sldId="366"/>
            <ac:spMk id="6" creationId="{E44AB2F4-C26C-4583-AAE6-E085D2C08E98}"/>
          </ac:spMkLst>
        </pc:spChg>
        <pc:picChg chg="add mod">
          <ac:chgData name="Prathibha Prakash" userId="1d88b837-7fbf-4d45-b42d-5bc87c7f91b7" providerId="ADAL" clId="{BFEAD03A-2CBF-4E97-82D6-DA194B8E56D1}" dt="2022-08-06T04:32:18.767" v="423" actId="14100"/>
          <ac:picMkLst>
            <pc:docMk/>
            <pc:sldMk cId="2152061332" sldId="366"/>
            <ac:picMk id="5" creationId="{1552802D-B403-4F68-A42D-5DFEDED114D2}"/>
          </ac:picMkLst>
        </pc:picChg>
      </pc:sldChg>
      <pc:sldChg chg="addSp delSp modSp add">
        <pc:chgData name="Prathibha Prakash" userId="1d88b837-7fbf-4d45-b42d-5bc87c7f91b7" providerId="ADAL" clId="{BFEAD03A-2CBF-4E97-82D6-DA194B8E56D1}" dt="2022-08-06T04:39:41.569" v="455" actId="1076"/>
        <pc:sldMkLst>
          <pc:docMk/>
          <pc:sldMk cId="3765237944" sldId="367"/>
        </pc:sldMkLst>
        <pc:spChg chg="del">
          <ac:chgData name="Prathibha Prakash" userId="1d88b837-7fbf-4d45-b42d-5bc87c7f91b7" providerId="ADAL" clId="{BFEAD03A-2CBF-4E97-82D6-DA194B8E56D1}" dt="2022-08-06T04:37:31.285" v="446" actId="931"/>
          <ac:spMkLst>
            <pc:docMk/>
            <pc:sldMk cId="3765237944" sldId="367"/>
            <ac:spMk id="2" creationId="{A7392113-22EE-4610-AB87-A9FC01E73DCA}"/>
          </ac:spMkLst>
        </pc:spChg>
        <pc:spChg chg="mod">
          <ac:chgData name="Prathibha Prakash" userId="1d88b837-7fbf-4d45-b42d-5bc87c7f91b7" providerId="ADAL" clId="{BFEAD03A-2CBF-4E97-82D6-DA194B8E56D1}" dt="2022-08-06T04:37:15.818" v="445" actId="20577"/>
          <ac:spMkLst>
            <pc:docMk/>
            <pc:sldMk cId="3765237944" sldId="367"/>
            <ac:spMk id="3" creationId="{D11D7EB2-2213-4EE3-863E-78A5F0089103}"/>
          </ac:spMkLst>
        </pc:spChg>
        <pc:picChg chg="add mod">
          <ac:chgData name="Prathibha Prakash" userId="1d88b837-7fbf-4d45-b42d-5bc87c7f91b7" providerId="ADAL" clId="{BFEAD03A-2CBF-4E97-82D6-DA194B8E56D1}" dt="2022-08-06T04:39:41.569" v="455" actId="1076"/>
          <ac:picMkLst>
            <pc:docMk/>
            <pc:sldMk cId="3765237944" sldId="367"/>
            <ac:picMk id="5" creationId="{AB6132C7-CD6B-4AA2-8B29-A21CCC8780AE}"/>
          </ac:picMkLst>
        </pc:picChg>
      </pc:sldChg>
      <pc:sldChg chg="modSp add">
        <pc:chgData name="Prathibha Prakash" userId="1d88b837-7fbf-4d45-b42d-5bc87c7f91b7" providerId="ADAL" clId="{BFEAD03A-2CBF-4E97-82D6-DA194B8E56D1}" dt="2022-08-06T04:58:17.743" v="532" actId="14100"/>
        <pc:sldMkLst>
          <pc:docMk/>
          <pc:sldMk cId="4178224205" sldId="368"/>
        </pc:sldMkLst>
        <pc:spChg chg="mod">
          <ac:chgData name="Prathibha Prakash" userId="1d88b837-7fbf-4d45-b42d-5bc87c7f91b7" providerId="ADAL" clId="{BFEAD03A-2CBF-4E97-82D6-DA194B8E56D1}" dt="2022-08-06T04:58:17.743" v="532" actId="14100"/>
          <ac:spMkLst>
            <pc:docMk/>
            <pc:sldMk cId="4178224205" sldId="368"/>
            <ac:spMk id="2" creationId="{6EF0E9A5-B37B-4C84-B4D8-A20DF29EFA94}"/>
          </ac:spMkLst>
        </pc:spChg>
        <pc:spChg chg="mod">
          <ac:chgData name="Prathibha Prakash" userId="1d88b837-7fbf-4d45-b42d-5bc87c7f91b7" providerId="ADAL" clId="{BFEAD03A-2CBF-4E97-82D6-DA194B8E56D1}" dt="2022-08-06T04:55:30.914" v="478" actId="20577"/>
          <ac:spMkLst>
            <pc:docMk/>
            <pc:sldMk cId="4178224205" sldId="368"/>
            <ac:spMk id="3" creationId="{D32BC828-7FEB-4796-A0DB-6D0FC1F9154E}"/>
          </ac:spMkLst>
        </pc:spChg>
      </pc:sldChg>
      <pc:sldChg chg="modSp add">
        <pc:chgData name="Prathibha Prakash" userId="1d88b837-7fbf-4d45-b42d-5bc87c7f91b7" providerId="ADAL" clId="{BFEAD03A-2CBF-4E97-82D6-DA194B8E56D1}" dt="2022-08-06T05:01:40.956" v="600" actId="14100"/>
        <pc:sldMkLst>
          <pc:docMk/>
          <pc:sldMk cId="3337817020" sldId="369"/>
        </pc:sldMkLst>
        <pc:spChg chg="mod">
          <ac:chgData name="Prathibha Prakash" userId="1d88b837-7fbf-4d45-b42d-5bc87c7f91b7" providerId="ADAL" clId="{BFEAD03A-2CBF-4E97-82D6-DA194B8E56D1}" dt="2022-08-06T05:01:40.956" v="600" actId="14100"/>
          <ac:spMkLst>
            <pc:docMk/>
            <pc:sldMk cId="3337817020" sldId="369"/>
            <ac:spMk id="2" creationId="{EC235F53-22AD-458F-90F2-B8A5EBA7372C}"/>
          </ac:spMkLst>
        </pc:spChg>
        <pc:spChg chg="mod">
          <ac:chgData name="Prathibha Prakash" userId="1d88b837-7fbf-4d45-b42d-5bc87c7f91b7" providerId="ADAL" clId="{BFEAD03A-2CBF-4E97-82D6-DA194B8E56D1}" dt="2022-08-06T04:58:54.259" v="535"/>
          <ac:spMkLst>
            <pc:docMk/>
            <pc:sldMk cId="3337817020" sldId="369"/>
            <ac:spMk id="3" creationId="{CDB6EE79-AE2D-4C70-B051-28ADB9640659}"/>
          </ac:spMkLst>
        </pc:spChg>
      </pc:sldChg>
    </pc:docChg>
  </pc:docChgLst>
  <pc:docChgLst>
    <pc:chgData name="Prathibha Prakash" userId="1d88b837-7fbf-4d45-b42d-5bc87c7f91b7" providerId="ADAL" clId="{E48D9223-805D-47B7-B99B-B962270A161B}"/>
    <pc:docChg chg="undo custSel addSld delSld modSld sldOrd">
      <pc:chgData name="Prathibha Prakash" userId="1d88b837-7fbf-4d45-b42d-5bc87c7f91b7" providerId="ADAL" clId="{E48D9223-805D-47B7-B99B-B962270A161B}" dt="2022-08-01T15:51:57.005" v="1375" actId="207"/>
      <pc:docMkLst>
        <pc:docMk/>
      </pc:docMkLst>
      <pc:sldChg chg="modSp">
        <pc:chgData name="Prathibha Prakash" userId="1d88b837-7fbf-4d45-b42d-5bc87c7f91b7" providerId="ADAL" clId="{E48D9223-805D-47B7-B99B-B962270A161B}" dt="2022-07-29T11:46:09.651" v="19" actId="20577"/>
        <pc:sldMkLst>
          <pc:docMk/>
          <pc:sldMk cId="427828479" sldId="261"/>
        </pc:sldMkLst>
        <pc:spChg chg="mod">
          <ac:chgData name="Prathibha Prakash" userId="1d88b837-7fbf-4d45-b42d-5bc87c7f91b7" providerId="ADAL" clId="{E48D9223-805D-47B7-B99B-B962270A161B}" dt="2022-07-29T11:46:09.651" v="19" actId="20577"/>
          <ac:spMkLst>
            <pc:docMk/>
            <pc:sldMk cId="427828479" sldId="261"/>
            <ac:spMk id="8" creationId="{BE776D66-1F2F-B348-8DC7-42BD5D86556D}"/>
          </ac:spMkLst>
        </pc:spChg>
      </pc:sldChg>
      <pc:sldChg chg="modSp del">
        <pc:chgData name="Prathibha Prakash" userId="1d88b837-7fbf-4d45-b42d-5bc87c7f91b7" providerId="ADAL" clId="{E48D9223-805D-47B7-B99B-B962270A161B}" dt="2022-07-29T11:44:41.935" v="2" actId="47"/>
        <pc:sldMkLst>
          <pc:docMk/>
          <pc:sldMk cId="0" sldId="344"/>
        </pc:sldMkLst>
        <pc:spChg chg="mod">
          <ac:chgData name="Prathibha Prakash" userId="1d88b837-7fbf-4d45-b42d-5bc87c7f91b7" providerId="ADAL" clId="{E48D9223-805D-47B7-B99B-B962270A161B}" dt="2022-07-29T11:44:06.686" v="0" actId="6549"/>
          <ac:spMkLst>
            <pc:docMk/>
            <pc:sldMk cId="0" sldId="344"/>
            <ac:spMk id="48131" creationId="{85E65F0E-EBB1-E79C-8A12-081833C906BD}"/>
          </ac:spMkLst>
        </pc:spChg>
        <pc:spChg chg="mod">
          <ac:chgData name="Prathibha Prakash" userId="1d88b837-7fbf-4d45-b42d-5bc87c7f91b7" providerId="ADAL" clId="{E48D9223-805D-47B7-B99B-B962270A161B}" dt="2022-07-29T11:44:13.261" v="1" actId="6549"/>
          <ac:spMkLst>
            <pc:docMk/>
            <pc:sldMk cId="0" sldId="344"/>
            <ac:spMk id="48132" creationId="{603FE9EF-890F-3D19-A777-3FFCECF6A07B}"/>
          </ac:spMkLst>
        </pc:spChg>
      </pc:sldChg>
      <pc:sldChg chg="addSp delSp modSp">
        <pc:chgData name="Prathibha Prakash" userId="1d88b837-7fbf-4d45-b42d-5bc87c7f91b7" providerId="ADAL" clId="{E48D9223-805D-47B7-B99B-B962270A161B}" dt="2022-07-29T14:05:15.445" v="106" actId="207"/>
        <pc:sldMkLst>
          <pc:docMk/>
          <pc:sldMk cId="1792463524" sldId="345"/>
        </pc:sldMkLst>
        <pc:spChg chg="mod">
          <ac:chgData name="Prathibha Prakash" userId="1d88b837-7fbf-4d45-b42d-5bc87c7f91b7" providerId="ADAL" clId="{E48D9223-805D-47B7-B99B-B962270A161B}" dt="2022-07-29T14:05:15.445" v="106" actId="207"/>
          <ac:spMkLst>
            <pc:docMk/>
            <pc:sldMk cId="1792463524" sldId="345"/>
            <ac:spMk id="2" creationId="{941776C6-B817-1CF0-0703-1C3D5E458F5F}"/>
          </ac:spMkLst>
        </pc:spChg>
        <pc:spChg chg="mod">
          <ac:chgData name="Prathibha Prakash" userId="1d88b837-7fbf-4d45-b42d-5bc87c7f91b7" providerId="ADAL" clId="{E48D9223-805D-47B7-B99B-B962270A161B}" dt="2022-07-29T13:25:56.469" v="61" actId="20577"/>
          <ac:spMkLst>
            <pc:docMk/>
            <pc:sldMk cId="1792463524" sldId="345"/>
            <ac:spMk id="3" creationId="{9B3C0F3A-7CAF-9517-A2A2-EC9CD97BB959}"/>
          </ac:spMkLst>
        </pc:spChg>
        <pc:picChg chg="add del mod">
          <ac:chgData name="Prathibha Prakash" userId="1d88b837-7fbf-4d45-b42d-5bc87c7f91b7" providerId="ADAL" clId="{E48D9223-805D-47B7-B99B-B962270A161B}" dt="2022-07-29T13:26:29.623" v="65" actId="478"/>
          <ac:picMkLst>
            <pc:docMk/>
            <pc:sldMk cId="1792463524" sldId="345"/>
            <ac:picMk id="5" creationId="{B0736746-E411-4CEC-B5C8-2E38E1FE4D4E}"/>
          </ac:picMkLst>
        </pc:picChg>
        <pc:picChg chg="add del mod">
          <ac:chgData name="Prathibha Prakash" userId="1d88b837-7fbf-4d45-b42d-5bc87c7f91b7" providerId="ADAL" clId="{E48D9223-805D-47B7-B99B-B962270A161B}" dt="2022-07-29T13:26:57.521" v="69" actId="478"/>
          <ac:picMkLst>
            <pc:docMk/>
            <pc:sldMk cId="1792463524" sldId="345"/>
            <ac:picMk id="7" creationId="{2D4392D2-2DC4-4CAF-8CCC-21B65D7E27F9}"/>
          </ac:picMkLst>
        </pc:picChg>
        <pc:picChg chg="add mod">
          <ac:chgData name="Prathibha Prakash" userId="1d88b837-7fbf-4d45-b42d-5bc87c7f91b7" providerId="ADAL" clId="{E48D9223-805D-47B7-B99B-B962270A161B}" dt="2022-07-29T13:53:32.322" v="89" actId="1076"/>
          <ac:picMkLst>
            <pc:docMk/>
            <pc:sldMk cId="1792463524" sldId="345"/>
            <ac:picMk id="9" creationId="{4F1E6E5B-2531-4C4E-AC35-626BDF0A2B77}"/>
          </ac:picMkLst>
        </pc:picChg>
      </pc:sldChg>
      <pc:sldChg chg="del">
        <pc:chgData name="Prathibha Prakash" userId="1d88b837-7fbf-4d45-b42d-5bc87c7f91b7" providerId="ADAL" clId="{E48D9223-805D-47B7-B99B-B962270A161B}" dt="2022-07-29T11:45:34.955" v="8" actId="47"/>
        <pc:sldMkLst>
          <pc:docMk/>
          <pc:sldMk cId="2253526996" sldId="346"/>
        </pc:sldMkLst>
      </pc:sldChg>
      <pc:sldChg chg="modSp">
        <pc:chgData name="Prathibha Prakash" userId="1d88b837-7fbf-4d45-b42d-5bc87c7f91b7" providerId="ADAL" clId="{E48D9223-805D-47B7-B99B-B962270A161B}" dt="2022-07-30T06:45:43.214" v="791" actId="27636"/>
        <pc:sldMkLst>
          <pc:docMk/>
          <pc:sldMk cId="1626446874" sldId="347"/>
        </pc:sldMkLst>
        <pc:spChg chg="mod">
          <ac:chgData name="Prathibha Prakash" userId="1d88b837-7fbf-4d45-b42d-5bc87c7f91b7" providerId="ADAL" clId="{E48D9223-805D-47B7-B99B-B962270A161B}" dt="2022-07-30T06:45:43.214" v="791" actId="27636"/>
          <ac:spMkLst>
            <pc:docMk/>
            <pc:sldMk cId="1626446874" sldId="347"/>
            <ac:spMk id="2" creationId="{A8412E8D-7635-B169-8E87-C3A19E2C2247}"/>
          </ac:spMkLst>
        </pc:spChg>
        <pc:spChg chg="mod">
          <ac:chgData name="Prathibha Prakash" userId="1d88b837-7fbf-4d45-b42d-5bc87c7f91b7" providerId="ADAL" clId="{E48D9223-805D-47B7-B99B-B962270A161B}" dt="2022-07-29T14:58:43.453" v="276" actId="113"/>
          <ac:spMkLst>
            <pc:docMk/>
            <pc:sldMk cId="1626446874" sldId="347"/>
            <ac:spMk id="3" creationId="{163E9B24-2F6F-B5E9-5003-E9CC2A1EC2E8}"/>
          </ac:spMkLst>
        </pc:spChg>
      </pc:sldChg>
      <pc:sldChg chg="del">
        <pc:chgData name="Prathibha Prakash" userId="1d88b837-7fbf-4d45-b42d-5bc87c7f91b7" providerId="ADAL" clId="{E48D9223-805D-47B7-B99B-B962270A161B}" dt="2022-07-29T11:45:36.682" v="9" actId="47"/>
        <pc:sldMkLst>
          <pc:docMk/>
          <pc:sldMk cId="2495829519" sldId="348"/>
        </pc:sldMkLst>
      </pc:sldChg>
      <pc:sldChg chg="modSp add del">
        <pc:chgData name="Prathibha Prakash" userId="1d88b837-7fbf-4d45-b42d-5bc87c7f91b7" providerId="ADAL" clId="{E48D9223-805D-47B7-B99B-B962270A161B}" dt="2022-08-01T15:49:29.125" v="1344" actId="47"/>
        <pc:sldMkLst>
          <pc:docMk/>
          <pc:sldMk cId="2776501090" sldId="348"/>
        </pc:sldMkLst>
        <pc:spChg chg="mod">
          <ac:chgData name="Prathibha Prakash" userId="1d88b837-7fbf-4d45-b42d-5bc87c7f91b7" providerId="ADAL" clId="{E48D9223-805D-47B7-B99B-B962270A161B}" dt="2022-07-30T06:12:35.200" v="636" actId="20577"/>
          <ac:spMkLst>
            <pc:docMk/>
            <pc:sldMk cId="2776501090" sldId="348"/>
            <ac:spMk id="2" creationId="{A8412E8D-7635-B169-8E87-C3A19E2C2247}"/>
          </ac:spMkLst>
        </pc:spChg>
        <pc:spChg chg="mod">
          <ac:chgData name="Prathibha Prakash" userId="1d88b837-7fbf-4d45-b42d-5bc87c7f91b7" providerId="ADAL" clId="{E48D9223-805D-47B7-B99B-B962270A161B}" dt="2022-07-30T06:07:17.384" v="319" actId="6549"/>
          <ac:spMkLst>
            <pc:docMk/>
            <pc:sldMk cId="2776501090" sldId="348"/>
            <ac:spMk id="3" creationId="{163E9B24-2F6F-B5E9-5003-E9CC2A1EC2E8}"/>
          </ac:spMkLst>
        </pc:spChg>
      </pc:sldChg>
      <pc:sldChg chg="del">
        <pc:chgData name="Prathibha Prakash" userId="1d88b837-7fbf-4d45-b42d-5bc87c7f91b7" providerId="ADAL" clId="{E48D9223-805D-47B7-B99B-B962270A161B}" dt="2022-07-29T11:45:39.108" v="10" actId="47"/>
        <pc:sldMkLst>
          <pc:docMk/>
          <pc:sldMk cId="1261571581" sldId="349"/>
        </pc:sldMkLst>
      </pc:sldChg>
      <pc:sldChg chg="modSp new">
        <pc:chgData name="Prathibha Prakash" userId="1d88b837-7fbf-4d45-b42d-5bc87c7f91b7" providerId="ADAL" clId="{E48D9223-805D-47B7-B99B-B962270A161B}" dt="2022-07-31T07:14:49.789" v="811" actId="207"/>
        <pc:sldMkLst>
          <pc:docMk/>
          <pc:sldMk cId="2417567138" sldId="349"/>
        </pc:sldMkLst>
        <pc:spChg chg="mod">
          <ac:chgData name="Prathibha Prakash" userId="1d88b837-7fbf-4d45-b42d-5bc87c7f91b7" providerId="ADAL" clId="{E48D9223-805D-47B7-B99B-B962270A161B}" dt="2022-07-31T07:14:49.789" v="811" actId="207"/>
          <ac:spMkLst>
            <pc:docMk/>
            <pc:sldMk cId="2417567138" sldId="349"/>
            <ac:spMk id="2" creationId="{746DA186-DEDD-4B01-BB42-09A9A57FAC07}"/>
          </ac:spMkLst>
        </pc:spChg>
        <pc:spChg chg="mod">
          <ac:chgData name="Prathibha Prakash" userId="1d88b837-7fbf-4d45-b42d-5bc87c7f91b7" providerId="ADAL" clId="{E48D9223-805D-47B7-B99B-B962270A161B}" dt="2022-07-30T06:35:03.903" v="662" actId="20577"/>
          <ac:spMkLst>
            <pc:docMk/>
            <pc:sldMk cId="2417567138" sldId="349"/>
            <ac:spMk id="3" creationId="{6FD381FC-56F1-48F3-91F9-BC105845E711}"/>
          </ac:spMkLst>
        </pc:spChg>
      </pc:sldChg>
      <pc:sldChg chg="addSp modSp new">
        <pc:chgData name="Prathibha Prakash" userId="1d88b837-7fbf-4d45-b42d-5bc87c7f91b7" providerId="ADAL" clId="{E48D9223-805D-47B7-B99B-B962270A161B}" dt="2022-07-31T07:40:53.264" v="891" actId="14100"/>
        <pc:sldMkLst>
          <pc:docMk/>
          <pc:sldMk cId="2598521212" sldId="350"/>
        </pc:sldMkLst>
        <pc:spChg chg="mod">
          <ac:chgData name="Prathibha Prakash" userId="1d88b837-7fbf-4d45-b42d-5bc87c7f91b7" providerId="ADAL" clId="{E48D9223-805D-47B7-B99B-B962270A161B}" dt="2022-07-31T07:24:25.310" v="887" actId="113"/>
          <ac:spMkLst>
            <pc:docMk/>
            <pc:sldMk cId="2598521212" sldId="350"/>
            <ac:spMk id="2" creationId="{5B05F2C3-D6D7-4C7D-8B44-EB879BD1B9F7}"/>
          </ac:spMkLst>
        </pc:spChg>
        <pc:spChg chg="mod">
          <ac:chgData name="Prathibha Prakash" userId="1d88b837-7fbf-4d45-b42d-5bc87c7f91b7" providerId="ADAL" clId="{E48D9223-805D-47B7-B99B-B962270A161B}" dt="2022-07-31T07:23:50.568" v="882" actId="20577"/>
          <ac:spMkLst>
            <pc:docMk/>
            <pc:sldMk cId="2598521212" sldId="350"/>
            <ac:spMk id="3" creationId="{8CCD25A6-60F4-45BB-A18A-AEADEC540BA9}"/>
          </ac:spMkLst>
        </pc:spChg>
        <pc:picChg chg="add mod">
          <ac:chgData name="Prathibha Prakash" userId="1d88b837-7fbf-4d45-b42d-5bc87c7f91b7" providerId="ADAL" clId="{E48D9223-805D-47B7-B99B-B962270A161B}" dt="2022-07-31T07:40:53.264" v="891" actId="14100"/>
          <ac:picMkLst>
            <pc:docMk/>
            <pc:sldMk cId="2598521212" sldId="350"/>
            <ac:picMk id="5" creationId="{698C8855-4822-47EC-82A2-8068FBFDCD49}"/>
          </ac:picMkLst>
        </pc:picChg>
      </pc:sldChg>
      <pc:sldChg chg="del">
        <pc:chgData name="Prathibha Prakash" userId="1d88b837-7fbf-4d45-b42d-5bc87c7f91b7" providerId="ADAL" clId="{E48D9223-805D-47B7-B99B-B962270A161B}" dt="2022-07-29T11:45:41.604" v="11" actId="47"/>
        <pc:sldMkLst>
          <pc:docMk/>
          <pc:sldMk cId="3928402100" sldId="350"/>
        </pc:sldMkLst>
      </pc:sldChg>
      <pc:sldChg chg="modSp new">
        <pc:chgData name="Prathibha Prakash" userId="1d88b837-7fbf-4d45-b42d-5bc87c7f91b7" providerId="ADAL" clId="{E48D9223-805D-47B7-B99B-B962270A161B}" dt="2022-07-31T08:04:18.354" v="906" actId="207"/>
        <pc:sldMkLst>
          <pc:docMk/>
          <pc:sldMk cId="3920459171" sldId="351"/>
        </pc:sldMkLst>
        <pc:spChg chg="mod">
          <ac:chgData name="Prathibha Prakash" userId="1d88b837-7fbf-4d45-b42d-5bc87c7f91b7" providerId="ADAL" clId="{E48D9223-805D-47B7-B99B-B962270A161B}" dt="2022-07-31T08:04:18.354" v="906" actId="207"/>
          <ac:spMkLst>
            <pc:docMk/>
            <pc:sldMk cId="3920459171" sldId="351"/>
            <ac:spMk id="2" creationId="{3292F187-7A74-492A-B56F-CBF2EA89E7F5}"/>
          </ac:spMkLst>
        </pc:spChg>
        <pc:spChg chg="mod">
          <ac:chgData name="Prathibha Prakash" userId="1d88b837-7fbf-4d45-b42d-5bc87c7f91b7" providerId="ADAL" clId="{E48D9223-805D-47B7-B99B-B962270A161B}" dt="2022-07-31T07:41:15.067" v="892"/>
          <ac:spMkLst>
            <pc:docMk/>
            <pc:sldMk cId="3920459171" sldId="351"/>
            <ac:spMk id="3" creationId="{C8FE0510-1AED-4C96-A42A-C851A92CCA0F}"/>
          </ac:spMkLst>
        </pc:spChg>
      </pc:sldChg>
      <pc:sldChg chg="addSp modSp new">
        <pc:chgData name="Prathibha Prakash" userId="1d88b837-7fbf-4d45-b42d-5bc87c7f91b7" providerId="ADAL" clId="{E48D9223-805D-47B7-B99B-B962270A161B}" dt="2022-07-31T08:09:20.388" v="938" actId="14100"/>
        <pc:sldMkLst>
          <pc:docMk/>
          <pc:sldMk cId="3874862549" sldId="352"/>
        </pc:sldMkLst>
        <pc:spChg chg="mod">
          <ac:chgData name="Prathibha Prakash" userId="1d88b837-7fbf-4d45-b42d-5bc87c7f91b7" providerId="ADAL" clId="{E48D9223-805D-47B7-B99B-B962270A161B}" dt="2022-07-31T08:08:30.510" v="928" actId="20577"/>
          <ac:spMkLst>
            <pc:docMk/>
            <pc:sldMk cId="3874862549" sldId="352"/>
            <ac:spMk id="2" creationId="{67659637-6436-4DB7-AF95-040F4138193C}"/>
          </ac:spMkLst>
        </pc:spChg>
        <pc:spChg chg="mod">
          <ac:chgData name="Prathibha Prakash" userId="1d88b837-7fbf-4d45-b42d-5bc87c7f91b7" providerId="ADAL" clId="{E48D9223-805D-47B7-B99B-B962270A161B}" dt="2022-07-31T08:05:19.406" v="917" actId="20577"/>
          <ac:spMkLst>
            <pc:docMk/>
            <pc:sldMk cId="3874862549" sldId="352"/>
            <ac:spMk id="3" creationId="{1140A8D6-496E-4747-8C47-A221D4AFEC7A}"/>
          </ac:spMkLst>
        </pc:spChg>
        <pc:picChg chg="add mod">
          <ac:chgData name="Prathibha Prakash" userId="1d88b837-7fbf-4d45-b42d-5bc87c7f91b7" providerId="ADAL" clId="{E48D9223-805D-47B7-B99B-B962270A161B}" dt="2022-07-31T08:09:20.388" v="938" actId="14100"/>
          <ac:picMkLst>
            <pc:docMk/>
            <pc:sldMk cId="3874862549" sldId="352"/>
            <ac:picMk id="5" creationId="{5A394DBA-D2F2-4C47-98E9-7D8CC1537766}"/>
          </ac:picMkLst>
        </pc:picChg>
      </pc:sldChg>
      <pc:sldChg chg="modSp new">
        <pc:chgData name="Prathibha Prakash" userId="1d88b837-7fbf-4d45-b42d-5bc87c7f91b7" providerId="ADAL" clId="{E48D9223-805D-47B7-B99B-B962270A161B}" dt="2022-07-31T11:42:32.964" v="955" actId="255"/>
        <pc:sldMkLst>
          <pc:docMk/>
          <pc:sldMk cId="246856537" sldId="353"/>
        </pc:sldMkLst>
        <pc:spChg chg="mod">
          <ac:chgData name="Prathibha Prakash" userId="1d88b837-7fbf-4d45-b42d-5bc87c7f91b7" providerId="ADAL" clId="{E48D9223-805D-47B7-B99B-B962270A161B}" dt="2022-07-31T11:42:32.964" v="955" actId="255"/>
          <ac:spMkLst>
            <pc:docMk/>
            <pc:sldMk cId="246856537" sldId="353"/>
            <ac:spMk id="2" creationId="{26A08ACF-D8F0-4C6E-BC17-49FB7A7BB187}"/>
          </ac:spMkLst>
        </pc:spChg>
        <pc:spChg chg="mod">
          <ac:chgData name="Prathibha Prakash" userId="1d88b837-7fbf-4d45-b42d-5bc87c7f91b7" providerId="ADAL" clId="{E48D9223-805D-47B7-B99B-B962270A161B}" dt="2022-07-31T11:32:20.533" v="939"/>
          <ac:spMkLst>
            <pc:docMk/>
            <pc:sldMk cId="246856537" sldId="353"/>
            <ac:spMk id="3" creationId="{F990B6F1-5E48-4D89-97E9-AD8A2651BBB8}"/>
          </ac:spMkLst>
        </pc:spChg>
      </pc:sldChg>
      <pc:sldChg chg="modSp new">
        <pc:chgData name="Prathibha Prakash" userId="1d88b837-7fbf-4d45-b42d-5bc87c7f91b7" providerId="ADAL" clId="{E48D9223-805D-47B7-B99B-B962270A161B}" dt="2022-07-31T15:24:27.537" v="969" actId="207"/>
        <pc:sldMkLst>
          <pc:docMk/>
          <pc:sldMk cId="2877110158" sldId="354"/>
        </pc:sldMkLst>
        <pc:spChg chg="mod">
          <ac:chgData name="Prathibha Prakash" userId="1d88b837-7fbf-4d45-b42d-5bc87c7f91b7" providerId="ADAL" clId="{E48D9223-805D-47B7-B99B-B962270A161B}" dt="2022-07-31T15:24:27.537" v="969" actId="207"/>
          <ac:spMkLst>
            <pc:docMk/>
            <pc:sldMk cId="2877110158" sldId="354"/>
            <ac:spMk id="2" creationId="{F86ECA79-F939-4CA2-83F8-E34D92027928}"/>
          </ac:spMkLst>
        </pc:spChg>
        <pc:spChg chg="mod">
          <ac:chgData name="Prathibha Prakash" userId="1d88b837-7fbf-4d45-b42d-5bc87c7f91b7" providerId="ADAL" clId="{E48D9223-805D-47B7-B99B-B962270A161B}" dt="2022-07-31T11:45:11.918" v="968"/>
          <ac:spMkLst>
            <pc:docMk/>
            <pc:sldMk cId="2877110158" sldId="354"/>
            <ac:spMk id="3" creationId="{EFB521C0-21A9-404B-99A0-F682716C53EE}"/>
          </ac:spMkLst>
        </pc:spChg>
      </pc:sldChg>
      <pc:sldChg chg="modSp new">
        <pc:chgData name="Prathibha Prakash" userId="1d88b837-7fbf-4d45-b42d-5bc87c7f91b7" providerId="ADAL" clId="{E48D9223-805D-47B7-B99B-B962270A161B}" dt="2022-07-31T16:31:15.577" v="1275" actId="27636"/>
        <pc:sldMkLst>
          <pc:docMk/>
          <pc:sldMk cId="2719681515" sldId="355"/>
        </pc:sldMkLst>
        <pc:spChg chg="mod">
          <ac:chgData name="Prathibha Prakash" userId="1d88b837-7fbf-4d45-b42d-5bc87c7f91b7" providerId="ADAL" clId="{E48D9223-805D-47B7-B99B-B962270A161B}" dt="2022-07-31T16:31:15.577" v="1275" actId="27636"/>
          <ac:spMkLst>
            <pc:docMk/>
            <pc:sldMk cId="2719681515" sldId="355"/>
            <ac:spMk id="2" creationId="{74878472-F6E4-495C-AF49-A988EDADF2E8}"/>
          </ac:spMkLst>
        </pc:spChg>
        <pc:spChg chg="mod">
          <ac:chgData name="Prathibha Prakash" userId="1d88b837-7fbf-4d45-b42d-5bc87c7f91b7" providerId="ADAL" clId="{E48D9223-805D-47B7-B99B-B962270A161B}" dt="2022-07-31T15:24:39.307" v="982" actId="20577"/>
          <ac:spMkLst>
            <pc:docMk/>
            <pc:sldMk cId="2719681515" sldId="355"/>
            <ac:spMk id="3" creationId="{F07B1CB0-7309-45E7-B0C5-E688A24F2E60}"/>
          </ac:spMkLst>
        </pc:spChg>
      </pc:sldChg>
      <pc:sldChg chg="add">
        <pc:chgData name="Prathibha Prakash" userId="1d88b837-7fbf-4d45-b42d-5bc87c7f91b7" providerId="ADAL" clId="{E48D9223-805D-47B7-B99B-B962270A161B}" dt="2022-07-31T16:12:27.653" v="995" actId="2890"/>
        <pc:sldMkLst>
          <pc:docMk/>
          <pc:sldMk cId="877841070" sldId="356"/>
        </pc:sldMkLst>
      </pc:sldChg>
      <pc:sldChg chg="add">
        <pc:chgData name="Prathibha Prakash" userId="1d88b837-7fbf-4d45-b42d-5bc87c7f91b7" providerId="ADAL" clId="{E48D9223-805D-47B7-B99B-B962270A161B}" dt="2022-07-31T16:12:32.535" v="996" actId="2890"/>
        <pc:sldMkLst>
          <pc:docMk/>
          <pc:sldMk cId="130835327" sldId="357"/>
        </pc:sldMkLst>
      </pc:sldChg>
      <pc:sldChg chg="addSp delSp modSp add ord modAnim">
        <pc:chgData name="Prathibha Prakash" userId="1d88b837-7fbf-4d45-b42d-5bc87c7f91b7" providerId="ADAL" clId="{E48D9223-805D-47B7-B99B-B962270A161B}" dt="2022-07-31T16:30:17.514" v="1263"/>
        <pc:sldMkLst>
          <pc:docMk/>
          <pc:sldMk cId="2983936323" sldId="358"/>
        </pc:sldMkLst>
        <pc:spChg chg="mod">
          <ac:chgData name="Prathibha Prakash" userId="1d88b837-7fbf-4d45-b42d-5bc87c7f91b7" providerId="ADAL" clId="{E48D9223-805D-47B7-B99B-B962270A161B}" dt="2022-07-31T16:18:06.768" v="1060" actId="5793"/>
          <ac:spMkLst>
            <pc:docMk/>
            <pc:sldMk cId="2983936323" sldId="358"/>
            <ac:spMk id="2" creationId="{74878472-F6E4-495C-AF49-A988EDADF2E8}"/>
          </ac:spMkLst>
        </pc:spChg>
        <pc:spChg chg="add mod">
          <ac:chgData name="Prathibha Prakash" userId="1d88b837-7fbf-4d45-b42d-5bc87c7f91b7" providerId="ADAL" clId="{E48D9223-805D-47B7-B99B-B962270A161B}" dt="2022-07-31T16:24:34.987" v="1192" actId="1076"/>
          <ac:spMkLst>
            <pc:docMk/>
            <pc:sldMk cId="2983936323" sldId="358"/>
            <ac:spMk id="6" creationId="{EB3E40FA-A13F-4B1C-A77C-6592F42F2DBF}"/>
          </ac:spMkLst>
        </pc:spChg>
        <pc:spChg chg="add del mod">
          <ac:chgData name="Prathibha Prakash" userId="1d88b837-7fbf-4d45-b42d-5bc87c7f91b7" providerId="ADAL" clId="{E48D9223-805D-47B7-B99B-B962270A161B}" dt="2022-07-31T16:26:57.750" v="1202" actId="478"/>
          <ac:spMkLst>
            <pc:docMk/>
            <pc:sldMk cId="2983936323" sldId="358"/>
            <ac:spMk id="7" creationId="{1797019A-A8E9-4CBF-B9DD-7AA11FFDC693}"/>
          </ac:spMkLst>
        </pc:spChg>
        <pc:spChg chg="add mod">
          <ac:chgData name="Prathibha Prakash" userId="1d88b837-7fbf-4d45-b42d-5bc87c7f91b7" providerId="ADAL" clId="{E48D9223-805D-47B7-B99B-B962270A161B}" dt="2022-07-31T16:29:29.230" v="1261" actId="20577"/>
          <ac:spMkLst>
            <pc:docMk/>
            <pc:sldMk cId="2983936323" sldId="358"/>
            <ac:spMk id="8" creationId="{2EF2AD46-228C-4BCC-B0A4-EEE4B802FB39}"/>
          </ac:spMkLst>
        </pc:spChg>
        <pc:picChg chg="add mod">
          <ac:chgData name="Prathibha Prakash" userId="1d88b837-7fbf-4d45-b42d-5bc87c7f91b7" providerId="ADAL" clId="{E48D9223-805D-47B7-B99B-B962270A161B}" dt="2022-07-31T16:18:38.368" v="1066" actId="14100"/>
          <ac:picMkLst>
            <pc:docMk/>
            <pc:sldMk cId="2983936323" sldId="358"/>
            <ac:picMk id="5" creationId="{A0380B94-19EE-46E8-8F8A-580C3CE29D33}"/>
          </ac:picMkLst>
        </pc:picChg>
      </pc:sldChg>
      <pc:sldChg chg="modSp">
        <pc:chgData name="Prathibha Prakash" userId="1d88b837-7fbf-4d45-b42d-5bc87c7f91b7" providerId="ADAL" clId="{E48D9223-805D-47B7-B99B-B962270A161B}" dt="2022-08-01T15:48:01.557" v="1327" actId="14100"/>
        <pc:sldMkLst>
          <pc:docMk/>
          <pc:sldMk cId="1771239555" sldId="359"/>
        </pc:sldMkLst>
        <pc:spChg chg="mod">
          <ac:chgData name="Prathibha Prakash" userId="1d88b837-7fbf-4d45-b42d-5bc87c7f91b7" providerId="ADAL" clId="{E48D9223-805D-47B7-B99B-B962270A161B}" dt="2022-08-01T15:48:01.557" v="1327" actId="14100"/>
          <ac:spMkLst>
            <pc:docMk/>
            <pc:sldMk cId="1771239555" sldId="359"/>
            <ac:spMk id="2" creationId="{74878472-F6E4-495C-AF49-A988EDADF2E8}"/>
          </ac:spMkLst>
        </pc:spChg>
        <pc:spChg chg="mod">
          <ac:chgData name="Prathibha Prakash" userId="1d88b837-7fbf-4d45-b42d-5bc87c7f91b7" providerId="ADAL" clId="{E48D9223-805D-47B7-B99B-B962270A161B}" dt="2022-08-01T15:26:04.259" v="1277" actId="113"/>
          <ac:spMkLst>
            <pc:docMk/>
            <pc:sldMk cId="1771239555" sldId="359"/>
            <ac:spMk id="3" creationId="{F07B1CB0-7309-45E7-B0C5-E688A24F2E60}"/>
          </ac:spMkLst>
        </pc:spChg>
      </pc:sldChg>
      <pc:sldChg chg="modSp">
        <pc:chgData name="Prathibha Prakash" userId="1d88b837-7fbf-4d45-b42d-5bc87c7f91b7" providerId="ADAL" clId="{E48D9223-805D-47B7-B99B-B962270A161B}" dt="2022-08-01T15:49:00.372" v="1338" actId="27636"/>
        <pc:sldMkLst>
          <pc:docMk/>
          <pc:sldMk cId="3917406368" sldId="360"/>
        </pc:sldMkLst>
        <pc:spChg chg="mod">
          <ac:chgData name="Prathibha Prakash" userId="1d88b837-7fbf-4d45-b42d-5bc87c7f91b7" providerId="ADAL" clId="{E48D9223-805D-47B7-B99B-B962270A161B}" dt="2022-08-01T15:49:00.372" v="1338" actId="27636"/>
          <ac:spMkLst>
            <pc:docMk/>
            <pc:sldMk cId="3917406368" sldId="360"/>
            <ac:spMk id="2" creationId="{CE9AF1F3-420F-426D-9797-80B0CEEC3A92}"/>
          </ac:spMkLst>
        </pc:spChg>
        <pc:spChg chg="mod">
          <ac:chgData name="Prathibha Prakash" userId="1d88b837-7fbf-4d45-b42d-5bc87c7f91b7" providerId="ADAL" clId="{E48D9223-805D-47B7-B99B-B962270A161B}" dt="2022-08-01T15:46:46.624" v="1317" actId="20577"/>
          <ac:spMkLst>
            <pc:docMk/>
            <pc:sldMk cId="3917406368" sldId="360"/>
            <ac:spMk id="3" creationId="{0BF2E067-0DD4-4F7F-BE90-08F99A4EB7BE}"/>
          </ac:spMkLst>
        </pc:spChg>
      </pc:sldChg>
      <pc:sldChg chg="add del">
        <pc:chgData name="Prathibha Prakash" userId="1d88b837-7fbf-4d45-b42d-5bc87c7f91b7" providerId="ADAL" clId="{E48D9223-805D-47B7-B99B-B962270A161B}" dt="2022-08-01T15:49:33.414" v="1345" actId="47"/>
        <pc:sldMkLst>
          <pc:docMk/>
          <pc:sldMk cId="309978125" sldId="361"/>
        </pc:sldMkLst>
      </pc:sldChg>
      <pc:sldChg chg="modSp new">
        <pc:chgData name="Prathibha Prakash" userId="1d88b837-7fbf-4d45-b42d-5bc87c7f91b7" providerId="ADAL" clId="{E48D9223-805D-47B7-B99B-B962270A161B}" dt="2022-08-01T15:51:57.005" v="1375" actId="207"/>
        <pc:sldMkLst>
          <pc:docMk/>
          <pc:sldMk cId="1104816421" sldId="362"/>
        </pc:sldMkLst>
        <pc:spChg chg="mod">
          <ac:chgData name="Prathibha Prakash" userId="1d88b837-7fbf-4d45-b42d-5bc87c7f91b7" providerId="ADAL" clId="{E48D9223-805D-47B7-B99B-B962270A161B}" dt="2022-08-01T15:51:57.005" v="1375" actId="207"/>
          <ac:spMkLst>
            <pc:docMk/>
            <pc:sldMk cId="1104816421" sldId="362"/>
            <ac:spMk id="2" creationId="{1131B2BA-6E62-4D85-91E9-A7D3C6263D08}"/>
          </ac:spMkLst>
        </pc:spChg>
        <pc:spChg chg="mod">
          <ac:chgData name="Prathibha Prakash" userId="1d88b837-7fbf-4d45-b42d-5bc87c7f91b7" providerId="ADAL" clId="{E48D9223-805D-47B7-B99B-B962270A161B}" dt="2022-08-01T15:49:59.864" v="1362" actId="20577"/>
          <ac:spMkLst>
            <pc:docMk/>
            <pc:sldMk cId="1104816421" sldId="362"/>
            <ac:spMk id="3" creationId="{1FE59BD4-AB8C-458B-AB99-86EEE443A655}"/>
          </ac:spMkLst>
        </pc:spChg>
      </pc:sldChg>
      <pc:sldChg chg="new">
        <pc:chgData name="Prathibha Prakash" userId="1d88b837-7fbf-4d45-b42d-5bc87c7f91b7" providerId="ADAL" clId="{E48D9223-805D-47B7-B99B-B962270A161B}" dt="2022-08-01T15:49:14.655" v="1341" actId="680"/>
        <pc:sldMkLst>
          <pc:docMk/>
          <pc:sldMk cId="1598724268" sldId="363"/>
        </pc:sldMkLst>
      </pc:sldChg>
      <pc:sldChg chg="new">
        <pc:chgData name="Prathibha Prakash" userId="1d88b837-7fbf-4d45-b42d-5bc87c7f91b7" providerId="ADAL" clId="{E48D9223-805D-47B7-B99B-B962270A161B}" dt="2022-08-01T15:49:14.819" v="1342" actId="680"/>
        <pc:sldMkLst>
          <pc:docMk/>
          <pc:sldMk cId="1685376702" sldId="364"/>
        </pc:sldMkLst>
      </pc:sldChg>
      <pc:sldChg chg="new">
        <pc:chgData name="Prathibha Prakash" userId="1d88b837-7fbf-4d45-b42d-5bc87c7f91b7" providerId="ADAL" clId="{E48D9223-805D-47B7-B99B-B962270A161B}" dt="2022-08-01T15:49:15.053" v="1343" actId="680"/>
        <pc:sldMkLst>
          <pc:docMk/>
          <pc:sldMk cId="3323733606" sldId="3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808B7-8EC4-40DD-A0C6-2697B27C4116}" type="datetimeFigureOut">
              <a:rPr lang="en-US" smtClean="0"/>
              <a:t>8/8/2022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192FD-0700-4E3B-A543-76C05F61BE55}" type="slidenum">
              <a:rPr lang="en-US" smtClean="0"/>
              <a:t>‹#›</a:t>
            </a:fld>
            <a:endParaRPr lang="en-US"/>
          </a:p>
        </p:txBody>
      </p:sp>
    </p:spTree>
    <p:extLst>
      <p:ext uri="{BB962C8B-B14F-4D97-AF65-F5344CB8AC3E}">
        <p14:creationId xmlns:p14="http://schemas.microsoft.com/office/powerpoint/2010/main" val="242568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3F4D-9676-4622-98B1-168491345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D76CD7-1A87-4894-A823-84DDF6760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197AA-BFA7-481A-8D2F-239F4A21F6F4}"/>
              </a:ext>
            </a:extLst>
          </p:cNvPr>
          <p:cNvSpPr>
            <a:spLocks noGrp="1"/>
          </p:cNvSpPr>
          <p:nvPr>
            <p:ph type="dt" sz="half" idx="10"/>
          </p:nvPr>
        </p:nvSpPr>
        <p:spPr/>
        <p:txBody>
          <a:bodyPr/>
          <a:lstStyle/>
          <a:p>
            <a:fld id="{387527F5-4B4F-4C3C-9D24-7A2D107F1F04}" type="datetimeFigureOut">
              <a:rPr lang="en-US" smtClean="0"/>
              <a:t>8/8/2022</a:t>
            </a:fld>
            <a:endParaRPr lang="en-US"/>
          </a:p>
        </p:txBody>
      </p:sp>
      <p:sp>
        <p:nvSpPr>
          <p:cNvPr id="5" name="Footer Placeholder 4">
            <a:extLst>
              <a:ext uri="{FF2B5EF4-FFF2-40B4-BE49-F238E27FC236}">
                <a16:creationId xmlns:a16="http://schemas.microsoft.com/office/drawing/2014/main" id="{7DF91F58-6859-4352-8154-5509CA62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76F1-E366-4A18-B1CD-CBE1FD4F972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97562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BBDF-05C8-48FE-8578-81653972A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8B16-F19E-4AB3-B1BC-8480E35B9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9F1CF-11CF-444C-B573-36A5F87C0302}"/>
              </a:ext>
            </a:extLst>
          </p:cNvPr>
          <p:cNvSpPr>
            <a:spLocks noGrp="1"/>
          </p:cNvSpPr>
          <p:nvPr>
            <p:ph type="dt" sz="half" idx="10"/>
          </p:nvPr>
        </p:nvSpPr>
        <p:spPr/>
        <p:txBody>
          <a:bodyPr/>
          <a:lstStyle/>
          <a:p>
            <a:fld id="{387527F5-4B4F-4C3C-9D24-7A2D107F1F04}" type="datetimeFigureOut">
              <a:rPr lang="en-US" smtClean="0"/>
              <a:t>8/8/2022</a:t>
            </a:fld>
            <a:endParaRPr lang="en-US"/>
          </a:p>
        </p:txBody>
      </p:sp>
      <p:sp>
        <p:nvSpPr>
          <p:cNvPr id="5" name="Footer Placeholder 4">
            <a:extLst>
              <a:ext uri="{FF2B5EF4-FFF2-40B4-BE49-F238E27FC236}">
                <a16:creationId xmlns:a16="http://schemas.microsoft.com/office/drawing/2014/main" id="{69812948-A7F2-428C-A580-7E00E564D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418B3-7C83-41C9-BBD8-B1E5A9F278FA}"/>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91311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EC272-3A7D-4C7B-B69B-92241326E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C49BC-4152-431F-8D79-60707C8FB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61D6-1D0A-44E4-96BD-6FF92D66CB59}"/>
              </a:ext>
            </a:extLst>
          </p:cNvPr>
          <p:cNvSpPr>
            <a:spLocks noGrp="1"/>
          </p:cNvSpPr>
          <p:nvPr>
            <p:ph type="dt" sz="half" idx="10"/>
          </p:nvPr>
        </p:nvSpPr>
        <p:spPr/>
        <p:txBody>
          <a:bodyPr/>
          <a:lstStyle/>
          <a:p>
            <a:fld id="{387527F5-4B4F-4C3C-9D24-7A2D107F1F04}" type="datetimeFigureOut">
              <a:rPr lang="en-US" smtClean="0"/>
              <a:t>8/8/2022</a:t>
            </a:fld>
            <a:endParaRPr lang="en-US"/>
          </a:p>
        </p:txBody>
      </p:sp>
      <p:sp>
        <p:nvSpPr>
          <p:cNvPr id="5" name="Footer Placeholder 4">
            <a:extLst>
              <a:ext uri="{FF2B5EF4-FFF2-40B4-BE49-F238E27FC236}">
                <a16:creationId xmlns:a16="http://schemas.microsoft.com/office/drawing/2014/main" id="{9E47838D-582D-4470-9062-AD3F62B1B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D8F6F-A241-4BFB-A527-511679AD74D4}"/>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014840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092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62663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C2E-63BB-46DA-9476-282DF481F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CEBCE-5C74-4B23-8C31-6BA6951CB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664AB-5438-4883-A8BE-4B10CB55139F}"/>
              </a:ext>
            </a:extLst>
          </p:cNvPr>
          <p:cNvSpPr>
            <a:spLocks noGrp="1"/>
          </p:cNvSpPr>
          <p:nvPr>
            <p:ph type="dt" sz="half" idx="10"/>
          </p:nvPr>
        </p:nvSpPr>
        <p:spPr/>
        <p:txBody>
          <a:bodyPr/>
          <a:lstStyle/>
          <a:p>
            <a:fld id="{387527F5-4B4F-4C3C-9D24-7A2D107F1F04}" type="datetimeFigureOut">
              <a:rPr lang="en-US" smtClean="0"/>
              <a:t>8/8/2022</a:t>
            </a:fld>
            <a:endParaRPr lang="en-US"/>
          </a:p>
        </p:txBody>
      </p:sp>
      <p:sp>
        <p:nvSpPr>
          <p:cNvPr id="5" name="Footer Placeholder 4">
            <a:extLst>
              <a:ext uri="{FF2B5EF4-FFF2-40B4-BE49-F238E27FC236}">
                <a16:creationId xmlns:a16="http://schemas.microsoft.com/office/drawing/2014/main" id="{755E9443-B365-47F3-B649-B6521D819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F2FBB-C49B-4622-9DA4-A493C29C57EE}"/>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665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A25D-8B9D-48A4-AEBC-7CB6D99B5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30708-F537-45EA-804E-DFECF5F01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79452B-D2CA-418C-BCBC-9672F40CC433}"/>
              </a:ext>
            </a:extLst>
          </p:cNvPr>
          <p:cNvSpPr>
            <a:spLocks noGrp="1"/>
          </p:cNvSpPr>
          <p:nvPr>
            <p:ph type="dt" sz="half" idx="10"/>
          </p:nvPr>
        </p:nvSpPr>
        <p:spPr/>
        <p:txBody>
          <a:bodyPr/>
          <a:lstStyle/>
          <a:p>
            <a:fld id="{387527F5-4B4F-4C3C-9D24-7A2D107F1F04}" type="datetimeFigureOut">
              <a:rPr lang="en-US" smtClean="0"/>
              <a:t>8/8/2022</a:t>
            </a:fld>
            <a:endParaRPr lang="en-US"/>
          </a:p>
        </p:txBody>
      </p:sp>
      <p:sp>
        <p:nvSpPr>
          <p:cNvPr id="5" name="Footer Placeholder 4">
            <a:extLst>
              <a:ext uri="{FF2B5EF4-FFF2-40B4-BE49-F238E27FC236}">
                <a16:creationId xmlns:a16="http://schemas.microsoft.com/office/drawing/2014/main" id="{982EBD8D-F312-4D71-B496-C6B2835DB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5DE2C-430A-448A-9CB3-06D748CE87A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85403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7F11-30BB-4181-960C-39BA7BD3B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9610A-0802-4DA4-8E84-FC2C23A64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70AFF6-69B3-42F8-808D-2801CFA27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F242D-A5A7-4A43-8BAA-6B54857B4CB1}"/>
              </a:ext>
            </a:extLst>
          </p:cNvPr>
          <p:cNvSpPr>
            <a:spLocks noGrp="1"/>
          </p:cNvSpPr>
          <p:nvPr>
            <p:ph type="dt" sz="half" idx="10"/>
          </p:nvPr>
        </p:nvSpPr>
        <p:spPr/>
        <p:txBody>
          <a:bodyPr/>
          <a:lstStyle/>
          <a:p>
            <a:fld id="{387527F5-4B4F-4C3C-9D24-7A2D107F1F04}" type="datetimeFigureOut">
              <a:rPr lang="en-US" smtClean="0"/>
              <a:t>8/8/2022</a:t>
            </a:fld>
            <a:endParaRPr lang="en-US"/>
          </a:p>
        </p:txBody>
      </p:sp>
      <p:sp>
        <p:nvSpPr>
          <p:cNvPr id="6" name="Footer Placeholder 5">
            <a:extLst>
              <a:ext uri="{FF2B5EF4-FFF2-40B4-BE49-F238E27FC236}">
                <a16:creationId xmlns:a16="http://schemas.microsoft.com/office/drawing/2014/main" id="{CEB09091-A15A-45DE-9F44-714D1230E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6BDDF-E201-4ED8-80F7-5BBF410B165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0800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40E0-0B16-4F75-85C1-BBC1CC841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1CC9B-B4DE-4D7A-9E68-1AF62219F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1190A4-4D18-491E-8443-38263C852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A2D03-8074-4ED2-AFA3-87D5881DB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2EE9C-8744-45E2-A9E4-3A366CF7E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356B0-54A0-4E7B-B80F-30C2AAFCBBAD}"/>
              </a:ext>
            </a:extLst>
          </p:cNvPr>
          <p:cNvSpPr>
            <a:spLocks noGrp="1"/>
          </p:cNvSpPr>
          <p:nvPr>
            <p:ph type="dt" sz="half" idx="10"/>
          </p:nvPr>
        </p:nvSpPr>
        <p:spPr/>
        <p:txBody>
          <a:bodyPr/>
          <a:lstStyle/>
          <a:p>
            <a:fld id="{387527F5-4B4F-4C3C-9D24-7A2D107F1F04}" type="datetimeFigureOut">
              <a:rPr lang="en-US" smtClean="0"/>
              <a:t>8/8/2022</a:t>
            </a:fld>
            <a:endParaRPr lang="en-US"/>
          </a:p>
        </p:txBody>
      </p:sp>
      <p:sp>
        <p:nvSpPr>
          <p:cNvPr id="8" name="Footer Placeholder 7">
            <a:extLst>
              <a:ext uri="{FF2B5EF4-FFF2-40B4-BE49-F238E27FC236}">
                <a16:creationId xmlns:a16="http://schemas.microsoft.com/office/drawing/2014/main" id="{E4A1A6BF-9179-425F-93E5-F36D3E364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1BFC4E-5967-40D5-8F97-B1D29B37C30D}"/>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6209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E6D9-1F59-421F-9BC1-149D3B8DE1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04BE7-637D-48B3-91B4-DE503E5970D6}"/>
              </a:ext>
            </a:extLst>
          </p:cNvPr>
          <p:cNvSpPr>
            <a:spLocks noGrp="1"/>
          </p:cNvSpPr>
          <p:nvPr>
            <p:ph type="dt" sz="half" idx="10"/>
          </p:nvPr>
        </p:nvSpPr>
        <p:spPr/>
        <p:txBody>
          <a:bodyPr/>
          <a:lstStyle/>
          <a:p>
            <a:fld id="{387527F5-4B4F-4C3C-9D24-7A2D107F1F04}" type="datetimeFigureOut">
              <a:rPr lang="en-US" smtClean="0"/>
              <a:t>8/8/2022</a:t>
            </a:fld>
            <a:endParaRPr lang="en-US"/>
          </a:p>
        </p:txBody>
      </p:sp>
      <p:sp>
        <p:nvSpPr>
          <p:cNvPr id="4" name="Footer Placeholder 3">
            <a:extLst>
              <a:ext uri="{FF2B5EF4-FFF2-40B4-BE49-F238E27FC236}">
                <a16:creationId xmlns:a16="http://schemas.microsoft.com/office/drawing/2014/main" id="{DB0BD163-88FF-42F0-B2D0-EC0254B9F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C72FF8-D57B-4038-9D10-27723E78B38B}"/>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8636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80C74-A1BC-4AC5-89CB-9D93521F50DD}"/>
              </a:ext>
            </a:extLst>
          </p:cNvPr>
          <p:cNvSpPr>
            <a:spLocks noGrp="1"/>
          </p:cNvSpPr>
          <p:nvPr>
            <p:ph type="dt" sz="half" idx="10"/>
          </p:nvPr>
        </p:nvSpPr>
        <p:spPr/>
        <p:txBody>
          <a:bodyPr/>
          <a:lstStyle/>
          <a:p>
            <a:fld id="{387527F5-4B4F-4C3C-9D24-7A2D107F1F04}" type="datetimeFigureOut">
              <a:rPr lang="en-US" smtClean="0"/>
              <a:t>8/8/2022</a:t>
            </a:fld>
            <a:endParaRPr lang="en-US"/>
          </a:p>
        </p:txBody>
      </p:sp>
      <p:sp>
        <p:nvSpPr>
          <p:cNvPr id="3" name="Footer Placeholder 2">
            <a:extLst>
              <a:ext uri="{FF2B5EF4-FFF2-40B4-BE49-F238E27FC236}">
                <a16:creationId xmlns:a16="http://schemas.microsoft.com/office/drawing/2014/main" id="{A2233716-4570-4A97-846F-F05A61A660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BFEC-4552-4737-8279-B63D63046C39}"/>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89462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D7B-DD92-4B0A-A65F-716BB2CF4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A5FEA-A7F0-457D-889E-1AF568954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3BC56-695A-4B4B-BD07-23E765585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2F86B-1A90-4850-BF52-D65E1FDBAADA}"/>
              </a:ext>
            </a:extLst>
          </p:cNvPr>
          <p:cNvSpPr>
            <a:spLocks noGrp="1"/>
          </p:cNvSpPr>
          <p:nvPr>
            <p:ph type="dt" sz="half" idx="10"/>
          </p:nvPr>
        </p:nvSpPr>
        <p:spPr/>
        <p:txBody>
          <a:bodyPr/>
          <a:lstStyle/>
          <a:p>
            <a:fld id="{387527F5-4B4F-4C3C-9D24-7A2D107F1F04}" type="datetimeFigureOut">
              <a:rPr lang="en-US" smtClean="0"/>
              <a:t>8/8/2022</a:t>
            </a:fld>
            <a:endParaRPr lang="en-US"/>
          </a:p>
        </p:txBody>
      </p:sp>
      <p:sp>
        <p:nvSpPr>
          <p:cNvPr id="6" name="Footer Placeholder 5">
            <a:extLst>
              <a:ext uri="{FF2B5EF4-FFF2-40B4-BE49-F238E27FC236}">
                <a16:creationId xmlns:a16="http://schemas.microsoft.com/office/drawing/2014/main" id="{83845BCD-9B72-4721-84E1-456FA36C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5476E-E8A1-476F-A682-41854A310528}"/>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4156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1C74-669C-469D-B638-F9B87518D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32133-922D-42FB-8A6D-8DC1E9960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9E141-0C6D-4E80-8408-5F7439BA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C3FCC-C2D6-4342-B146-CD92AB180A09}"/>
              </a:ext>
            </a:extLst>
          </p:cNvPr>
          <p:cNvSpPr>
            <a:spLocks noGrp="1"/>
          </p:cNvSpPr>
          <p:nvPr>
            <p:ph type="dt" sz="half" idx="10"/>
          </p:nvPr>
        </p:nvSpPr>
        <p:spPr/>
        <p:txBody>
          <a:bodyPr/>
          <a:lstStyle/>
          <a:p>
            <a:fld id="{387527F5-4B4F-4C3C-9D24-7A2D107F1F04}" type="datetimeFigureOut">
              <a:rPr lang="en-US" smtClean="0"/>
              <a:t>8/8/2022</a:t>
            </a:fld>
            <a:endParaRPr lang="en-US"/>
          </a:p>
        </p:txBody>
      </p:sp>
      <p:sp>
        <p:nvSpPr>
          <p:cNvPr id="6" name="Footer Placeholder 5">
            <a:extLst>
              <a:ext uri="{FF2B5EF4-FFF2-40B4-BE49-F238E27FC236}">
                <a16:creationId xmlns:a16="http://schemas.microsoft.com/office/drawing/2014/main" id="{4B9B3C5D-FF99-4676-863D-366129840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31A67-2F7D-4AF9-A56E-12467A6FAD6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3086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FD276-02F3-48BB-8F3D-E42018871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3733BD-A731-4E22-AB85-77785C7A8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98676-BF97-49F6-BAAE-E96B0570C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527F5-4B4F-4C3C-9D24-7A2D107F1F04}" type="datetimeFigureOut">
              <a:rPr lang="en-US" smtClean="0"/>
              <a:t>8/8/2022</a:t>
            </a:fld>
            <a:endParaRPr lang="en-US"/>
          </a:p>
        </p:txBody>
      </p:sp>
      <p:sp>
        <p:nvSpPr>
          <p:cNvPr id="5" name="Footer Placeholder 4">
            <a:extLst>
              <a:ext uri="{FF2B5EF4-FFF2-40B4-BE49-F238E27FC236}">
                <a16:creationId xmlns:a16="http://schemas.microsoft.com/office/drawing/2014/main" id="{3D26EEEA-76E3-46B8-95D7-257A3DA92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8FAAA0-9B4A-4E0E-A033-01F33DF2E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84985-AC7C-41AE-8340-64F826C4F333}" type="slidenum">
              <a:rPr lang="en-US" smtClean="0"/>
              <a:t>‹#›</a:t>
            </a:fld>
            <a:endParaRPr lang="en-US"/>
          </a:p>
        </p:txBody>
      </p:sp>
    </p:spTree>
    <p:extLst>
      <p:ext uri="{BB962C8B-B14F-4D97-AF65-F5344CB8AC3E}">
        <p14:creationId xmlns:p14="http://schemas.microsoft.com/office/powerpoint/2010/main" val="315725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www.imperva.com/learn/application-security/cyber-warfare/"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cloudflare.com/learning/dns/dns-server-types/"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1524001" y="0"/>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453074" y="2927062"/>
            <a:ext cx="3874452" cy="584775"/>
          </a:xfrm>
          <a:prstGeom prst="rect">
            <a:avLst/>
          </a:prstGeom>
          <a:noFill/>
        </p:spPr>
        <p:txBody>
          <a:bodyPr wrap="square" rtlCol="0">
            <a:spAutoFit/>
          </a:bodyPr>
          <a:lstStyle/>
          <a:p>
            <a:pPr algn="ctr">
              <a:spcBef>
                <a:spcPct val="0"/>
              </a:spcBef>
              <a:buClr>
                <a:srgbClr val="333399"/>
              </a:buClr>
              <a:buSzPct val="100000"/>
              <a:buFont typeface="Arial" charset="0"/>
            </a:pPr>
            <a:r>
              <a:rPr lang="en-US" sz="3200" b="1" dirty="0">
                <a:solidFill>
                  <a:schemeClr val="bg1"/>
                </a:solidFill>
                <a:latin typeface="Times New Roman" panose="02020603050405020304" pitchFamily="18" charset="0"/>
                <a:ea typeface="+mj-ea"/>
                <a:cs typeface="Times New Roman" panose="02020603050405020304" pitchFamily="18" charset="0"/>
              </a:rPr>
              <a:t>Sniffers</a:t>
            </a:r>
            <a:endParaRPr lang="en-IN" sz="3200" b="1" dirty="0">
              <a:solidFill>
                <a:schemeClr val="bg1"/>
              </a:solidFill>
              <a:latin typeface="Times New Roman" panose="02020603050405020304" pitchFamily="18" charset="0"/>
              <a:ea typeface="+mj-ea"/>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3741908" y="4477032"/>
            <a:ext cx="5418303" cy="70788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19CSE335 Ethical Hacking</a:t>
            </a:r>
          </a:p>
          <a:p>
            <a:pPr algn="ctr"/>
            <a:endParaRPr lang="en-US" sz="2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4278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878472-F6E4-495C-AF49-A988EDADF2E8}"/>
              </a:ext>
            </a:extLst>
          </p:cNvPr>
          <p:cNvSpPr>
            <a:spLocks noGrp="1"/>
          </p:cNvSpPr>
          <p:nvPr>
            <p:ph idx="1"/>
          </p:nvPr>
        </p:nvSpPr>
        <p:spPr>
          <a:xfrm>
            <a:off x="571499" y="1137256"/>
            <a:ext cx="11209376" cy="5111144"/>
          </a:xfrm>
        </p:spPr>
        <p:txBody>
          <a:bodyPr>
            <a:normAutofit/>
          </a:bodyPr>
          <a:lstStyle/>
          <a:p>
            <a:pPr>
              <a:buFont typeface="Wingdings" panose="05000000000000000000" pitchFamily="2" charset="2"/>
              <a:buChar char="Ø"/>
            </a:pPr>
            <a:r>
              <a:rPr lang="en-IN" dirty="0">
                <a:solidFill>
                  <a:srgbClr val="0070C0"/>
                </a:solidFill>
              </a:rPr>
              <a:t>Address Resolution protocol (ARP)?</a:t>
            </a:r>
          </a:p>
          <a:p>
            <a:pPr>
              <a:buFont typeface="Wingdings" panose="05000000000000000000" pitchFamily="2" charset="2"/>
              <a:buChar char="Ø"/>
            </a:pPr>
            <a:endParaRPr lang="en-IN" dirty="0">
              <a:solidFill>
                <a:srgbClr val="0070C0"/>
              </a:solidFill>
            </a:endParaRPr>
          </a:p>
          <a:p>
            <a:pPr marL="0" indent="0">
              <a:buNone/>
            </a:pPr>
            <a:endParaRPr lang="en-IN" dirty="0">
              <a:solidFill>
                <a:srgbClr val="0070C0"/>
              </a:solidFill>
            </a:endParaRPr>
          </a:p>
        </p:txBody>
      </p:sp>
      <p:sp>
        <p:nvSpPr>
          <p:cNvPr id="3" name="Title 2">
            <a:extLst>
              <a:ext uri="{FF2B5EF4-FFF2-40B4-BE49-F238E27FC236}">
                <a16:creationId xmlns:a16="http://schemas.microsoft.com/office/drawing/2014/main" id="{F07B1CB0-7309-45E7-B0C5-E688A24F2E60}"/>
              </a:ext>
            </a:extLst>
          </p:cNvPr>
          <p:cNvSpPr>
            <a:spLocks noGrp="1"/>
          </p:cNvSpPr>
          <p:nvPr>
            <p:ph type="title"/>
          </p:nvPr>
        </p:nvSpPr>
        <p:spPr/>
        <p:txBody>
          <a:bodyPr/>
          <a:lstStyle/>
          <a:p>
            <a:r>
              <a:rPr lang="en-IN" dirty="0"/>
              <a:t>ARP Poisoning</a:t>
            </a:r>
          </a:p>
        </p:txBody>
      </p:sp>
      <p:pic>
        <p:nvPicPr>
          <p:cNvPr id="5" name="Picture 4" descr="Text&#10;&#10;Description automatically generated">
            <a:extLst>
              <a:ext uri="{FF2B5EF4-FFF2-40B4-BE49-F238E27FC236}">
                <a16:creationId xmlns:a16="http://schemas.microsoft.com/office/drawing/2014/main" id="{A0380B94-19EE-46E8-8F8A-580C3CE29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905000"/>
            <a:ext cx="9553575" cy="3429000"/>
          </a:xfrm>
          <a:prstGeom prst="rect">
            <a:avLst/>
          </a:prstGeom>
        </p:spPr>
      </p:pic>
      <p:sp>
        <p:nvSpPr>
          <p:cNvPr id="6" name="Rectangle: Rounded Corners 5">
            <a:extLst>
              <a:ext uri="{FF2B5EF4-FFF2-40B4-BE49-F238E27FC236}">
                <a16:creationId xmlns:a16="http://schemas.microsoft.com/office/drawing/2014/main" id="{EB3E40FA-A13F-4B1C-A77C-6592F42F2DBF}"/>
              </a:ext>
            </a:extLst>
          </p:cNvPr>
          <p:cNvSpPr/>
          <p:nvPr/>
        </p:nvSpPr>
        <p:spPr>
          <a:xfrm>
            <a:off x="571499" y="2597453"/>
            <a:ext cx="3209925" cy="109537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dirty="0"/>
              <a:t>Is there someone with IP address 10.0.0.22, please send me your MAC. My MAC address  0053.ffff.aaaa</a:t>
            </a:r>
          </a:p>
        </p:txBody>
      </p:sp>
      <p:sp>
        <p:nvSpPr>
          <p:cNvPr id="8" name="Rectangle: Rounded Corners 7">
            <a:extLst>
              <a:ext uri="{FF2B5EF4-FFF2-40B4-BE49-F238E27FC236}">
                <a16:creationId xmlns:a16="http://schemas.microsoft.com/office/drawing/2014/main" id="{2EF2AD46-228C-4BCC-B0A4-EEE4B802FB39}"/>
              </a:ext>
            </a:extLst>
          </p:cNvPr>
          <p:cNvSpPr/>
          <p:nvPr/>
        </p:nvSpPr>
        <p:spPr>
          <a:xfrm>
            <a:off x="7153275" y="3009901"/>
            <a:ext cx="2676525" cy="6829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I’m 10.0.0.22.My MAC address is 0053.ffff.bbbb</a:t>
            </a:r>
          </a:p>
        </p:txBody>
      </p:sp>
    </p:spTree>
    <p:extLst>
      <p:ext uri="{BB962C8B-B14F-4D97-AF65-F5344CB8AC3E}">
        <p14:creationId xmlns:p14="http://schemas.microsoft.com/office/powerpoint/2010/main" val="298393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878472-F6E4-495C-AF49-A988EDADF2E8}"/>
              </a:ext>
            </a:extLst>
          </p:cNvPr>
          <p:cNvSpPr>
            <a:spLocks noGrp="1"/>
          </p:cNvSpPr>
          <p:nvPr>
            <p:ph idx="1"/>
          </p:nvPr>
        </p:nvSpPr>
        <p:spPr>
          <a:xfrm>
            <a:off x="571499" y="1137256"/>
            <a:ext cx="11209376" cy="5111144"/>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Address Resolution Protocol (ARP) is a stateless protocol used for resolving IP addresses to machine (MAC) addresses.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All network devices (that needs to communicate on the network) broadcasts ARP queries in the network to find out other machines' MAC addresses.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one machine needs to communicate with another, it looks up its ARP table. If the MAC address is not found in the table, the ARP_REQUEST is broadcasted over the network.</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All machines on the network will compare this IP address to their MAC </a:t>
            </a:r>
            <a:r>
              <a:rPr lang="en-US" sz="2400">
                <a:latin typeface="Times New Roman" panose="02020603050405020304" pitchFamily="18" charset="0"/>
                <a:cs typeface="Times New Roman" panose="02020603050405020304" pitchFamily="18" charset="0"/>
              </a:rPr>
              <a:t>address.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one of the machine in the network identifies with this address, it will respond to ARP_REQUEST with its IP and MAC address. The requesting machine will store the address pair in the ARP table and communication will take place. </a:t>
            </a:r>
          </a:p>
          <a:p>
            <a:endParaRPr lang="en-IN" dirty="0"/>
          </a:p>
        </p:txBody>
      </p:sp>
      <p:sp>
        <p:nvSpPr>
          <p:cNvPr id="3" name="Title 2">
            <a:extLst>
              <a:ext uri="{FF2B5EF4-FFF2-40B4-BE49-F238E27FC236}">
                <a16:creationId xmlns:a16="http://schemas.microsoft.com/office/drawing/2014/main" id="{F07B1CB0-7309-45E7-B0C5-E688A24F2E60}"/>
              </a:ext>
            </a:extLst>
          </p:cNvPr>
          <p:cNvSpPr>
            <a:spLocks noGrp="1"/>
          </p:cNvSpPr>
          <p:nvPr>
            <p:ph type="title"/>
          </p:nvPr>
        </p:nvSpPr>
        <p:spPr/>
        <p:txBody>
          <a:bodyPr/>
          <a:lstStyle/>
          <a:p>
            <a:r>
              <a:rPr lang="en-IN" dirty="0"/>
              <a:t>ARP Poisoning</a:t>
            </a:r>
          </a:p>
        </p:txBody>
      </p:sp>
    </p:spTree>
    <p:extLst>
      <p:ext uri="{BB962C8B-B14F-4D97-AF65-F5344CB8AC3E}">
        <p14:creationId xmlns:p14="http://schemas.microsoft.com/office/powerpoint/2010/main" val="271968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23785D-A757-46FC-BDC1-017C84E595A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request response scheme of ARP protocols is arranged so that the first answer to an ARP request is accepted and stored.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is no verification process of ARPs and therefore no way to tell if they are coming from a legitimate or corrupted source.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Applications will accept ARP responses most of the time, even if they have never sent out a prior request.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lack of security leaves room for </a:t>
            </a:r>
            <a:r>
              <a:rPr lang="en-US" sz="2400" dirty="0">
                <a:solidFill>
                  <a:srgbClr val="FF0000"/>
                </a:solidFill>
                <a:latin typeface="Times New Roman" panose="02020603050405020304" pitchFamily="18" charset="0"/>
                <a:cs typeface="Times New Roman" panose="02020603050405020304" pitchFamily="18" charset="0"/>
              </a:rPr>
              <a:t>ARP poisoning</a:t>
            </a:r>
            <a:r>
              <a:rPr lang="en-US" sz="2400" dirty="0">
                <a:latin typeface="Times New Roman" panose="02020603050405020304" pitchFamily="18" charset="0"/>
                <a:cs typeface="Times New Roman" panose="02020603050405020304" pitchFamily="18" charset="0"/>
              </a:rPr>
              <a:t>, where attackers can intercept and tamper with communications.</a:t>
            </a: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279CBCB-DE21-44A9-A927-2BEB1ADA482A}"/>
              </a:ext>
            </a:extLst>
          </p:cNvPr>
          <p:cNvSpPr>
            <a:spLocks noGrp="1"/>
          </p:cNvSpPr>
          <p:nvPr>
            <p:ph type="title"/>
          </p:nvPr>
        </p:nvSpPr>
        <p:spPr/>
        <p:txBody>
          <a:bodyPr/>
          <a:lstStyle/>
          <a:p>
            <a:r>
              <a:rPr lang="en-IN" dirty="0"/>
              <a:t>ARP Poisoning</a:t>
            </a:r>
          </a:p>
        </p:txBody>
      </p:sp>
    </p:spTree>
    <p:extLst>
      <p:ext uri="{BB962C8B-B14F-4D97-AF65-F5344CB8AC3E}">
        <p14:creationId xmlns:p14="http://schemas.microsoft.com/office/powerpoint/2010/main" val="159872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878472-F6E4-495C-AF49-A988EDADF2E8}"/>
              </a:ext>
            </a:extLst>
          </p:cNvPr>
          <p:cNvSpPr>
            <a:spLocks noGrp="1"/>
          </p:cNvSpPr>
          <p:nvPr>
            <p:ph idx="1"/>
          </p:nvPr>
        </p:nvSpPr>
        <p:spPr>
          <a:xfrm>
            <a:off x="571499" y="1137256"/>
            <a:ext cx="11209376" cy="5111144"/>
          </a:xfrm>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ARP poisoning</a:t>
            </a:r>
            <a:r>
              <a:rPr lang="en-US" sz="2400" dirty="0">
                <a:latin typeface="Times New Roman" panose="02020603050405020304" pitchFamily="18" charset="0"/>
                <a:cs typeface="Times New Roman" panose="02020603050405020304" pitchFamily="18" charset="0"/>
              </a:rPr>
              <a:t>, or </a:t>
            </a:r>
            <a:r>
              <a:rPr lang="en-US" sz="2400" dirty="0">
                <a:solidFill>
                  <a:srgbClr val="FF0000"/>
                </a:solidFill>
                <a:latin typeface="Times New Roman" panose="02020603050405020304" pitchFamily="18" charset="0"/>
                <a:cs typeface="Times New Roman" panose="02020603050405020304" pitchFamily="18" charset="0"/>
              </a:rPr>
              <a:t>ARP spoofing</a:t>
            </a:r>
            <a:r>
              <a:rPr lang="en-US" sz="2400" dirty="0">
                <a:latin typeface="Times New Roman" panose="02020603050405020304" pitchFamily="18" charset="0"/>
                <a:cs typeface="Times New Roman" panose="02020603050405020304" pitchFamily="18" charset="0"/>
              </a:rPr>
              <a:t>, is where a bad actor situates themselves in the middle of all communications between the application and network.</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Hackers try to preempt the actual target computer in order to send a reply packet with incorrect information and manipulate the ARP table of the inquiring computer called ARP poisoning.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a rule, these data packets contain the MAC address of a network device being controlled by hackers.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targeted system then links the output IP to the wrong hardware address and sends all future data packets to the hacker-controlled system. </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07B1CB0-7309-45E7-B0C5-E688A24F2E60}"/>
              </a:ext>
            </a:extLst>
          </p:cNvPr>
          <p:cNvSpPr>
            <a:spLocks noGrp="1"/>
          </p:cNvSpPr>
          <p:nvPr>
            <p:ph type="title"/>
          </p:nvPr>
        </p:nvSpPr>
        <p:spPr/>
        <p:txBody>
          <a:bodyPr/>
          <a:lstStyle/>
          <a:p>
            <a:r>
              <a:rPr lang="en-IN" dirty="0"/>
              <a:t>ARP Poisoning</a:t>
            </a:r>
          </a:p>
        </p:txBody>
      </p:sp>
    </p:spTree>
    <p:extLst>
      <p:ext uri="{BB962C8B-B14F-4D97-AF65-F5344CB8AC3E}">
        <p14:creationId xmlns:p14="http://schemas.microsoft.com/office/powerpoint/2010/main" val="877841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878472-F6E4-495C-AF49-A988EDADF2E8}"/>
              </a:ext>
            </a:extLst>
          </p:cNvPr>
          <p:cNvSpPr>
            <a:spLocks noGrp="1"/>
          </p:cNvSpPr>
          <p:nvPr>
            <p:ph idx="1"/>
          </p:nvPr>
        </p:nvSpPr>
        <p:spPr>
          <a:xfrm>
            <a:off x="571499" y="1137256"/>
            <a:ext cx="11209376" cy="5111144"/>
          </a:xfrm>
        </p:spPr>
        <p:txBody>
          <a:bodyPr>
            <a:normAutofit/>
          </a:bodyPr>
          <a:lstStyle/>
          <a:p>
            <a:r>
              <a:rPr lang="en-US" sz="2400" dirty="0">
                <a:latin typeface="Times New Roman" panose="02020603050405020304" pitchFamily="18" charset="0"/>
                <a:cs typeface="Times New Roman" panose="02020603050405020304" pitchFamily="18" charset="0"/>
              </a:rPr>
              <a:t>Once attackers have access to the system, they can roam around freely, intercepting all communications between the network and the application.</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The threats of ARP poisoning include</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b="1" dirty="0">
                <a:solidFill>
                  <a:schemeClr val="accent1"/>
                </a:solidFill>
                <a:latin typeface="Times New Roman" panose="02020603050405020304" pitchFamily="18" charset="0"/>
                <a:cs typeface="Times New Roman" panose="02020603050405020304" pitchFamily="18" charset="0"/>
              </a:rPr>
              <a:t>Denial-of-Service (DoS) Attack </a:t>
            </a:r>
            <a:r>
              <a:rPr lang="en-US" sz="2400" dirty="0">
                <a:latin typeface="Times New Roman" panose="02020603050405020304" pitchFamily="18" charset="0"/>
                <a:cs typeface="Times New Roman" panose="02020603050405020304" pitchFamily="18" charset="0"/>
              </a:rPr>
              <a:t>- </a:t>
            </a:r>
            <a:r>
              <a:rPr lang="en-IN" sz="2400" dirty="0"/>
              <a:t>to overwhelm a system</a:t>
            </a:r>
          </a:p>
          <a:p>
            <a:pPr marL="0" indent="0">
              <a:buNone/>
            </a:pPr>
            <a:r>
              <a:rPr lang="en-US" sz="2400" dirty="0">
                <a:latin typeface="Times New Roman" panose="02020603050405020304" pitchFamily="18" charset="0"/>
                <a:cs typeface="Times New Roman" panose="02020603050405020304" pitchFamily="18" charset="0"/>
              </a:rPr>
              <a:t>Sending numerous IP addresses to one application at one time essentially crashes the system, bombarding it with traffic that it cannot keep up with.</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accent1"/>
                </a:solidFill>
                <a:latin typeface="Times New Roman" panose="02020603050405020304" pitchFamily="18" charset="0"/>
                <a:cs typeface="Times New Roman" panose="02020603050405020304" pitchFamily="18" charset="0"/>
              </a:rPr>
              <a:t>Session Hijacking </a:t>
            </a:r>
            <a:r>
              <a:rPr lang="en-US" sz="2400" dirty="0">
                <a:latin typeface="Times New Roman" panose="02020603050405020304" pitchFamily="18" charset="0"/>
                <a:cs typeface="Times New Roman" panose="02020603050405020304" pitchFamily="18" charset="0"/>
              </a:rPr>
              <a:t>– Attackers can capture the session ID</a:t>
            </a:r>
          </a:p>
          <a:p>
            <a:pPr marL="0" indent="0">
              <a:buNone/>
            </a:pPr>
            <a:r>
              <a:rPr lang="en-US" sz="2400" dirty="0">
                <a:latin typeface="Times New Roman" panose="02020603050405020304" pitchFamily="18" charset="0"/>
                <a:cs typeface="Times New Roman" panose="02020603050405020304" pitchFamily="18" charset="0"/>
              </a:rPr>
              <a:t>If attackers intercept the session ID after gaining access into the network via ARP poisoning, they can easily gain access to other accounts in which the user is still authenticated.</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07B1CB0-7309-45E7-B0C5-E688A24F2E60}"/>
              </a:ext>
            </a:extLst>
          </p:cNvPr>
          <p:cNvSpPr>
            <a:spLocks noGrp="1"/>
          </p:cNvSpPr>
          <p:nvPr>
            <p:ph type="title"/>
          </p:nvPr>
        </p:nvSpPr>
        <p:spPr/>
        <p:txBody>
          <a:bodyPr/>
          <a:lstStyle/>
          <a:p>
            <a:r>
              <a:rPr lang="en-IN" dirty="0"/>
              <a:t> Threats of ARP Poisoning</a:t>
            </a:r>
          </a:p>
        </p:txBody>
      </p:sp>
    </p:spTree>
    <p:extLst>
      <p:ext uri="{BB962C8B-B14F-4D97-AF65-F5344CB8AC3E}">
        <p14:creationId xmlns:p14="http://schemas.microsoft.com/office/powerpoint/2010/main" val="13083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16F99F-0AE9-47A5-8AA9-7A02476E824D}"/>
              </a:ext>
            </a:extLst>
          </p:cNvPr>
          <p:cNvSpPr>
            <a:spLocks noGrp="1"/>
          </p:cNvSpPr>
          <p:nvPr>
            <p:ph idx="1"/>
          </p:nvPr>
        </p:nvSpPr>
        <p:spPr>
          <a:xfrm>
            <a:off x="571499" y="1514474"/>
            <a:ext cx="11209376" cy="4530863"/>
          </a:xfrm>
        </p:spPr>
        <p:txBody>
          <a:bodyPr/>
          <a:lstStyle/>
          <a:p>
            <a:pPr>
              <a:buFont typeface="Wingdings" panose="05000000000000000000" pitchFamily="2" charset="2"/>
              <a:buChar char="Ø"/>
            </a:pPr>
            <a:r>
              <a:rPr lang="en-US" sz="2400" b="1" dirty="0">
                <a:solidFill>
                  <a:schemeClr val="accent1"/>
                </a:solidFill>
                <a:latin typeface="Times New Roman" panose="02020603050405020304" pitchFamily="18" charset="0"/>
                <a:cs typeface="Times New Roman" panose="02020603050405020304" pitchFamily="18" charset="0"/>
              </a:rPr>
              <a:t>Man-in-the-middle attack- </a:t>
            </a:r>
            <a:r>
              <a:rPr lang="en-US" sz="2400" dirty="0">
                <a:latin typeface="Times New Roman" panose="02020603050405020304" pitchFamily="18" charset="0"/>
                <a:cs typeface="Times New Roman" panose="02020603050405020304" pitchFamily="18" charset="0"/>
              </a:rPr>
              <a:t>To intercept incoming traffic from a legitimate user and modify it to gain access to the session.</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Other threats  include Data Interception, Connection Hijacking, Connection Resetting, Stealing Passwords, manipulating data etc.</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4BB99C28-27EF-4FF2-9704-F40F93EF049E}"/>
              </a:ext>
            </a:extLst>
          </p:cNvPr>
          <p:cNvSpPr>
            <a:spLocks noGrp="1"/>
          </p:cNvSpPr>
          <p:nvPr>
            <p:ph type="title"/>
          </p:nvPr>
        </p:nvSpPr>
        <p:spPr/>
        <p:txBody>
          <a:bodyPr/>
          <a:lstStyle/>
          <a:p>
            <a:r>
              <a:rPr lang="en-IN" dirty="0"/>
              <a:t>Threats of ARP Poisoning</a:t>
            </a:r>
          </a:p>
        </p:txBody>
      </p:sp>
    </p:spTree>
    <p:extLst>
      <p:ext uri="{BB962C8B-B14F-4D97-AF65-F5344CB8AC3E}">
        <p14:creationId xmlns:p14="http://schemas.microsoft.com/office/powerpoint/2010/main" val="332373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878472-F6E4-495C-AF49-A988EDADF2E8}"/>
              </a:ext>
            </a:extLst>
          </p:cNvPr>
          <p:cNvSpPr>
            <a:spLocks noGrp="1"/>
          </p:cNvSpPr>
          <p:nvPr>
            <p:ph idx="1"/>
          </p:nvPr>
        </p:nvSpPr>
        <p:spPr>
          <a:xfrm>
            <a:off x="571499" y="1114425"/>
            <a:ext cx="11209376" cy="5267325"/>
          </a:xfrm>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Restrict the physical access</a:t>
            </a:r>
            <a:r>
              <a:rPr lang="en-US" sz="2400" dirty="0">
                <a:latin typeface="Times New Roman" panose="02020603050405020304" pitchFamily="18" charset="0"/>
                <a:cs typeface="Times New Roman" panose="02020603050405020304" pitchFamily="18" charset="0"/>
              </a:rPr>
              <a:t> to the network media to ensure that a packet sniffer cannot be installed.</a:t>
            </a:r>
          </a:p>
          <a:p>
            <a:endParaRPr lang="en-IN" dirty="0"/>
          </a:p>
          <a:p>
            <a:r>
              <a:rPr lang="en-US" sz="2400" dirty="0">
                <a:latin typeface="Times New Roman" panose="02020603050405020304" pitchFamily="18" charset="0"/>
                <a:cs typeface="Times New Roman" panose="02020603050405020304" pitchFamily="18" charset="0"/>
              </a:rPr>
              <a:t>Use </a:t>
            </a:r>
            <a:r>
              <a:rPr lang="en-US" sz="2400" dirty="0">
                <a:solidFill>
                  <a:srgbClr val="FF0000"/>
                </a:solidFill>
                <a:latin typeface="Times New Roman" panose="02020603050405020304" pitchFamily="18" charset="0"/>
                <a:cs typeface="Times New Roman" panose="02020603050405020304" pitchFamily="18" charset="0"/>
              </a:rPr>
              <a:t>encryption</a:t>
            </a:r>
            <a:r>
              <a:rPr lang="en-US" sz="2400" dirty="0">
                <a:latin typeface="Times New Roman" panose="02020603050405020304" pitchFamily="18" charset="0"/>
                <a:cs typeface="Times New Roman" panose="02020603050405020304" pitchFamily="18" charset="0"/>
              </a:rPr>
              <a:t> to protect confidential information.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Permanently add the </a:t>
            </a:r>
            <a:r>
              <a:rPr lang="en-US" sz="2400" dirty="0">
                <a:solidFill>
                  <a:srgbClr val="FF0000"/>
                </a:solidFill>
                <a:latin typeface="Times New Roman" panose="02020603050405020304" pitchFamily="18" charset="0"/>
                <a:cs typeface="Times New Roman" panose="02020603050405020304" pitchFamily="18" charset="0"/>
              </a:rPr>
              <a:t>MAC address of the gateway </a:t>
            </a:r>
            <a:r>
              <a:rPr lang="en-US" sz="2400" dirty="0">
                <a:latin typeface="Times New Roman" panose="02020603050405020304" pitchFamily="18" charset="0"/>
                <a:cs typeface="Times New Roman" panose="02020603050405020304" pitchFamily="18" charset="0"/>
              </a:rPr>
              <a:t>to the ARP cache</a:t>
            </a:r>
            <a:r>
              <a:rPr lang="en-US" dirty="0"/>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a:t>
            </a:r>
            <a:r>
              <a:rPr lang="en-US" sz="2400" dirty="0">
                <a:solidFill>
                  <a:srgbClr val="FF0000"/>
                </a:solidFill>
                <a:latin typeface="Times New Roman" panose="02020603050405020304" pitchFamily="18" charset="0"/>
                <a:cs typeface="Times New Roman" panose="02020603050405020304" pitchFamily="18" charset="0"/>
              </a:rPr>
              <a:t> static IP addresses</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static ARP tables</a:t>
            </a:r>
            <a:r>
              <a:rPr lang="en-US" sz="2400" dirty="0">
                <a:latin typeface="Times New Roman" panose="02020603050405020304" pitchFamily="18" charset="0"/>
                <a:cs typeface="Times New Roman" panose="02020603050405020304" pitchFamily="18" charset="0"/>
              </a:rPr>
              <a:t> to prevent attackers from adding the spoofed ARP entries for machines in the network.</a:t>
            </a:r>
          </a:p>
          <a:p>
            <a:endParaRPr lang="en-IN" dirty="0"/>
          </a:p>
          <a:p>
            <a:r>
              <a:rPr lang="en-US" sz="2400" dirty="0">
                <a:latin typeface="Times New Roman" panose="02020603050405020304" pitchFamily="18" charset="0"/>
                <a:cs typeface="Times New Roman" panose="02020603050405020304" pitchFamily="18" charset="0"/>
              </a:rPr>
              <a:t>Use </a:t>
            </a:r>
            <a:r>
              <a:rPr lang="en-US" sz="2400" dirty="0">
                <a:solidFill>
                  <a:srgbClr val="FF0000"/>
                </a:solidFill>
                <a:latin typeface="Times New Roman" panose="02020603050405020304" pitchFamily="18" charset="0"/>
                <a:cs typeface="Times New Roman" panose="02020603050405020304" pitchFamily="18" charset="0"/>
              </a:rPr>
              <a:t>IPv6</a:t>
            </a:r>
            <a:r>
              <a:rPr lang="en-US" sz="2400" dirty="0">
                <a:latin typeface="Times New Roman" panose="02020603050405020304" pitchFamily="18" charset="0"/>
                <a:cs typeface="Times New Roman" panose="02020603050405020304" pitchFamily="18" charset="0"/>
              </a:rPr>
              <a:t> instead of IPv4 protocol.</a:t>
            </a:r>
          </a:p>
          <a:p>
            <a:endParaRPr lang="en-IN" dirty="0"/>
          </a:p>
        </p:txBody>
      </p:sp>
      <p:sp>
        <p:nvSpPr>
          <p:cNvPr id="3" name="Title 2">
            <a:extLst>
              <a:ext uri="{FF2B5EF4-FFF2-40B4-BE49-F238E27FC236}">
                <a16:creationId xmlns:a16="http://schemas.microsoft.com/office/drawing/2014/main" id="{F07B1CB0-7309-45E7-B0C5-E688A24F2E60}"/>
              </a:ext>
            </a:extLst>
          </p:cNvPr>
          <p:cNvSpPr>
            <a:spLocks noGrp="1"/>
          </p:cNvSpPr>
          <p:nvPr>
            <p:ph type="title"/>
          </p:nvPr>
        </p:nvSpPr>
        <p:spPr/>
        <p:txBody>
          <a:bodyPr/>
          <a:lstStyle/>
          <a:p>
            <a:r>
              <a:rPr lang="en-IN" dirty="0"/>
              <a:t>Countermeasures</a:t>
            </a:r>
          </a:p>
        </p:txBody>
      </p:sp>
    </p:spTree>
    <p:extLst>
      <p:ext uri="{BB962C8B-B14F-4D97-AF65-F5344CB8AC3E}">
        <p14:creationId xmlns:p14="http://schemas.microsoft.com/office/powerpoint/2010/main" val="177123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9AF1F3-420F-426D-9797-80B0CEEC3A92}"/>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Use </a:t>
            </a:r>
            <a:r>
              <a:rPr lang="en-US" sz="2400" dirty="0">
                <a:solidFill>
                  <a:srgbClr val="FF0000"/>
                </a:solidFill>
                <a:latin typeface="Times New Roman" panose="02020603050405020304" pitchFamily="18" charset="0"/>
                <a:cs typeface="Times New Roman" panose="02020603050405020304" pitchFamily="18" charset="0"/>
              </a:rPr>
              <a:t>encrypted sessions</a:t>
            </a:r>
            <a:r>
              <a:rPr lang="en-US" sz="2400" dirty="0">
                <a:latin typeface="Times New Roman" panose="02020603050405020304" pitchFamily="18" charset="0"/>
                <a:cs typeface="Times New Roman" panose="02020603050405020304" pitchFamily="18" charset="0"/>
              </a:rPr>
              <a:t> such as SSH instead of Telnet, Secure Copy (SCP) instead of FTP, SSL for email connection, etc. to protect wireless network users against sniffing attacks.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a:t>
            </a:r>
            <a:r>
              <a:rPr lang="en-US" sz="2400" dirty="0">
                <a:solidFill>
                  <a:srgbClr val="FF0000"/>
                </a:solidFill>
                <a:latin typeface="Times New Roman" panose="02020603050405020304" pitchFamily="18" charset="0"/>
                <a:cs typeface="Times New Roman" panose="02020603050405020304" pitchFamily="18" charset="0"/>
              </a:rPr>
              <a:t> HTTPS</a:t>
            </a:r>
            <a:r>
              <a:rPr lang="en-US" sz="2400" dirty="0">
                <a:latin typeface="Times New Roman" panose="02020603050405020304" pitchFamily="18" charset="0"/>
                <a:cs typeface="Times New Roman" panose="02020603050405020304" pitchFamily="18" charset="0"/>
              </a:rPr>
              <a:t> instead of HTTP to protect usernames and passwords.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 </a:t>
            </a:r>
            <a:r>
              <a:rPr lang="en-US" sz="2400" dirty="0">
                <a:solidFill>
                  <a:srgbClr val="FF0000"/>
                </a:solidFill>
                <a:latin typeface="Times New Roman" panose="02020603050405020304" pitchFamily="18" charset="0"/>
                <a:cs typeface="Times New Roman" panose="02020603050405020304" pitchFamily="18" charset="0"/>
              </a:rPr>
              <a:t>switch</a:t>
            </a:r>
            <a:r>
              <a:rPr lang="en-US" sz="2400" dirty="0">
                <a:latin typeface="Times New Roman" panose="02020603050405020304" pitchFamily="18" charset="0"/>
                <a:cs typeface="Times New Roman" panose="02020603050405020304" pitchFamily="18" charset="0"/>
              </a:rPr>
              <a:t> instead of hub as switch delivers data only to the intended recipient.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 </a:t>
            </a:r>
            <a:r>
              <a:rPr lang="en-US" sz="2400" dirty="0">
                <a:solidFill>
                  <a:srgbClr val="FF0000"/>
                </a:solidFill>
                <a:latin typeface="Times New Roman" panose="02020603050405020304" pitchFamily="18" charset="0"/>
                <a:cs typeface="Times New Roman" panose="02020603050405020304" pitchFamily="18" charset="0"/>
              </a:rPr>
              <a:t>SFTP</a:t>
            </a:r>
            <a:r>
              <a:rPr lang="en-US" sz="2400" dirty="0">
                <a:latin typeface="Times New Roman" panose="02020603050405020304" pitchFamily="18" charset="0"/>
                <a:cs typeface="Times New Roman" panose="02020603050405020304" pitchFamily="18" charset="0"/>
              </a:rPr>
              <a:t>, instead of FTP for secure transfer of files.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 PGP and S/MIPE, VPN</a:t>
            </a:r>
            <a:r>
              <a:rPr lang="en-US" sz="2400">
                <a:latin typeface="Times New Roman" panose="02020603050405020304" pitchFamily="18" charset="0"/>
                <a:cs typeface="Times New Roman" panose="02020603050405020304" pitchFamily="18" charset="0"/>
              </a:rPr>
              <a:t>, SSL</a:t>
            </a:r>
            <a:r>
              <a:rPr lang="en-US" sz="2400" dirty="0">
                <a:latin typeface="Times New Roman" panose="02020603050405020304" pitchFamily="18" charset="0"/>
                <a:cs typeface="Times New Roman" panose="02020603050405020304" pitchFamily="18" charset="0"/>
              </a:rPr>
              <a:t>/TLS, Secure Shell (SSH) and One-time passwords (OTP).</a:t>
            </a:r>
          </a:p>
          <a:p>
            <a:endParaRPr lang="en-IN" dirty="0"/>
          </a:p>
        </p:txBody>
      </p:sp>
      <p:sp>
        <p:nvSpPr>
          <p:cNvPr id="3" name="Title 2">
            <a:extLst>
              <a:ext uri="{FF2B5EF4-FFF2-40B4-BE49-F238E27FC236}">
                <a16:creationId xmlns:a16="http://schemas.microsoft.com/office/drawing/2014/main" id="{0BF2E067-0DD4-4F7F-BE90-08F99A4EB7BE}"/>
              </a:ext>
            </a:extLst>
          </p:cNvPr>
          <p:cNvSpPr>
            <a:spLocks noGrp="1"/>
          </p:cNvSpPr>
          <p:nvPr>
            <p:ph type="title"/>
          </p:nvPr>
        </p:nvSpPr>
        <p:spPr/>
        <p:txBody>
          <a:bodyPr/>
          <a:lstStyle/>
          <a:p>
            <a:r>
              <a:rPr lang="en-IN" dirty="0"/>
              <a:t>Countermeasures</a:t>
            </a:r>
          </a:p>
        </p:txBody>
      </p:sp>
    </p:spTree>
    <p:extLst>
      <p:ext uri="{BB962C8B-B14F-4D97-AF65-F5344CB8AC3E}">
        <p14:creationId xmlns:p14="http://schemas.microsoft.com/office/powerpoint/2010/main" val="391740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31B2BA-6E62-4D85-91E9-A7D3C6263D08}"/>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Always encrypt the wireless traffic with a </a:t>
            </a:r>
            <a:r>
              <a:rPr lang="en-US" sz="2400" dirty="0">
                <a:solidFill>
                  <a:srgbClr val="FF0000"/>
                </a:solidFill>
                <a:latin typeface="Times New Roman" panose="02020603050405020304" pitchFamily="18" charset="0"/>
                <a:cs typeface="Times New Roman" panose="02020603050405020304" pitchFamily="18" charset="0"/>
              </a:rPr>
              <a:t>strong encryption protocol</a:t>
            </a:r>
            <a:r>
              <a:rPr lang="en-US" sz="2400" dirty="0">
                <a:latin typeface="Times New Roman" panose="02020603050405020304" pitchFamily="18" charset="0"/>
                <a:cs typeface="Times New Roman" panose="02020603050405020304" pitchFamily="18" charset="0"/>
              </a:rPr>
              <a:t> such as WPA and WPA2.</a:t>
            </a:r>
          </a:p>
          <a:p>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Retrieve MAC</a:t>
            </a:r>
            <a:r>
              <a:rPr lang="en-US" sz="2400" dirty="0">
                <a:latin typeface="Times New Roman" panose="02020603050405020304" pitchFamily="18" charset="0"/>
                <a:cs typeface="Times New Roman" panose="02020603050405020304" pitchFamily="18" charset="0"/>
              </a:rPr>
              <a:t> directly from NIC instead of OS; this prevents MAC address spoofing.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 </a:t>
            </a:r>
            <a:r>
              <a:rPr lang="en-US" sz="2400" dirty="0">
                <a:solidFill>
                  <a:srgbClr val="FF0000"/>
                </a:solidFill>
                <a:latin typeface="Times New Roman" panose="02020603050405020304" pitchFamily="18" charset="0"/>
                <a:cs typeface="Times New Roman" panose="02020603050405020304" pitchFamily="18" charset="0"/>
              </a:rPr>
              <a:t>tools</a:t>
            </a:r>
            <a:r>
              <a:rPr lang="en-US" sz="2400" dirty="0">
                <a:latin typeface="Times New Roman" panose="02020603050405020304" pitchFamily="18" charset="0"/>
                <a:cs typeface="Times New Roman" panose="02020603050405020304" pitchFamily="18" charset="0"/>
              </a:rPr>
              <a:t> to determine if any NICs are running in the promiscuous mode.</a:t>
            </a:r>
          </a:p>
          <a:p>
            <a:endParaRPr lang="en-IN" dirty="0"/>
          </a:p>
          <a:p>
            <a:r>
              <a:rPr lang="en-US" sz="2400" dirty="0">
                <a:latin typeface="Times New Roman" panose="02020603050405020304" pitchFamily="18" charset="0"/>
                <a:cs typeface="Times New Roman" panose="02020603050405020304" pitchFamily="18" charset="0"/>
              </a:rPr>
              <a:t>Turn off</a:t>
            </a:r>
            <a:r>
              <a:rPr lang="en-US" sz="2400" dirty="0">
                <a:solidFill>
                  <a:srgbClr val="FF0000"/>
                </a:solidFill>
                <a:latin typeface="Times New Roman" panose="02020603050405020304" pitchFamily="18" charset="0"/>
                <a:cs typeface="Times New Roman" panose="02020603050405020304" pitchFamily="18" charset="0"/>
              </a:rPr>
              <a:t> network identification broadcasts</a:t>
            </a:r>
            <a:r>
              <a:rPr lang="en-US" sz="2400" dirty="0">
                <a:latin typeface="Times New Roman" panose="02020603050405020304" pitchFamily="18" charset="0"/>
                <a:cs typeface="Times New Roman" panose="02020603050405020304" pitchFamily="18" charset="0"/>
              </a:rPr>
              <a:t> and if possible, restrict the network to authorized users in order to protect network from being discovered with sniffing tools.</a:t>
            </a:r>
          </a:p>
          <a:p>
            <a:endParaRPr lang="en-IN" dirty="0"/>
          </a:p>
        </p:txBody>
      </p:sp>
      <p:sp>
        <p:nvSpPr>
          <p:cNvPr id="3" name="Title 2">
            <a:extLst>
              <a:ext uri="{FF2B5EF4-FFF2-40B4-BE49-F238E27FC236}">
                <a16:creationId xmlns:a16="http://schemas.microsoft.com/office/drawing/2014/main" id="{1FE59BD4-AB8C-458B-AB99-86EEE443A655}"/>
              </a:ext>
            </a:extLst>
          </p:cNvPr>
          <p:cNvSpPr>
            <a:spLocks noGrp="1"/>
          </p:cNvSpPr>
          <p:nvPr>
            <p:ph type="title"/>
          </p:nvPr>
        </p:nvSpPr>
        <p:spPr/>
        <p:txBody>
          <a:bodyPr/>
          <a:lstStyle/>
          <a:p>
            <a:r>
              <a:rPr lang="en-IN" dirty="0"/>
              <a:t>Countermeasures</a:t>
            </a:r>
          </a:p>
        </p:txBody>
      </p:sp>
    </p:spTree>
    <p:extLst>
      <p:ext uri="{BB962C8B-B14F-4D97-AF65-F5344CB8AC3E}">
        <p14:creationId xmlns:p14="http://schemas.microsoft.com/office/powerpoint/2010/main" val="110481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B5C5F6-5B9E-4A10-B20D-2768B0079BD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man in the middle (MITM) attack is a general term for when a perpetrator positions himself in a conversation between a user and an application.</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A555306-E9D9-43B8-BAAF-F0ED4E2FD6ED}"/>
              </a:ext>
            </a:extLst>
          </p:cNvPr>
          <p:cNvSpPr>
            <a:spLocks noGrp="1"/>
          </p:cNvSpPr>
          <p:nvPr>
            <p:ph type="title"/>
          </p:nvPr>
        </p:nvSpPr>
        <p:spPr/>
        <p:txBody>
          <a:bodyPr/>
          <a:lstStyle/>
          <a:p>
            <a:r>
              <a:rPr lang="en-IN" dirty="0"/>
              <a:t>Man In the Middle Attacks</a:t>
            </a:r>
          </a:p>
        </p:txBody>
      </p:sp>
      <p:pic>
        <p:nvPicPr>
          <p:cNvPr id="6" name="Picture 5" descr="Diagram&#10;&#10;Description automatically generated">
            <a:extLst>
              <a:ext uri="{FF2B5EF4-FFF2-40B4-BE49-F238E27FC236}">
                <a16:creationId xmlns:a16="http://schemas.microsoft.com/office/drawing/2014/main" id="{3C3BACEA-1ED8-4DC2-9000-7979BC461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675" y="2602824"/>
            <a:ext cx="6419850" cy="3117920"/>
          </a:xfrm>
          <a:prstGeom prst="rect">
            <a:avLst/>
          </a:prstGeom>
        </p:spPr>
      </p:pic>
    </p:spTree>
    <p:extLst>
      <p:ext uri="{BB962C8B-B14F-4D97-AF65-F5344CB8AC3E}">
        <p14:creationId xmlns:p14="http://schemas.microsoft.com/office/powerpoint/2010/main" val="168537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1776C6-B817-1CF0-0703-1C3D5E458F5F}"/>
              </a:ext>
            </a:extLst>
          </p:cNvPr>
          <p:cNvSpPr>
            <a:spLocks noGrp="1"/>
          </p:cNvSpPr>
          <p:nvPr>
            <p:ph idx="1"/>
          </p:nvPr>
        </p:nvSpPr>
        <p:spPr>
          <a:xfrm>
            <a:off x="571499" y="1061884"/>
            <a:ext cx="11337472" cy="4879144"/>
          </a:xfrm>
        </p:spPr>
        <p:txBody>
          <a:bodyPr>
            <a:noAutofit/>
          </a:bodyPr>
          <a:lstStyle/>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Sniffing is a process of monitoring and </a:t>
            </a:r>
            <a:r>
              <a:rPr lang="en-US" sz="2400" dirty="0">
                <a:solidFill>
                  <a:srgbClr val="FF0000"/>
                </a:solidFill>
                <a:latin typeface="Times New Roman" panose="02020603050405020304" pitchFamily="18" charset="0"/>
                <a:cs typeface="Times New Roman" panose="02020603050405020304" pitchFamily="18" charset="0"/>
              </a:rPr>
              <a:t>capturing all data packets</a:t>
            </a:r>
            <a:r>
              <a:rPr lang="en-US" sz="2400" dirty="0">
                <a:latin typeface="Times New Roman" panose="02020603050405020304" pitchFamily="18" charset="0"/>
                <a:cs typeface="Times New Roman" panose="02020603050405020304" pitchFamily="18" charset="0"/>
              </a:rPr>
              <a:t> passing through a given network using </a:t>
            </a:r>
            <a:r>
              <a:rPr lang="en-US" sz="2400" dirty="0">
                <a:solidFill>
                  <a:schemeClr val="accent1"/>
                </a:solidFill>
                <a:latin typeface="Times New Roman" panose="02020603050405020304" pitchFamily="18" charset="0"/>
                <a:cs typeface="Times New Roman" panose="02020603050405020304" pitchFamily="18" charset="0"/>
              </a:rPr>
              <a:t>sniffing tools</a:t>
            </a:r>
            <a:r>
              <a:rPr lang="en-US" sz="2400" dirty="0">
                <a:latin typeface="Times New Roman" panose="02020603050405020304" pitchFamily="18" charset="0"/>
                <a:cs typeface="Times New Roman" panose="02020603050405020304" pitchFamily="18" charset="0"/>
              </a:rPr>
              <a:t>.</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Sniffing done using </a:t>
            </a:r>
            <a:r>
              <a:rPr lang="en-US" sz="2400" dirty="0">
                <a:solidFill>
                  <a:schemeClr val="accent1"/>
                </a:solidFill>
                <a:latin typeface="Times New Roman" panose="02020603050405020304" pitchFamily="18" charset="0"/>
                <a:cs typeface="Times New Roman" panose="02020603050405020304" pitchFamily="18" charset="0"/>
              </a:rPr>
              <a:t>software</a:t>
            </a:r>
            <a:r>
              <a:rPr lang="en-US" sz="2400" dirty="0">
                <a:latin typeface="Times New Roman" panose="02020603050405020304" pitchFamily="18" charset="0"/>
                <a:cs typeface="Times New Roman" panose="02020603050405020304" pitchFamily="18" charset="0"/>
              </a:rPr>
              <a:t> that captures all data packets passing through a given network interface or by using </a:t>
            </a:r>
            <a:r>
              <a:rPr lang="en-US" sz="2400" dirty="0">
                <a:solidFill>
                  <a:schemeClr val="accent1"/>
                </a:solidFill>
                <a:latin typeface="Times New Roman" panose="02020603050405020304" pitchFamily="18" charset="0"/>
                <a:cs typeface="Times New Roman" panose="02020603050405020304" pitchFamily="18" charset="0"/>
              </a:rPr>
              <a:t>hardware</a:t>
            </a:r>
            <a:r>
              <a:rPr lang="en-US" sz="2400" dirty="0">
                <a:latin typeface="Times New Roman" panose="02020603050405020304" pitchFamily="18" charset="0"/>
                <a:cs typeface="Times New Roman" panose="02020603050405020304" pitchFamily="18" charset="0"/>
              </a:rPr>
              <a:t> devices explicitly designed for this purpose.</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B3C0F3A-7CAF-9517-A2A2-EC9CD97BB959}"/>
              </a:ext>
            </a:extLst>
          </p:cNvPr>
          <p:cNvSpPr>
            <a:spLocks noGrp="1"/>
          </p:cNvSpPr>
          <p:nvPr>
            <p:ph type="title"/>
          </p:nvPr>
        </p:nvSpPr>
        <p:spPr>
          <a:xfrm>
            <a:off x="571499" y="339137"/>
            <a:ext cx="11209376" cy="464000"/>
          </a:xfrm>
        </p:spPr>
        <p:txBody>
          <a:bodyPr/>
          <a:lstStyle/>
          <a:p>
            <a:r>
              <a:rPr lang="en-IN" dirty="0"/>
              <a:t>Sniffing: Introduction</a:t>
            </a:r>
          </a:p>
        </p:txBody>
      </p:sp>
      <p:pic>
        <p:nvPicPr>
          <p:cNvPr id="9" name="Picture 8" descr="Text, whiteboard&#10;&#10;Description automatically generated">
            <a:extLst>
              <a:ext uri="{FF2B5EF4-FFF2-40B4-BE49-F238E27FC236}">
                <a16:creationId xmlns:a16="http://schemas.microsoft.com/office/drawing/2014/main" id="{4F1E6E5B-2531-4C4E-AC35-626BDF0A2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889" y="1396181"/>
            <a:ext cx="6764594" cy="1910377"/>
          </a:xfrm>
          <a:prstGeom prst="rect">
            <a:avLst/>
          </a:prstGeom>
        </p:spPr>
      </p:pic>
    </p:spTree>
    <p:extLst>
      <p:ext uri="{BB962C8B-B14F-4D97-AF65-F5344CB8AC3E}">
        <p14:creationId xmlns:p14="http://schemas.microsoft.com/office/powerpoint/2010/main" val="1792463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raphical user interface&#10;&#10;Description automatically generated">
            <a:extLst>
              <a:ext uri="{FF2B5EF4-FFF2-40B4-BE49-F238E27FC236}">
                <a16:creationId xmlns:a16="http://schemas.microsoft.com/office/drawing/2014/main" id="{1552802D-B403-4F68-A42D-5DFEDED114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426" y="1474839"/>
            <a:ext cx="5161208" cy="4363979"/>
          </a:xfrm>
        </p:spPr>
      </p:pic>
      <p:sp>
        <p:nvSpPr>
          <p:cNvPr id="3" name="Title 2">
            <a:extLst>
              <a:ext uri="{FF2B5EF4-FFF2-40B4-BE49-F238E27FC236}">
                <a16:creationId xmlns:a16="http://schemas.microsoft.com/office/drawing/2014/main" id="{B27D3002-F2B7-4517-AB56-FEE2F9A6C5E4}"/>
              </a:ext>
            </a:extLst>
          </p:cNvPr>
          <p:cNvSpPr>
            <a:spLocks noGrp="1"/>
          </p:cNvSpPr>
          <p:nvPr>
            <p:ph type="title"/>
          </p:nvPr>
        </p:nvSpPr>
        <p:spPr/>
        <p:txBody>
          <a:bodyPr/>
          <a:lstStyle/>
          <a:p>
            <a:r>
              <a:rPr lang="en-IN" dirty="0"/>
              <a:t>Real instance of MITM attack</a:t>
            </a:r>
          </a:p>
        </p:txBody>
      </p:sp>
      <p:sp>
        <p:nvSpPr>
          <p:cNvPr id="6" name="TextBox 5">
            <a:extLst>
              <a:ext uri="{FF2B5EF4-FFF2-40B4-BE49-F238E27FC236}">
                <a16:creationId xmlns:a16="http://schemas.microsoft.com/office/drawing/2014/main" id="{E44AB2F4-C26C-4583-AAE6-E085D2C08E98}"/>
              </a:ext>
            </a:extLst>
          </p:cNvPr>
          <p:cNvSpPr txBox="1"/>
          <p:nvPr/>
        </p:nvSpPr>
        <p:spPr>
          <a:xfrm>
            <a:off x="6047566" y="2302632"/>
            <a:ext cx="6144433"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intruder positioned himself in between the client and server to intercept the confidential data or manipulate the incorrect information of them.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061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AB6132C7-CD6B-4AA2-8B29-A21CCC878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725" y="1150374"/>
            <a:ext cx="7886924" cy="4876800"/>
          </a:xfrm>
        </p:spPr>
      </p:pic>
      <p:sp>
        <p:nvSpPr>
          <p:cNvPr id="3" name="Title 2">
            <a:extLst>
              <a:ext uri="{FF2B5EF4-FFF2-40B4-BE49-F238E27FC236}">
                <a16:creationId xmlns:a16="http://schemas.microsoft.com/office/drawing/2014/main" id="{D11D7EB2-2213-4EE3-863E-78A5F0089103}"/>
              </a:ext>
            </a:extLst>
          </p:cNvPr>
          <p:cNvSpPr>
            <a:spLocks noGrp="1"/>
          </p:cNvSpPr>
          <p:nvPr>
            <p:ph type="title"/>
          </p:nvPr>
        </p:nvSpPr>
        <p:spPr/>
        <p:txBody>
          <a:bodyPr/>
          <a:lstStyle/>
          <a:p>
            <a:br>
              <a:rPr lang="en-US" dirty="0"/>
            </a:br>
            <a:r>
              <a:rPr lang="en-US" dirty="0"/>
              <a:t>Another Instance of MITM attack</a:t>
            </a:r>
            <a:br>
              <a:rPr lang="en-US" dirty="0"/>
            </a:br>
            <a:endParaRPr lang="en-IN" dirty="0"/>
          </a:p>
        </p:txBody>
      </p:sp>
    </p:spTree>
    <p:extLst>
      <p:ext uri="{BB962C8B-B14F-4D97-AF65-F5344CB8AC3E}">
        <p14:creationId xmlns:p14="http://schemas.microsoft.com/office/powerpoint/2010/main" val="3765237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045D19-797F-60C7-4A3F-13B324CB7715}"/>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242626"/>
                </a:solidFill>
                <a:effectLst/>
                <a:latin typeface="Times New Roman" panose="02020603050405020304" pitchFamily="18" charset="0"/>
                <a:cs typeface="Times New Roman" panose="02020603050405020304" pitchFamily="18" charset="0"/>
              </a:rPr>
              <a:t>Are a type of session hijacking</a:t>
            </a:r>
          </a:p>
          <a:p>
            <a:pPr algn="l">
              <a:buFont typeface="Arial" panose="020B0604020202020204" pitchFamily="34" charset="0"/>
              <a:buChar char="•"/>
            </a:pPr>
            <a:endParaRPr lang="en-US" sz="2400" b="0" i="0" dirty="0">
              <a:solidFill>
                <a:srgbClr val="24262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242626"/>
                </a:solidFill>
                <a:effectLst/>
                <a:latin typeface="Times New Roman" panose="02020603050405020304" pitchFamily="18" charset="0"/>
                <a:cs typeface="Times New Roman" panose="02020603050405020304" pitchFamily="18" charset="0"/>
              </a:rPr>
              <a:t>Involve attackers inserting themselves as relays or proxies in an ongoing, legitimate conversation or data transfer</a:t>
            </a:r>
          </a:p>
          <a:p>
            <a:pPr algn="l">
              <a:buFont typeface="Arial" panose="020B0604020202020204" pitchFamily="34" charset="0"/>
              <a:buChar char="•"/>
            </a:pPr>
            <a:endParaRPr lang="en-US" sz="2400" b="0" i="0" dirty="0">
              <a:solidFill>
                <a:srgbClr val="24262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242626"/>
                </a:solidFill>
                <a:effectLst/>
                <a:latin typeface="Times New Roman" panose="02020603050405020304" pitchFamily="18" charset="0"/>
                <a:cs typeface="Times New Roman" panose="02020603050405020304" pitchFamily="18" charset="0"/>
              </a:rPr>
              <a:t>Exploit the real-time nature of conversations and data transfers to go undetected</a:t>
            </a:r>
          </a:p>
          <a:p>
            <a:pPr algn="l">
              <a:buFont typeface="Arial" panose="020B0604020202020204" pitchFamily="34" charset="0"/>
              <a:buChar char="•"/>
            </a:pPr>
            <a:endParaRPr lang="en-US" sz="2400" b="0" i="0" dirty="0">
              <a:solidFill>
                <a:srgbClr val="24262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242626"/>
                </a:solidFill>
                <a:effectLst/>
                <a:latin typeface="Times New Roman" panose="02020603050405020304" pitchFamily="18" charset="0"/>
                <a:cs typeface="Times New Roman" panose="02020603050405020304" pitchFamily="18" charset="0"/>
              </a:rPr>
              <a:t>Allow attackers to intercept confidential data</a:t>
            </a:r>
          </a:p>
          <a:p>
            <a:pPr algn="l">
              <a:buFont typeface="Arial" panose="020B0604020202020204" pitchFamily="34" charset="0"/>
              <a:buChar char="•"/>
            </a:pPr>
            <a:endParaRPr lang="en-US" sz="2400" b="0" i="0" dirty="0">
              <a:solidFill>
                <a:srgbClr val="24262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242626"/>
                </a:solidFill>
                <a:effectLst/>
                <a:latin typeface="Times New Roman" panose="02020603050405020304" pitchFamily="18" charset="0"/>
                <a:cs typeface="Times New Roman" panose="02020603050405020304" pitchFamily="18" charset="0"/>
              </a:rPr>
              <a:t>Allow attackers to insert malicious data and links in a way indistinguishable from legitimate data</a:t>
            </a:r>
          </a:p>
          <a:p>
            <a:endParaRPr lang="en-IN" dirty="0"/>
          </a:p>
        </p:txBody>
      </p:sp>
      <p:sp>
        <p:nvSpPr>
          <p:cNvPr id="3" name="Title 2">
            <a:extLst>
              <a:ext uri="{FF2B5EF4-FFF2-40B4-BE49-F238E27FC236}">
                <a16:creationId xmlns:a16="http://schemas.microsoft.com/office/drawing/2014/main" id="{C0B7EDC6-0EED-40A4-5C52-BCED366B63B2}"/>
              </a:ext>
            </a:extLst>
          </p:cNvPr>
          <p:cNvSpPr>
            <a:spLocks noGrp="1"/>
          </p:cNvSpPr>
          <p:nvPr>
            <p:ph type="title"/>
          </p:nvPr>
        </p:nvSpPr>
        <p:spPr/>
        <p:txBody>
          <a:bodyPr/>
          <a:lstStyle/>
          <a:p>
            <a:r>
              <a:rPr lang="en-IN" dirty="0"/>
              <a:t>Key concept of MITM</a:t>
            </a:r>
          </a:p>
        </p:txBody>
      </p:sp>
    </p:spTree>
    <p:extLst>
      <p:ext uri="{BB962C8B-B14F-4D97-AF65-F5344CB8AC3E}">
        <p14:creationId xmlns:p14="http://schemas.microsoft.com/office/powerpoint/2010/main" val="2608467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F0E9A5-B37B-4C84-B4D8-A20DF29EFA94}"/>
              </a:ext>
            </a:extLst>
          </p:cNvPr>
          <p:cNvSpPr>
            <a:spLocks noGrp="1"/>
          </p:cNvSpPr>
          <p:nvPr>
            <p:ph idx="1"/>
          </p:nvPr>
        </p:nvSpPr>
        <p:spPr>
          <a:xfrm>
            <a:off x="571499" y="1362074"/>
            <a:ext cx="11209376" cy="4683263"/>
          </a:xfrm>
        </p:spPr>
        <p:txBody>
          <a:bodyPr>
            <a:normAutofit/>
          </a:bodyPr>
          <a:lstStyle/>
          <a:p>
            <a:r>
              <a:rPr lang="en-US" sz="2400" dirty="0">
                <a:latin typeface="Times New Roman" panose="02020603050405020304" pitchFamily="18" charset="0"/>
                <a:cs typeface="Times New Roman" panose="02020603050405020304" pitchFamily="18" charset="0"/>
              </a:rPr>
              <a:t>There are two types of MITM attacks: passive attacks and active attacks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Passive attack - tacker receives the packets being transmitted and forwards them without making changes.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Active attacks - attacker receives the packets and manipulates them, then he forwards the manipulated packets. </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32BC828-7FEB-4796-A0DB-6D0FC1F9154E}"/>
              </a:ext>
            </a:extLst>
          </p:cNvPr>
          <p:cNvSpPr>
            <a:spLocks noGrp="1"/>
          </p:cNvSpPr>
          <p:nvPr>
            <p:ph type="title"/>
          </p:nvPr>
        </p:nvSpPr>
        <p:spPr/>
        <p:txBody>
          <a:bodyPr/>
          <a:lstStyle/>
          <a:p>
            <a:r>
              <a:rPr lang="en-IN" dirty="0"/>
              <a:t>Types of MITM attack</a:t>
            </a:r>
          </a:p>
        </p:txBody>
      </p:sp>
    </p:spTree>
    <p:extLst>
      <p:ext uri="{BB962C8B-B14F-4D97-AF65-F5344CB8AC3E}">
        <p14:creationId xmlns:p14="http://schemas.microsoft.com/office/powerpoint/2010/main" val="4178224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235F53-22AD-458F-90F2-B8A5EBA7372C}"/>
              </a:ext>
            </a:extLst>
          </p:cNvPr>
          <p:cNvSpPr>
            <a:spLocks noGrp="1"/>
          </p:cNvSpPr>
          <p:nvPr>
            <p:ph idx="1"/>
          </p:nvPr>
        </p:nvSpPr>
        <p:spPr>
          <a:xfrm>
            <a:off x="571499" y="1143000"/>
            <a:ext cx="11209376" cy="5095874"/>
          </a:xfrm>
        </p:spPr>
        <p:txBody>
          <a:bodyPr>
            <a:normAutofit fontScale="92500" lnSpcReduction="20000"/>
          </a:bodyPr>
          <a:lstStyle/>
          <a:p>
            <a:r>
              <a:rPr lang="en-US" sz="2400" b="0" i="0" dirty="0">
                <a:solidFill>
                  <a:srgbClr val="000000"/>
                </a:solidFill>
                <a:effectLst/>
                <a:latin typeface="Times New Roman" panose="02020603050405020304" pitchFamily="18" charset="0"/>
                <a:cs typeface="Times New Roman" panose="02020603050405020304" pitchFamily="18" charset="0"/>
              </a:rPr>
              <a:t> MITM execution has two distinct phases: </a:t>
            </a:r>
            <a:r>
              <a:rPr lang="en-US" sz="2400" b="0" i="0" dirty="0">
                <a:solidFill>
                  <a:schemeClr val="accent1"/>
                </a:solidFill>
                <a:effectLst/>
                <a:latin typeface="Times New Roman" panose="02020603050405020304" pitchFamily="18" charset="0"/>
                <a:cs typeface="Times New Roman" panose="02020603050405020304" pitchFamily="18" charset="0"/>
              </a:rPr>
              <a:t>interception</a:t>
            </a:r>
            <a:r>
              <a:rPr lang="en-US" sz="2400" b="0" i="0" dirty="0">
                <a:solidFill>
                  <a:srgbClr val="000000"/>
                </a:solidFill>
                <a:effectLst/>
                <a:latin typeface="Times New Roman" panose="02020603050405020304" pitchFamily="18" charset="0"/>
                <a:cs typeface="Times New Roman" panose="02020603050405020304" pitchFamily="18" charset="0"/>
              </a:rPr>
              <a:t> and </a:t>
            </a:r>
            <a:r>
              <a:rPr lang="en-US" sz="2400" b="0" i="0" dirty="0">
                <a:solidFill>
                  <a:schemeClr val="accent1"/>
                </a:solidFill>
                <a:effectLst/>
                <a:latin typeface="Times New Roman" panose="02020603050405020304" pitchFamily="18" charset="0"/>
                <a:cs typeface="Times New Roman" panose="02020603050405020304" pitchFamily="18" charset="0"/>
              </a:rPr>
              <a:t>decryption.</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IP spoofing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DNS Spoofing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ARP Spoofing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Wi-Fi Eavesdropping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SSL Stripping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HTTPS Spoofing</a:t>
            </a:r>
          </a:p>
        </p:txBody>
      </p:sp>
      <p:sp>
        <p:nvSpPr>
          <p:cNvPr id="3" name="Title 2">
            <a:extLst>
              <a:ext uri="{FF2B5EF4-FFF2-40B4-BE49-F238E27FC236}">
                <a16:creationId xmlns:a16="http://schemas.microsoft.com/office/drawing/2014/main" id="{CDB6EE79-AE2D-4C70-B051-28ADB9640659}"/>
              </a:ext>
            </a:extLst>
          </p:cNvPr>
          <p:cNvSpPr>
            <a:spLocks noGrp="1"/>
          </p:cNvSpPr>
          <p:nvPr>
            <p:ph type="title"/>
          </p:nvPr>
        </p:nvSpPr>
        <p:spPr/>
        <p:txBody>
          <a:bodyPr/>
          <a:lstStyle/>
          <a:p>
            <a:r>
              <a:rPr lang="en-IN" dirty="0"/>
              <a:t>Types of MITM attack</a:t>
            </a:r>
          </a:p>
        </p:txBody>
      </p:sp>
      <p:sp>
        <p:nvSpPr>
          <p:cNvPr id="4" name="Right Brace 3">
            <a:extLst>
              <a:ext uri="{FF2B5EF4-FFF2-40B4-BE49-F238E27FC236}">
                <a16:creationId xmlns:a16="http://schemas.microsoft.com/office/drawing/2014/main" id="{B3119C56-A932-1727-131C-5D758AC6081F}"/>
              </a:ext>
            </a:extLst>
          </p:cNvPr>
          <p:cNvSpPr/>
          <p:nvPr/>
        </p:nvSpPr>
        <p:spPr>
          <a:xfrm>
            <a:off x="3962400" y="1695450"/>
            <a:ext cx="266700" cy="204787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1816D6AF-0885-5D4A-75D0-D20FEAC2E87B}"/>
              </a:ext>
            </a:extLst>
          </p:cNvPr>
          <p:cNvSpPr txBox="1"/>
          <p:nvPr/>
        </p:nvSpPr>
        <p:spPr>
          <a:xfrm>
            <a:off x="4229100" y="2534721"/>
            <a:ext cx="154305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Interception</a:t>
            </a:r>
          </a:p>
        </p:txBody>
      </p:sp>
      <p:sp>
        <p:nvSpPr>
          <p:cNvPr id="6" name="Right Brace 5">
            <a:extLst>
              <a:ext uri="{FF2B5EF4-FFF2-40B4-BE49-F238E27FC236}">
                <a16:creationId xmlns:a16="http://schemas.microsoft.com/office/drawing/2014/main" id="{FE6CD50A-5BC1-5C7E-7D58-3A4EFE34C1F8}"/>
              </a:ext>
            </a:extLst>
          </p:cNvPr>
          <p:cNvSpPr/>
          <p:nvPr/>
        </p:nvSpPr>
        <p:spPr>
          <a:xfrm>
            <a:off x="3962400" y="3967162"/>
            <a:ext cx="266700" cy="204787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70720D5A-E431-A092-B07E-7CA6807DDCD4}"/>
              </a:ext>
            </a:extLst>
          </p:cNvPr>
          <p:cNvSpPr txBox="1"/>
          <p:nvPr/>
        </p:nvSpPr>
        <p:spPr>
          <a:xfrm>
            <a:off x="4204512" y="4762440"/>
            <a:ext cx="2533650" cy="400110"/>
          </a:xfrm>
          <a:prstGeom prst="rect">
            <a:avLst/>
          </a:prstGeom>
          <a:noFill/>
        </p:spPr>
        <p:txBody>
          <a:bodyPr wrap="square" rtlCol="0">
            <a:spAutoFit/>
          </a:bodyPr>
          <a:lstStyle/>
          <a:p>
            <a:r>
              <a:rPr lang="en-IN" sz="2000" dirty="0"/>
              <a:t>decryption</a:t>
            </a:r>
          </a:p>
        </p:txBody>
      </p:sp>
    </p:spTree>
    <p:extLst>
      <p:ext uri="{BB962C8B-B14F-4D97-AF65-F5344CB8AC3E}">
        <p14:creationId xmlns:p14="http://schemas.microsoft.com/office/powerpoint/2010/main" val="3337817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80C4A-16E7-3645-628A-9AAAC84B50F0}"/>
              </a:ext>
            </a:extLst>
          </p:cNvPr>
          <p:cNvSpPr>
            <a:spLocks noGrp="1"/>
          </p:cNvSpPr>
          <p:nvPr>
            <p:ph idx="1"/>
          </p:nvPr>
        </p:nvSpPr>
        <p:spPr>
          <a:xfrm>
            <a:off x="571499" y="1447800"/>
            <a:ext cx="11209376" cy="4597538"/>
          </a:xfrm>
        </p:spPr>
        <p:txBody>
          <a:bodyPr>
            <a:normAutofit lnSpcReduction="10000"/>
          </a:bodyPr>
          <a:lstStyle/>
          <a:p>
            <a:pPr>
              <a:buFont typeface="Wingdings" panose="05000000000000000000" pitchFamily="2" charset="2"/>
              <a:buChar char="Ø"/>
            </a:pPr>
            <a:r>
              <a:rPr lang="en-US" sz="2400" b="1" i="0" u="sng" dirty="0">
                <a:solidFill>
                  <a:schemeClr val="accent1"/>
                </a:solidFill>
                <a:effectLst/>
                <a:latin typeface="Times New Roman" panose="02020603050405020304" pitchFamily="18" charset="0"/>
                <a:cs typeface="Times New Roman" panose="02020603050405020304" pitchFamily="18" charset="0"/>
              </a:rPr>
              <a:t>IP spoofing</a:t>
            </a:r>
            <a:r>
              <a:rPr lang="en-US" sz="2400" b="0" i="0" u="sng" dirty="0">
                <a:solidFill>
                  <a:schemeClr val="accent1"/>
                </a:solidFill>
                <a:effectLst/>
                <a:latin typeface="Times New Roman" panose="02020603050405020304" pitchFamily="18" charset="0"/>
                <a:cs typeface="Times New Roman" panose="02020603050405020304" pitchFamily="18" charset="0"/>
              </a:rPr>
              <a:t> </a:t>
            </a:r>
          </a:p>
          <a:p>
            <a:r>
              <a:rPr lang="en-US" sz="2400" b="0" i="0" dirty="0">
                <a:effectLst/>
                <a:latin typeface="Times New Roman" panose="02020603050405020304" pitchFamily="18" charset="0"/>
                <a:cs typeface="Times New Roman" panose="02020603050405020304" pitchFamily="18" charset="0"/>
              </a:rPr>
              <a:t>Spoofing is an impersonation of a user, device or client on the Internet. It’s often used during a </a:t>
            </a:r>
            <a:r>
              <a:rPr lang="en-US" sz="2400" b="0"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cyberattack to disguise the source of attack traffic</a:t>
            </a:r>
            <a:r>
              <a:rPr lang="en-US" sz="2400" b="0" i="0" dirty="0">
                <a:effectLst/>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Computer networks communicate through the exchange of network data packets, each containing multiple headers used for routing and to ensure transmission continuity.</a:t>
            </a:r>
          </a:p>
          <a:p>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One such header is the ‘Source IP Address’, which indicates the IP address of the packet’s sender.</a:t>
            </a:r>
          </a:p>
          <a:p>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In </a:t>
            </a:r>
            <a:r>
              <a:rPr lang="en-US" sz="2400" b="0" i="0" dirty="0">
                <a:solidFill>
                  <a:srgbClr val="0070C0"/>
                </a:solidFill>
                <a:effectLst/>
                <a:latin typeface="Times New Roman" panose="02020603050405020304" pitchFamily="18" charset="0"/>
                <a:cs typeface="Times New Roman" panose="02020603050405020304" pitchFamily="18" charset="0"/>
              </a:rPr>
              <a:t>IP spoofing </a:t>
            </a:r>
            <a:r>
              <a:rPr lang="en-US" sz="2400" b="0" i="0" dirty="0">
                <a:effectLst/>
                <a:latin typeface="Times New Roman" panose="02020603050405020304" pitchFamily="18" charset="0"/>
                <a:cs typeface="Times New Roman" panose="02020603050405020304" pitchFamily="18" charset="0"/>
              </a:rPr>
              <a:t>or </a:t>
            </a:r>
            <a:r>
              <a:rPr lang="en-US" sz="2400" b="0" i="0" dirty="0">
                <a:solidFill>
                  <a:srgbClr val="0070C0"/>
                </a:solidFill>
                <a:effectLst/>
                <a:latin typeface="Times New Roman" panose="02020603050405020304" pitchFamily="18" charset="0"/>
                <a:cs typeface="Times New Roman" panose="02020603050405020304" pitchFamily="18" charset="0"/>
              </a:rPr>
              <a:t>IP address forgery</a:t>
            </a:r>
            <a:r>
              <a:rPr lang="en-US" sz="2400" b="0" i="0" dirty="0">
                <a:effectLst/>
                <a:latin typeface="Times New Roman" panose="02020603050405020304" pitchFamily="18" charset="0"/>
                <a:cs typeface="Times New Roman" panose="02020603050405020304" pitchFamily="18" charset="0"/>
              </a:rPr>
              <a:t>, used to gain unauthorized access to machines, whereby an attacker illicitly impersonates another machine by manipulating IP packets.</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F9151A8-F8D0-5B10-05A0-90ECCA7D838C}"/>
              </a:ext>
            </a:extLst>
          </p:cNvPr>
          <p:cNvSpPr>
            <a:spLocks noGrp="1"/>
          </p:cNvSpPr>
          <p:nvPr>
            <p:ph type="title"/>
          </p:nvPr>
        </p:nvSpPr>
        <p:spPr/>
        <p:txBody>
          <a:bodyPr/>
          <a:lstStyle/>
          <a:p>
            <a:r>
              <a:rPr lang="en-IN" dirty="0"/>
              <a:t>Interception</a:t>
            </a:r>
          </a:p>
        </p:txBody>
      </p:sp>
    </p:spTree>
    <p:extLst>
      <p:ext uri="{BB962C8B-B14F-4D97-AF65-F5344CB8AC3E}">
        <p14:creationId xmlns:p14="http://schemas.microsoft.com/office/powerpoint/2010/main" val="418402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758F55-A634-130E-39D9-B3EAF6471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199" y="897731"/>
            <a:ext cx="8772526" cy="5062537"/>
          </a:xfrm>
        </p:spPr>
      </p:pic>
      <p:sp>
        <p:nvSpPr>
          <p:cNvPr id="3" name="Title 2">
            <a:extLst>
              <a:ext uri="{FF2B5EF4-FFF2-40B4-BE49-F238E27FC236}">
                <a16:creationId xmlns:a16="http://schemas.microsoft.com/office/drawing/2014/main" id="{A1601FFD-DC6D-2D62-6A57-2780838942B5}"/>
              </a:ext>
            </a:extLst>
          </p:cNvPr>
          <p:cNvSpPr>
            <a:spLocks noGrp="1"/>
          </p:cNvSpPr>
          <p:nvPr>
            <p:ph type="title"/>
          </p:nvPr>
        </p:nvSpPr>
        <p:spPr/>
        <p:txBody>
          <a:bodyPr/>
          <a:lstStyle/>
          <a:p>
            <a:r>
              <a:rPr lang="en-IN" dirty="0"/>
              <a:t>IP spoofing</a:t>
            </a:r>
          </a:p>
        </p:txBody>
      </p:sp>
    </p:spTree>
    <p:extLst>
      <p:ext uri="{BB962C8B-B14F-4D97-AF65-F5344CB8AC3E}">
        <p14:creationId xmlns:p14="http://schemas.microsoft.com/office/powerpoint/2010/main" val="4265579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357E61-C992-B700-33BB-141CE53960D7}"/>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The intruder sends messages to a computer with an IP address indicating that the message is coming from a trusted host. </a:t>
            </a:r>
          </a:p>
          <a:p>
            <a:endParaRPr lang="en-US" sz="2400" b="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To engage in IP spoofing, a hacker must first use a variety of techniques to find an IP address of a trusted host and then modify the packet headers so that it appears that the packets are coming from that host.</a:t>
            </a:r>
          </a:p>
          <a:p>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When IP spoofing is used to hijack a browser, a visitor who types in the URL of a legitimate site is taken to a fraudulent Web page created by the hijacker. </a:t>
            </a:r>
          </a:p>
          <a:p>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If a user interacts with dynamic content on a spoofed page, the hijacker can gain access to sensitive information or computer or network resources. </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F80E06A-D0D4-D685-D022-D76B991795B9}"/>
              </a:ext>
            </a:extLst>
          </p:cNvPr>
          <p:cNvSpPr>
            <a:spLocks noGrp="1"/>
          </p:cNvSpPr>
          <p:nvPr>
            <p:ph type="title"/>
          </p:nvPr>
        </p:nvSpPr>
        <p:spPr/>
        <p:txBody>
          <a:bodyPr/>
          <a:lstStyle/>
          <a:p>
            <a:r>
              <a:rPr lang="en-IN" dirty="0"/>
              <a:t>IP spoofing</a:t>
            </a:r>
          </a:p>
        </p:txBody>
      </p:sp>
    </p:spTree>
    <p:extLst>
      <p:ext uri="{BB962C8B-B14F-4D97-AF65-F5344CB8AC3E}">
        <p14:creationId xmlns:p14="http://schemas.microsoft.com/office/powerpoint/2010/main" val="1817426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77E125-B69A-FFA8-8383-14838489F0B5}"/>
              </a:ext>
            </a:extLst>
          </p:cNvPr>
          <p:cNvSpPr>
            <a:spLocks noGrp="1"/>
          </p:cNvSpPr>
          <p:nvPr>
            <p:ph idx="1"/>
          </p:nvPr>
        </p:nvSpPr>
        <p:spPr>
          <a:xfrm>
            <a:off x="571499" y="1137256"/>
            <a:ext cx="11306176" cy="4908082"/>
          </a:xfrm>
        </p:spPr>
        <p:txBody>
          <a:bodyPr>
            <a:normAutofit/>
          </a:bodyPr>
          <a:lstStyle/>
          <a:p>
            <a:r>
              <a:rPr lang="en-US" sz="2400" b="0" i="0" dirty="0">
                <a:solidFill>
                  <a:srgbClr val="222222"/>
                </a:solidFill>
                <a:effectLst/>
                <a:latin typeface="Times New Roman" panose="02020603050405020304" pitchFamily="18" charset="0"/>
                <a:cs typeface="Times New Roman" panose="02020603050405020304" pitchFamily="18" charset="0"/>
              </a:rPr>
              <a:t>DNS resolvers provide clients with the IP address that is associated with a domain name.</a:t>
            </a:r>
            <a:endParaRPr lang="en-IN" sz="2400" u="sng"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79FD975-355E-D053-6EE0-DAAD32108595}"/>
              </a:ext>
            </a:extLst>
          </p:cNvPr>
          <p:cNvSpPr>
            <a:spLocks noGrp="1"/>
          </p:cNvSpPr>
          <p:nvPr>
            <p:ph type="title"/>
          </p:nvPr>
        </p:nvSpPr>
        <p:spPr/>
        <p:txBody>
          <a:bodyPr/>
          <a:lstStyle/>
          <a:p>
            <a:r>
              <a:rPr lang="en-IN" dirty="0"/>
              <a:t>DNS spoofing</a:t>
            </a:r>
          </a:p>
        </p:txBody>
      </p:sp>
      <p:pic>
        <p:nvPicPr>
          <p:cNvPr id="5" name="Picture 4" descr="Diagram, text, letter&#10;&#10;Description automatically generated">
            <a:extLst>
              <a:ext uri="{FF2B5EF4-FFF2-40B4-BE49-F238E27FC236}">
                <a16:creationId xmlns:a16="http://schemas.microsoft.com/office/drawing/2014/main" id="{33EE249D-D1A1-36E7-3378-CBE02C8B5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29" y="1877961"/>
            <a:ext cx="8980845" cy="4167377"/>
          </a:xfrm>
          <a:prstGeom prst="rect">
            <a:avLst/>
          </a:prstGeom>
        </p:spPr>
      </p:pic>
    </p:spTree>
    <p:extLst>
      <p:ext uri="{BB962C8B-B14F-4D97-AF65-F5344CB8AC3E}">
        <p14:creationId xmlns:p14="http://schemas.microsoft.com/office/powerpoint/2010/main" val="2108986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2CCE65-73F8-8597-B4F7-2434101F1FD6}"/>
              </a:ext>
            </a:extLst>
          </p:cNvPr>
          <p:cNvSpPr>
            <a:spLocks noGrp="1"/>
          </p:cNvSpPr>
          <p:nvPr>
            <p:ph idx="1"/>
          </p:nvPr>
        </p:nvSpPr>
        <p:spPr>
          <a:xfrm>
            <a:off x="571499" y="962025"/>
            <a:ext cx="11209376" cy="5083313"/>
          </a:xfrm>
        </p:spPr>
        <p:txBody>
          <a:bodyPr>
            <a:normAutofit/>
          </a:bodyPr>
          <a:lstStyle/>
          <a:p>
            <a:r>
              <a:rPr lang="en-US" sz="2400" b="0" i="0" dirty="0">
                <a:solidFill>
                  <a:srgbClr val="222222"/>
                </a:solidFill>
                <a:effectLst/>
                <a:latin typeface="Times New Roman" panose="02020603050405020304" pitchFamily="18" charset="0"/>
                <a:cs typeface="Times New Roman" panose="02020603050405020304" pitchFamily="18" charset="0"/>
              </a:rPr>
              <a:t>When a user attempts to navigate to a website, a request send to the DNS resolver. </a:t>
            </a:r>
          </a:p>
          <a:p>
            <a:endParaRPr lang="en-US" sz="2400" dirty="0">
              <a:solidFill>
                <a:srgbClr val="222222"/>
              </a:solidFill>
              <a:latin typeface="Times New Roman" panose="02020603050405020304" pitchFamily="18" charset="0"/>
              <a:cs typeface="Times New Roman" panose="02020603050405020304" pitchFamily="18" charset="0"/>
            </a:endParaRPr>
          </a:p>
          <a:p>
            <a:r>
              <a:rPr lang="en-US" sz="2400" b="0" i="0" dirty="0">
                <a:solidFill>
                  <a:srgbClr val="222222"/>
                </a:solidFill>
                <a:effectLst/>
                <a:latin typeface="Times New Roman" panose="02020603050405020304" pitchFamily="18" charset="0"/>
                <a:cs typeface="Times New Roman" panose="02020603050405020304" pitchFamily="18" charset="0"/>
              </a:rPr>
              <a:t>The DNS resolver responds with the IP address, and the web browser takes this address and initiates loading the website.</a:t>
            </a:r>
          </a:p>
          <a:p>
            <a:endParaRPr lang="en-US" sz="2400" dirty="0">
              <a:solidFill>
                <a:srgbClr val="222222"/>
              </a:solidFill>
              <a:latin typeface="Times New Roman" panose="02020603050405020304" pitchFamily="18" charset="0"/>
              <a:cs typeface="Times New Roman" panose="02020603050405020304" pitchFamily="18" charset="0"/>
            </a:endParaRPr>
          </a:p>
          <a:p>
            <a:r>
              <a:rPr lang="en-US" sz="2400" b="0" i="0" dirty="0">
                <a:solidFill>
                  <a:srgbClr val="222222"/>
                </a:solidFill>
                <a:effectLst/>
                <a:latin typeface="Times New Roman" panose="02020603050405020304" pitchFamily="18" charset="0"/>
                <a:cs typeface="Times New Roman" panose="02020603050405020304" pitchFamily="18" charset="0"/>
              </a:rPr>
              <a:t>A DNS resolver will save responses to IP address queries for a certain amount of time in the DNS cache.</a:t>
            </a:r>
          </a:p>
          <a:p>
            <a:endParaRPr lang="en-US" sz="2400" dirty="0">
              <a:solidFill>
                <a:srgbClr val="222222"/>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1569C80-EE69-5A5A-5A00-6456F0BC214C}"/>
              </a:ext>
            </a:extLst>
          </p:cNvPr>
          <p:cNvSpPr>
            <a:spLocks noGrp="1"/>
          </p:cNvSpPr>
          <p:nvPr>
            <p:ph type="title"/>
          </p:nvPr>
        </p:nvSpPr>
        <p:spPr/>
        <p:txBody>
          <a:bodyPr/>
          <a:lstStyle/>
          <a:p>
            <a:r>
              <a:rPr lang="en-IN" dirty="0"/>
              <a:t>DNS spoofing</a:t>
            </a:r>
          </a:p>
        </p:txBody>
      </p:sp>
      <p:pic>
        <p:nvPicPr>
          <p:cNvPr id="5" name="Picture 4">
            <a:extLst>
              <a:ext uri="{FF2B5EF4-FFF2-40B4-BE49-F238E27FC236}">
                <a16:creationId xmlns:a16="http://schemas.microsoft.com/office/drawing/2014/main" id="{44AA8F4F-2138-0671-84B6-051EA96E5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900" y="3581400"/>
            <a:ext cx="8162925" cy="2717879"/>
          </a:xfrm>
          <a:prstGeom prst="rect">
            <a:avLst/>
          </a:prstGeom>
        </p:spPr>
      </p:pic>
      <p:sp>
        <p:nvSpPr>
          <p:cNvPr id="6" name="TextBox 5">
            <a:extLst>
              <a:ext uri="{FF2B5EF4-FFF2-40B4-BE49-F238E27FC236}">
                <a16:creationId xmlns:a16="http://schemas.microsoft.com/office/drawing/2014/main" id="{71FC2636-3018-3C3E-C0B5-A21D8DD3F5CE}"/>
              </a:ext>
            </a:extLst>
          </p:cNvPr>
          <p:cNvSpPr txBox="1"/>
          <p:nvPr/>
        </p:nvSpPr>
        <p:spPr>
          <a:xfrm>
            <a:off x="6096000" y="5711309"/>
            <a:ext cx="3000375" cy="400110"/>
          </a:xfrm>
          <a:prstGeom prst="rect">
            <a:avLst/>
          </a:prstGeom>
          <a:noFill/>
        </p:spPr>
        <p:txBody>
          <a:bodyPr wrap="square" rtlCol="0">
            <a:spAutoFit/>
          </a:bodyPr>
          <a:lstStyle/>
          <a:p>
            <a:r>
              <a:rPr lang="en-IN" sz="2000" dirty="0">
                <a:solidFill>
                  <a:schemeClr val="accent1"/>
                </a:solidFill>
                <a:latin typeface="Times New Roman" panose="02020603050405020304" pitchFamily="18" charset="0"/>
                <a:cs typeface="Times New Roman" panose="02020603050405020304" pitchFamily="18" charset="0"/>
              </a:rPr>
              <a:t>DNS Cached response</a:t>
            </a:r>
          </a:p>
        </p:txBody>
      </p:sp>
    </p:spTree>
    <p:extLst>
      <p:ext uri="{BB962C8B-B14F-4D97-AF65-F5344CB8AC3E}">
        <p14:creationId xmlns:p14="http://schemas.microsoft.com/office/powerpoint/2010/main" val="335871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412E8D-7635-B169-8E87-C3A19E2C2247}"/>
              </a:ext>
            </a:extLst>
          </p:cNvPr>
          <p:cNvSpPr>
            <a:spLocks noGrp="1"/>
          </p:cNvSpPr>
          <p:nvPr>
            <p:ph idx="1"/>
          </p:nvPr>
        </p:nvSpPr>
        <p:spPr>
          <a:xfrm>
            <a:off x="571499" y="1171575"/>
            <a:ext cx="11209376" cy="4873763"/>
          </a:xfrm>
        </p:spPr>
        <p:txBody>
          <a:bodyPr>
            <a:normAutofit fontScale="70000" lnSpcReduction="20000"/>
          </a:bodyPr>
          <a:lstStyle/>
          <a:p>
            <a:pPr>
              <a:lnSpc>
                <a:spcPct val="150000"/>
              </a:lnSpc>
            </a:pPr>
            <a:r>
              <a:rPr lang="en-US" b="1" dirty="0">
                <a:solidFill>
                  <a:schemeClr val="accent1"/>
                </a:solidFill>
              </a:rPr>
              <a:t>Ethical usage</a:t>
            </a:r>
          </a:p>
          <a:p>
            <a:pPr>
              <a:lnSpc>
                <a:spcPct val="120000"/>
              </a:lnSpc>
              <a:buFont typeface="Wingdings" panose="05000000000000000000" pitchFamily="2" charset="2"/>
              <a:buChar char="ü"/>
            </a:pPr>
            <a:r>
              <a:rPr lang="en-US" dirty="0"/>
              <a:t> </a:t>
            </a:r>
            <a:r>
              <a:rPr lang="en-US" dirty="0">
                <a:latin typeface="Times New Roman" panose="02020603050405020304" pitchFamily="18" charset="0"/>
                <a:cs typeface="Times New Roman" panose="02020603050405020304" pitchFamily="18" charset="0"/>
              </a:rPr>
              <a:t>Packet capturing </a:t>
            </a:r>
          </a:p>
          <a:p>
            <a:pPr>
              <a:lnSpc>
                <a:spcPct val="12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Network traffic usage and analysis</a:t>
            </a:r>
          </a:p>
          <a:p>
            <a:pPr>
              <a:lnSpc>
                <a:spcPct val="12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Packet conversion for data analysis</a:t>
            </a:r>
          </a:p>
          <a:p>
            <a:pPr>
              <a:lnSpc>
                <a:spcPct val="12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Network troubleshooting</a:t>
            </a:r>
          </a:p>
          <a:p>
            <a:pPr>
              <a:lnSpc>
                <a:spcPct val="150000"/>
              </a:lnSpc>
            </a:pPr>
            <a:r>
              <a:rPr lang="en-US" b="1" dirty="0">
                <a:solidFill>
                  <a:schemeClr val="accent1"/>
                </a:solidFill>
              </a:rPr>
              <a:t>Unethical usage</a:t>
            </a:r>
          </a:p>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User identity and password stealing</a:t>
            </a:r>
          </a:p>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Email or instant message data stealing</a:t>
            </a:r>
          </a:p>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Packet spoofing and </a:t>
            </a:r>
            <a:r>
              <a:rPr lang="en-US">
                <a:latin typeface="Times New Roman" panose="02020603050405020304" pitchFamily="18" charset="0"/>
                <a:cs typeface="Times New Roman" panose="02020603050405020304" pitchFamily="18" charset="0"/>
              </a:rPr>
              <a:t>data theft</a:t>
            </a:r>
          </a:p>
          <a:p>
            <a:pPr>
              <a:lnSpc>
                <a:spcPct val="150000"/>
              </a:lnSpc>
              <a:buFont typeface="Wingdings" panose="05000000000000000000" pitchFamily="2" charset="2"/>
              <a:buChar char="ü"/>
            </a:pPr>
            <a:r>
              <a:rPr lang="en-US">
                <a:latin typeface="Times New Roman" panose="02020603050405020304" pitchFamily="18" charset="0"/>
                <a:cs typeface="Times New Roman" panose="02020603050405020304" pitchFamily="18" charset="0"/>
              </a:rPr>
              <a:t>Monetary </a:t>
            </a:r>
            <a:r>
              <a:rPr lang="en-US" dirty="0">
                <a:latin typeface="Times New Roman" panose="02020603050405020304" pitchFamily="18" charset="0"/>
                <a:cs typeface="Times New Roman" panose="02020603050405020304" pitchFamily="18" charset="0"/>
              </a:rPr>
              <a:t>or reputational damage</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63E9B24-2F6F-B5E9-5003-E9CC2A1EC2E8}"/>
              </a:ext>
            </a:extLst>
          </p:cNvPr>
          <p:cNvSpPr>
            <a:spLocks noGrp="1"/>
          </p:cNvSpPr>
          <p:nvPr>
            <p:ph type="title"/>
          </p:nvPr>
        </p:nvSpPr>
        <p:spPr/>
        <p:txBody>
          <a:bodyPr/>
          <a:lstStyle/>
          <a:p>
            <a:pPr fontAlgn="base"/>
            <a:r>
              <a:rPr lang="en-US" dirty="0">
                <a:cs typeface="Times New Roman" panose="02020603050405020304" pitchFamily="18" charset="0"/>
              </a:rPr>
              <a:t>What is sniffing software used for?</a:t>
            </a:r>
          </a:p>
        </p:txBody>
      </p:sp>
    </p:spTree>
    <p:extLst>
      <p:ext uri="{BB962C8B-B14F-4D97-AF65-F5344CB8AC3E}">
        <p14:creationId xmlns:p14="http://schemas.microsoft.com/office/powerpoint/2010/main" val="162644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338010-3B07-8BB1-D012-B96F5D4E1061}"/>
              </a:ext>
            </a:extLst>
          </p:cNvPr>
          <p:cNvSpPr>
            <a:spLocks noGrp="1"/>
          </p:cNvSpPr>
          <p:nvPr>
            <p:ph idx="1"/>
          </p:nvPr>
        </p:nvSpPr>
        <p:spPr/>
        <p:txBody>
          <a:bodyPr/>
          <a:lstStyle/>
          <a:p>
            <a:r>
              <a:rPr lang="en-US" sz="2400" b="0" i="0" dirty="0">
                <a:solidFill>
                  <a:srgbClr val="222222"/>
                </a:solidFill>
                <a:effectLst/>
                <a:latin typeface="Times New Roman" panose="02020603050405020304" pitchFamily="18" charset="0"/>
                <a:cs typeface="Times New Roman" panose="02020603050405020304" pitchFamily="18" charset="0"/>
              </a:rPr>
              <a:t>Attackers can poison DNS caches by impersonating </a:t>
            </a:r>
            <a:r>
              <a:rPr lang="en-US" sz="2400" b="0" i="0" u="none" strike="noStrike" dirty="0">
                <a:solidFill>
                  <a:srgbClr val="0051C3"/>
                </a:solidFill>
                <a:effectLst/>
                <a:latin typeface="Times New Roman" panose="02020603050405020304" pitchFamily="18" charset="0"/>
                <a:cs typeface="Times New Roman" panose="02020603050405020304" pitchFamily="18" charset="0"/>
                <a:hlinkClick r:id="rId2"/>
              </a:rPr>
              <a:t>DNS nameservers</a:t>
            </a:r>
            <a:r>
              <a:rPr lang="en-US" sz="2400" b="0" i="0" dirty="0">
                <a:solidFill>
                  <a:srgbClr val="222222"/>
                </a:solidFill>
                <a:effectLst/>
                <a:latin typeface="Times New Roman" panose="02020603050405020304" pitchFamily="18" charset="0"/>
                <a:cs typeface="Times New Roman" panose="02020603050405020304" pitchFamily="18" charset="0"/>
              </a:rPr>
              <a:t>, making a request to a DNS resolver, and then forging the reply when the DNS resolver queries a nameserver</a:t>
            </a:r>
            <a:r>
              <a:rPr lang="en-US" b="0" i="0" dirty="0">
                <a:solidFill>
                  <a:srgbClr val="222222"/>
                </a:solidFill>
                <a:effectLst/>
                <a:latin typeface="-apple-system"/>
              </a:rPr>
              <a:t>.</a:t>
            </a:r>
          </a:p>
          <a:p>
            <a:endParaRPr lang="en-IN" dirty="0"/>
          </a:p>
        </p:txBody>
      </p:sp>
      <p:sp>
        <p:nvSpPr>
          <p:cNvPr id="3" name="Title 2">
            <a:extLst>
              <a:ext uri="{FF2B5EF4-FFF2-40B4-BE49-F238E27FC236}">
                <a16:creationId xmlns:a16="http://schemas.microsoft.com/office/drawing/2014/main" id="{E81215BD-C2B2-7B6D-D8DE-CEEA5BDDE1DA}"/>
              </a:ext>
            </a:extLst>
          </p:cNvPr>
          <p:cNvSpPr>
            <a:spLocks noGrp="1"/>
          </p:cNvSpPr>
          <p:nvPr>
            <p:ph type="title"/>
          </p:nvPr>
        </p:nvSpPr>
        <p:spPr/>
        <p:txBody>
          <a:bodyPr/>
          <a:lstStyle/>
          <a:p>
            <a:r>
              <a:rPr lang="en-IN" dirty="0"/>
              <a:t>DNS spoofing</a:t>
            </a:r>
          </a:p>
        </p:txBody>
      </p:sp>
      <p:pic>
        <p:nvPicPr>
          <p:cNvPr id="5" name="Picture 4" descr="Diagram&#10;&#10;Description automatically generated">
            <a:extLst>
              <a:ext uri="{FF2B5EF4-FFF2-40B4-BE49-F238E27FC236}">
                <a16:creationId xmlns:a16="http://schemas.microsoft.com/office/drawing/2014/main" id="{95F35A08-D927-E85E-F156-1EDBA691A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128" y="1966452"/>
            <a:ext cx="7566581" cy="4198374"/>
          </a:xfrm>
          <a:prstGeom prst="rect">
            <a:avLst/>
          </a:prstGeom>
        </p:spPr>
      </p:pic>
    </p:spTree>
    <p:extLst>
      <p:ext uri="{BB962C8B-B14F-4D97-AF65-F5344CB8AC3E}">
        <p14:creationId xmlns:p14="http://schemas.microsoft.com/office/powerpoint/2010/main" val="34180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DF1E66-57D3-0C5A-0211-D83E08B060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6375" y="992296"/>
            <a:ext cx="6794837" cy="4873408"/>
          </a:xfrm>
        </p:spPr>
      </p:pic>
      <p:sp>
        <p:nvSpPr>
          <p:cNvPr id="3" name="Title 2">
            <a:extLst>
              <a:ext uri="{FF2B5EF4-FFF2-40B4-BE49-F238E27FC236}">
                <a16:creationId xmlns:a16="http://schemas.microsoft.com/office/drawing/2014/main" id="{0F44F79C-E921-6B9A-6C31-5839BCDC6F20}"/>
              </a:ext>
            </a:extLst>
          </p:cNvPr>
          <p:cNvSpPr>
            <a:spLocks noGrp="1"/>
          </p:cNvSpPr>
          <p:nvPr>
            <p:ph type="title"/>
          </p:nvPr>
        </p:nvSpPr>
        <p:spPr/>
        <p:txBody>
          <a:bodyPr/>
          <a:lstStyle/>
          <a:p>
            <a:r>
              <a:rPr lang="en-IN" dirty="0"/>
              <a:t>DNS spoofing</a:t>
            </a:r>
          </a:p>
        </p:txBody>
      </p:sp>
    </p:spTree>
    <p:extLst>
      <p:ext uri="{BB962C8B-B14F-4D97-AF65-F5344CB8AC3E}">
        <p14:creationId xmlns:p14="http://schemas.microsoft.com/office/powerpoint/2010/main" val="3463009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1C0D98-5B9F-F38B-EAF3-0F6DE9B3D415}"/>
              </a:ext>
            </a:extLst>
          </p:cNvPr>
          <p:cNvSpPr>
            <a:spLocks noGrp="1"/>
          </p:cNvSpPr>
          <p:nvPr>
            <p:ph idx="1"/>
          </p:nvPr>
        </p:nvSpPr>
        <p:spPr/>
        <p:txBody>
          <a:bodyPr>
            <a:normAutofit lnSpcReduction="10000"/>
          </a:bodyPr>
          <a:lstStyle/>
          <a:p>
            <a:r>
              <a:rPr lang="en-US" sz="2400" b="0" i="0" dirty="0">
                <a:effectLst/>
                <a:latin typeface="Times New Roman" panose="02020603050405020304" pitchFamily="18" charset="0"/>
                <a:cs typeface="Times New Roman" panose="02020603050405020304" pitchFamily="18" charset="0"/>
              </a:rPr>
              <a:t>A MITM attack after the attacker gains access to the victim’s encrypted data, it must be decrypted for the attacker to be able to read and use it. </a:t>
            </a:r>
          </a:p>
          <a:p>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Several methods might be used to decrypt the victim’s data without alerting the user or application:</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i="0" dirty="0">
                <a:solidFill>
                  <a:schemeClr val="accent1"/>
                </a:solidFill>
                <a:effectLst/>
                <a:latin typeface="Times New Roman" panose="02020603050405020304" pitchFamily="18" charset="0"/>
                <a:cs typeface="Times New Roman" panose="02020603050405020304" pitchFamily="18" charset="0"/>
              </a:rPr>
              <a:t>HTTPS Spoofing</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a:t>
            </a:r>
          </a:p>
          <a:p>
            <a:r>
              <a:rPr lang="en-US" sz="2400" b="0" i="0" dirty="0">
                <a:effectLst/>
                <a:latin typeface="Times New Roman" panose="02020603050405020304" pitchFamily="18" charset="0"/>
                <a:cs typeface="Times New Roman" panose="02020603050405020304" pitchFamily="18" charset="0"/>
              </a:rPr>
              <a:t>HTTPS spoofing is a method for tricking your browser into thinking a certain website is safe and authentic when it’s not. </a:t>
            </a:r>
          </a:p>
          <a:p>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When a victim attempts to connect to a secure site, a false certificate is sent to their browser which leads them to the attacker’s malicious website instead. This gives the attacker access to any data the victim shares on that site.</a:t>
            </a:r>
          </a:p>
          <a:p>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4F560F2-0C14-C050-296C-983F2C79D42D}"/>
              </a:ext>
            </a:extLst>
          </p:cNvPr>
          <p:cNvSpPr>
            <a:spLocks noGrp="1"/>
          </p:cNvSpPr>
          <p:nvPr>
            <p:ph type="title"/>
          </p:nvPr>
        </p:nvSpPr>
        <p:spPr/>
        <p:txBody>
          <a:bodyPr/>
          <a:lstStyle/>
          <a:p>
            <a:r>
              <a:rPr lang="en-IN" dirty="0"/>
              <a:t>Decryption</a:t>
            </a:r>
          </a:p>
        </p:txBody>
      </p:sp>
    </p:spTree>
    <p:extLst>
      <p:ext uri="{BB962C8B-B14F-4D97-AF65-F5344CB8AC3E}">
        <p14:creationId xmlns:p14="http://schemas.microsoft.com/office/powerpoint/2010/main" val="3230898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364A53-7453-7C8E-458D-FC2C11538543}"/>
              </a:ext>
            </a:extLst>
          </p:cNvPr>
          <p:cNvSpPr>
            <a:spLocks noGrp="1"/>
          </p:cNvSpPr>
          <p:nvPr>
            <p:ph idx="1"/>
          </p:nvPr>
        </p:nvSpPr>
        <p:spPr/>
        <p:txBody>
          <a:bodyPr/>
          <a:lstStyle/>
          <a:p>
            <a:pPr>
              <a:buFont typeface="Wingdings" panose="05000000000000000000" pitchFamily="2" charset="2"/>
              <a:buChar char="Ø"/>
            </a:pPr>
            <a:r>
              <a:rPr lang="en-US" sz="2400" b="1" i="0" dirty="0">
                <a:solidFill>
                  <a:schemeClr val="accent1"/>
                </a:solidFill>
                <a:effectLst/>
                <a:latin typeface="Times New Roman" panose="02020603050405020304" pitchFamily="18" charset="0"/>
                <a:cs typeface="Times New Roman" panose="02020603050405020304" pitchFamily="18" charset="0"/>
              </a:rPr>
              <a:t>SSL Hijacking:</a:t>
            </a:r>
            <a:r>
              <a:rPr lang="en-US" sz="2400" b="0" i="0" dirty="0">
                <a:solidFill>
                  <a:schemeClr val="accent1"/>
                </a:solidFill>
                <a:effectLst/>
                <a:latin typeface="Times New Roman" panose="02020603050405020304" pitchFamily="18" charset="0"/>
                <a:cs typeface="Times New Roman" panose="02020603050405020304" pitchFamily="18" charset="0"/>
              </a:rPr>
              <a:t> </a:t>
            </a:r>
          </a:p>
          <a:p>
            <a:r>
              <a:rPr lang="en-US" sz="2400" b="0" i="0" dirty="0">
                <a:effectLst/>
                <a:latin typeface="Times New Roman" panose="02020603050405020304" pitchFamily="18" charset="0"/>
                <a:cs typeface="Times New Roman" panose="02020603050405020304" pitchFamily="18" charset="0"/>
              </a:rPr>
              <a:t>Any time you connect to an unsecure website, indicated by “HTTP” in the URL, your server automatically reroutes you to the secure HTTPS version of that site. </a:t>
            </a:r>
          </a:p>
          <a:p>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With SSL hijacking, the attacker uses their own computer and server to intercept the reroute, allowing them to interrupt any information passed between the user’s computer and server. This gives them access to any sensitive information the user uses during their session.</a:t>
            </a:r>
          </a:p>
          <a:p>
            <a:endParaRPr lang="en-IN" dirty="0"/>
          </a:p>
        </p:txBody>
      </p:sp>
      <p:sp>
        <p:nvSpPr>
          <p:cNvPr id="3" name="Title 2">
            <a:extLst>
              <a:ext uri="{FF2B5EF4-FFF2-40B4-BE49-F238E27FC236}">
                <a16:creationId xmlns:a16="http://schemas.microsoft.com/office/drawing/2014/main" id="{0F2602D6-020A-40A7-7187-6C667BD8DF4D}"/>
              </a:ext>
            </a:extLst>
          </p:cNvPr>
          <p:cNvSpPr>
            <a:spLocks noGrp="1"/>
          </p:cNvSpPr>
          <p:nvPr>
            <p:ph type="title"/>
          </p:nvPr>
        </p:nvSpPr>
        <p:spPr/>
        <p:txBody>
          <a:bodyPr/>
          <a:lstStyle/>
          <a:p>
            <a:r>
              <a:rPr lang="en-IN" dirty="0"/>
              <a:t>Decryption</a:t>
            </a:r>
          </a:p>
        </p:txBody>
      </p:sp>
    </p:spTree>
    <p:extLst>
      <p:ext uri="{BB962C8B-B14F-4D97-AF65-F5344CB8AC3E}">
        <p14:creationId xmlns:p14="http://schemas.microsoft.com/office/powerpoint/2010/main" val="972347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C85478-D6CD-7E17-C3B9-51B3A96CF081}"/>
              </a:ext>
            </a:extLst>
          </p:cNvPr>
          <p:cNvSpPr>
            <a:spLocks noGrp="1"/>
          </p:cNvSpPr>
          <p:nvPr>
            <p:ph idx="1"/>
          </p:nvPr>
        </p:nvSpPr>
        <p:spPr>
          <a:xfrm>
            <a:off x="571499" y="812663"/>
            <a:ext cx="11209376" cy="5232676"/>
          </a:xfrm>
        </p:spPr>
        <p:txBody>
          <a:bodyPr/>
          <a:lstStyle/>
          <a:p>
            <a:r>
              <a:rPr lang="en-US" sz="2400" b="1" i="0" dirty="0">
                <a:effectLst/>
                <a:latin typeface="Times New Roman" panose="02020603050405020304" pitchFamily="18" charset="0"/>
                <a:cs typeface="Times New Roman" panose="02020603050405020304" pitchFamily="18" charset="0"/>
              </a:rPr>
              <a:t>SSL Stripping:</a:t>
            </a:r>
            <a:r>
              <a:rPr lang="en-US" sz="2400" b="0" i="0" dirty="0">
                <a:effectLst/>
                <a:latin typeface="Times New Roman" panose="02020603050405020304" pitchFamily="18" charset="0"/>
                <a:cs typeface="Times New Roman" panose="02020603050405020304" pitchFamily="18" charset="0"/>
              </a:rPr>
              <a:t> </a:t>
            </a:r>
          </a:p>
          <a:p>
            <a:r>
              <a:rPr lang="en-US" sz="2400" b="0" i="0" dirty="0">
                <a:effectLst/>
                <a:latin typeface="Times New Roman" panose="02020603050405020304" pitchFamily="18" charset="0"/>
                <a:cs typeface="Times New Roman" panose="02020603050405020304" pitchFamily="18" charset="0"/>
              </a:rPr>
              <a:t>SSL stripping involves the attacker interrupting the connection between a user and a website. </a:t>
            </a:r>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This is done by downgrading a user’s secure HTTPS connection to an unsecure HTTP version of the website. This connects the user to the unsecure site while the attacker maintains a connection to the secure site, rendering the user’s activity visible to the attacker in an unencrypted form.</a:t>
            </a:r>
          </a:p>
          <a:p>
            <a:endParaRPr lang="en-IN" dirty="0"/>
          </a:p>
        </p:txBody>
      </p:sp>
      <p:sp>
        <p:nvSpPr>
          <p:cNvPr id="3" name="Title 2">
            <a:extLst>
              <a:ext uri="{FF2B5EF4-FFF2-40B4-BE49-F238E27FC236}">
                <a16:creationId xmlns:a16="http://schemas.microsoft.com/office/drawing/2014/main" id="{2C3868C6-B199-7349-92A2-FFE2BFE47606}"/>
              </a:ext>
            </a:extLst>
          </p:cNvPr>
          <p:cNvSpPr>
            <a:spLocks noGrp="1"/>
          </p:cNvSpPr>
          <p:nvPr>
            <p:ph type="title"/>
          </p:nvPr>
        </p:nvSpPr>
        <p:spPr/>
        <p:txBody>
          <a:bodyPr/>
          <a:lstStyle/>
          <a:p>
            <a:r>
              <a:rPr lang="en-IN" dirty="0"/>
              <a:t>Decryption</a:t>
            </a:r>
          </a:p>
        </p:txBody>
      </p:sp>
      <p:pic>
        <p:nvPicPr>
          <p:cNvPr id="5" name="Picture 4" descr="Diagram, text&#10;&#10;Description automatically generated">
            <a:extLst>
              <a:ext uri="{FF2B5EF4-FFF2-40B4-BE49-F238E27FC236}">
                <a16:creationId xmlns:a16="http://schemas.microsoft.com/office/drawing/2014/main" id="{BDAC0655-DE8B-A897-9EBD-E696046B8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605" y="3152694"/>
            <a:ext cx="6977269" cy="3189112"/>
          </a:xfrm>
          <a:prstGeom prst="rect">
            <a:avLst/>
          </a:prstGeom>
        </p:spPr>
      </p:pic>
    </p:spTree>
    <p:extLst>
      <p:ext uri="{BB962C8B-B14F-4D97-AF65-F5344CB8AC3E}">
        <p14:creationId xmlns:p14="http://schemas.microsoft.com/office/powerpoint/2010/main" val="208316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DA186-DEDD-4B01-BB42-09A9A57FAC0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network interface card (NIC) is a hardware component that contains a circuit board in every computer network.</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Sniffing attacks require the NICs to be set to </a:t>
            </a:r>
            <a:r>
              <a:rPr lang="en-US" sz="2400" dirty="0">
                <a:solidFill>
                  <a:srgbClr val="0070C0"/>
                </a:solidFill>
                <a:latin typeface="Times New Roman" panose="02020603050405020304" pitchFamily="18" charset="0"/>
                <a:cs typeface="Times New Roman" panose="02020603050405020304" pitchFamily="18" charset="0"/>
              </a:rPr>
              <a:t>promiscuous mode</a:t>
            </a:r>
            <a:r>
              <a:rPr lang="en-US" sz="2400" dirty="0">
                <a:latin typeface="Times New Roman" panose="02020603050405020304" pitchFamily="18" charset="0"/>
                <a:cs typeface="Times New Roman" panose="02020603050405020304" pitchFamily="18" charset="0"/>
              </a:rPr>
              <a:t>, which allows the NICs to receive all network traffic.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Sniffers can listen in on all traffic passing through the NICs by </a:t>
            </a:r>
            <a:r>
              <a:rPr lang="en-US" sz="2400" dirty="0">
                <a:solidFill>
                  <a:srgbClr val="0070C0"/>
                </a:solidFill>
                <a:latin typeface="Times New Roman" panose="02020603050405020304" pitchFamily="18" charset="0"/>
                <a:cs typeface="Times New Roman" panose="02020603050405020304" pitchFamily="18" charset="0"/>
              </a:rPr>
              <a:t>decoding the encoded information</a:t>
            </a:r>
            <a:r>
              <a:rPr lang="en-US" sz="2400" dirty="0">
                <a:latin typeface="Times New Roman" panose="02020603050405020304" pitchFamily="18" charset="0"/>
                <a:cs typeface="Times New Roman" panose="02020603050405020304" pitchFamily="18" charset="0"/>
              </a:rPr>
              <a:t> in the data packets</a:t>
            </a:r>
            <a:r>
              <a:rPr lang="en-US" dirty="0"/>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Sniffing attacks are made more accessible by weakly encrypted data packets. </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FD381FC-56F1-48F3-91F9-BC105845E711}"/>
              </a:ext>
            </a:extLst>
          </p:cNvPr>
          <p:cNvSpPr>
            <a:spLocks noGrp="1"/>
          </p:cNvSpPr>
          <p:nvPr>
            <p:ph type="title"/>
          </p:nvPr>
        </p:nvSpPr>
        <p:spPr/>
        <p:txBody>
          <a:bodyPr/>
          <a:lstStyle/>
          <a:p>
            <a:br>
              <a:rPr lang="en-IN" dirty="0"/>
            </a:br>
            <a:r>
              <a:rPr lang="en-IN" dirty="0"/>
              <a:t>How does sniffer works?</a:t>
            </a:r>
            <a:br>
              <a:rPr lang="en-IN" dirty="0"/>
            </a:br>
            <a:endParaRPr lang="en-IN" dirty="0"/>
          </a:p>
        </p:txBody>
      </p:sp>
    </p:spTree>
    <p:extLst>
      <p:ext uri="{BB962C8B-B14F-4D97-AF65-F5344CB8AC3E}">
        <p14:creationId xmlns:p14="http://schemas.microsoft.com/office/powerpoint/2010/main" val="241756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05F2C3-D6D7-4C7D-8B44-EB879BD1B9F7}"/>
              </a:ext>
            </a:extLst>
          </p:cNvPr>
          <p:cNvSpPr>
            <a:spLocks noGrp="1"/>
          </p:cNvSpPr>
          <p:nvPr>
            <p:ph idx="1"/>
          </p:nvPr>
        </p:nvSpPr>
        <p:spPr/>
        <p:txBody>
          <a:bodyPr/>
          <a:lstStyle/>
          <a:p>
            <a:pPr>
              <a:buFont typeface="Wingdings" panose="05000000000000000000" pitchFamily="2" charset="2"/>
              <a:buChar char="Ø"/>
            </a:pPr>
            <a:r>
              <a:rPr lang="en-IN" dirty="0"/>
              <a:t> </a:t>
            </a:r>
            <a:r>
              <a:rPr lang="en-US" sz="2400" dirty="0">
                <a:latin typeface="Times New Roman" panose="02020603050405020304" pitchFamily="18" charset="0"/>
                <a:cs typeface="Times New Roman" panose="02020603050405020304" pitchFamily="18" charset="0"/>
              </a:rPr>
              <a:t>A hub works by sending broadcast messages to all output ports on it except the one that has sent the broadcast.</a:t>
            </a:r>
            <a:endParaRPr lang="en-IN" sz="2400" dirty="0">
              <a:solidFill>
                <a:srgbClr val="0070C0"/>
              </a:solidFill>
              <a:latin typeface="Times New Roman" panose="02020603050405020304" pitchFamily="18" charset="0"/>
              <a:cs typeface="Times New Roman" panose="02020603050405020304" pitchFamily="18" charset="0"/>
            </a:endParaRPr>
          </a:p>
          <a:p>
            <a:pPr marL="0" indent="0">
              <a:buNone/>
            </a:pPr>
            <a:endParaRPr lang="en-IN" dirty="0">
              <a:solidFill>
                <a:srgbClr val="0070C0"/>
              </a:solidFill>
            </a:endParaRPr>
          </a:p>
        </p:txBody>
      </p:sp>
      <p:sp>
        <p:nvSpPr>
          <p:cNvPr id="3" name="Title 2">
            <a:extLst>
              <a:ext uri="{FF2B5EF4-FFF2-40B4-BE49-F238E27FC236}">
                <a16:creationId xmlns:a16="http://schemas.microsoft.com/office/drawing/2014/main" id="{8CCD25A6-60F4-45BB-A18A-AEADEC540BA9}"/>
              </a:ext>
            </a:extLst>
          </p:cNvPr>
          <p:cNvSpPr>
            <a:spLocks noGrp="1"/>
          </p:cNvSpPr>
          <p:nvPr>
            <p:ph type="title"/>
          </p:nvPr>
        </p:nvSpPr>
        <p:spPr/>
        <p:txBody>
          <a:bodyPr/>
          <a:lstStyle/>
          <a:p>
            <a:r>
              <a:rPr lang="en-IN" dirty="0"/>
              <a:t>Type of sniffing: Passive sniffing</a:t>
            </a:r>
          </a:p>
        </p:txBody>
      </p:sp>
      <p:pic>
        <p:nvPicPr>
          <p:cNvPr id="5" name="Picture 4" descr="Diagram&#10;&#10;Description automatically generated">
            <a:extLst>
              <a:ext uri="{FF2B5EF4-FFF2-40B4-BE49-F238E27FC236}">
                <a16:creationId xmlns:a16="http://schemas.microsoft.com/office/drawing/2014/main" id="{698C8855-4822-47EC-82A2-8068FBFDC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968" y="1974782"/>
            <a:ext cx="7030063" cy="4070556"/>
          </a:xfrm>
          <a:prstGeom prst="rect">
            <a:avLst/>
          </a:prstGeom>
        </p:spPr>
      </p:pic>
    </p:spTree>
    <p:extLst>
      <p:ext uri="{BB962C8B-B14F-4D97-AF65-F5344CB8AC3E}">
        <p14:creationId xmlns:p14="http://schemas.microsoft.com/office/powerpoint/2010/main" val="259852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92F187-7A74-492A-B56F-CBF2EA89E7F5}"/>
              </a:ext>
            </a:extLst>
          </p:cNvPr>
          <p:cNvSpPr>
            <a:spLocks noGrp="1"/>
          </p:cNvSpPr>
          <p:nvPr>
            <p:ph idx="1"/>
          </p:nvPr>
        </p:nvSpPr>
        <p:spPr>
          <a:xfrm>
            <a:off x="571499" y="1276350"/>
            <a:ext cx="11209376" cy="4768988"/>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Passive sniffing means </a:t>
            </a:r>
            <a:r>
              <a:rPr lang="en-US" sz="2400" dirty="0">
                <a:solidFill>
                  <a:srgbClr val="0070C0"/>
                </a:solidFill>
                <a:latin typeface="Times New Roman" panose="02020603050405020304" pitchFamily="18" charset="0"/>
                <a:cs typeface="Times New Roman" panose="02020603050405020304" pitchFamily="18" charset="0"/>
              </a:rPr>
              <a:t>sniffing through a hub</a:t>
            </a:r>
            <a:r>
              <a:rPr lang="en-US" sz="2400" dirty="0">
                <a:latin typeface="Times New Roman" panose="02020603050405020304" pitchFamily="18" charset="0"/>
                <a:cs typeface="Times New Roman" panose="02020603050405020304" pitchFamily="18" charset="0"/>
              </a:rPr>
              <a:t>, on a hub the traffic is sent to all ports.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involves only monitoring of the packets sent by others without sending any additional data packets in the network traffic.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a network that use hubs to connect systems, all hosts on the network can see all traffic therefore attacker can easily capture traffic going through the hub.</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sort of passive sniffing is incredibly difficult to detect.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Hub usage is out-dated today. Most modern networks use switches</a:t>
            </a:r>
            <a:r>
              <a:rPr lang="en-US" dirty="0"/>
              <a:t>.</a:t>
            </a:r>
          </a:p>
          <a:p>
            <a:endParaRPr lang="en-IN" dirty="0"/>
          </a:p>
        </p:txBody>
      </p:sp>
      <p:sp>
        <p:nvSpPr>
          <p:cNvPr id="3" name="Title 2">
            <a:extLst>
              <a:ext uri="{FF2B5EF4-FFF2-40B4-BE49-F238E27FC236}">
                <a16:creationId xmlns:a16="http://schemas.microsoft.com/office/drawing/2014/main" id="{C8FE0510-1AED-4C96-A42A-C851A92CCA0F}"/>
              </a:ext>
            </a:extLst>
          </p:cNvPr>
          <p:cNvSpPr>
            <a:spLocks noGrp="1"/>
          </p:cNvSpPr>
          <p:nvPr>
            <p:ph type="title"/>
          </p:nvPr>
        </p:nvSpPr>
        <p:spPr/>
        <p:txBody>
          <a:bodyPr/>
          <a:lstStyle/>
          <a:p>
            <a:r>
              <a:rPr lang="en-IN" dirty="0"/>
              <a:t>Type of sniffing: Passive sniffing</a:t>
            </a:r>
          </a:p>
        </p:txBody>
      </p:sp>
    </p:spTree>
    <p:extLst>
      <p:ext uri="{BB962C8B-B14F-4D97-AF65-F5344CB8AC3E}">
        <p14:creationId xmlns:p14="http://schemas.microsoft.com/office/powerpoint/2010/main" val="392045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659637-6436-4DB7-AF95-040F4138193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switch works differently; it maps IP/MAC addresses to physical ports on it.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Broadcast messages are sent to the physical ports that match the IP/MAC address configurations for the recipient computer.</a:t>
            </a:r>
          </a:p>
          <a:p>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140A8D6-496E-4747-8C47-A221D4AFEC7A}"/>
              </a:ext>
            </a:extLst>
          </p:cNvPr>
          <p:cNvSpPr>
            <a:spLocks noGrp="1"/>
          </p:cNvSpPr>
          <p:nvPr>
            <p:ph type="title"/>
          </p:nvPr>
        </p:nvSpPr>
        <p:spPr/>
        <p:txBody>
          <a:bodyPr/>
          <a:lstStyle/>
          <a:p>
            <a:r>
              <a:rPr lang="en-IN" dirty="0"/>
              <a:t>Type of sniffing: Active sniffing</a:t>
            </a:r>
          </a:p>
        </p:txBody>
      </p:sp>
      <p:pic>
        <p:nvPicPr>
          <p:cNvPr id="5" name="Picture 4" descr="Diagram&#10;&#10;Description automatically generated">
            <a:extLst>
              <a:ext uri="{FF2B5EF4-FFF2-40B4-BE49-F238E27FC236}">
                <a16:creationId xmlns:a16="http://schemas.microsoft.com/office/drawing/2014/main" id="{5A394DBA-D2F2-4C47-98E9-7D8CC1537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775" y="2809875"/>
            <a:ext cx="6638925" cy="3448049"/>
          </a:xfrm>
          <a:prstGeom prst="rect">
            <a:avLst/>
          </a:prstGeom>
        </p:spPr>
      </p:pic>
    </p:spTree>
    <p:extLst>
      <p:ext uri="{BB962C8B-B14F-4D97-AF65-F5344CB8AC3E}">
        <p14:creationId xmlns:p14="http://schemas.microsoft.com/office/powerpoint/2010/main" val="387486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A08ACF-D8F0-4C6E-BC17-49FB7A7BB18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Sniffing in the switch is active sniffing.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switch regulates the flow of data between its ports by actively monitoring the MAC address on each port, which helps it pass data only to its intended target.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order to capture the traffic between target sniffers must actively inject traffic into the LAN to enable sniffing of the traffic.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Active sniffing involves injecting address resolution packets (ARP) into the network to flood the switch's Content Addressable Memory (CAM) table, CAM keeps track of which host is connected to which port.</a:t>
            </a:r>
          </a:p>
        </p:txBody>
      </p:sp>
      <p:sp>
        <p:nvSpPr>
          <p:cNvPr id="3" name="Title 2">
            <a:extLst>
              <a:ext uri="{FF2B5EF4-FFF2-40B4-BE49-F238E27FC236}">
                <a16:creationId xmlns:a16="http://schemas.microsoft.com/office/drawing/2014/main" id="{F990B6F1-5E48-4D89-97E9-AD8A2651BBB8}"/>
              </a:ext>
            </a:extLst>
          </p:cNvPr>
          <p:cNvSpPr>
            <a:spLocks noGrp="1"/>
          </p:cNvSpPr>
          <p:nvPr>
            <p:ph type="title"/>
          </p:nvPr>
        </p:nvSpPr>
        <p:spPr/>
        <p:txBody>
          <a:bodyPr/>
          <a:lstStyle/>
          <a:p>
            <a:r>
              <a:rPr lang="en-IN" dirty="0"/>
              <a:t>Type of sniffing: Active sniffing</a:t>
            </a:r>
          </a:p>
        </p:txBody>
      </p:sp>
    </p:spTree>
    <p:extLst>
      <p:ext uri="{BB962C8B-B14F-4D97-AF65-F5344CB8AC3E}">
        <p14:creationId xmlns:p14="http://schemas.microsoft.com/office/powerpoint/2010/main" val="2468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6ECA79-F939-4CA2-83F8-E34D92027928}"/>
              </a:ext>
            </a:extLst>
          </p:cNvPr>
          <p:cNvSpPr>
            <a:spLocks noGrp="1"/>
          </p:cNvSpPr>
          <p:nvPr>
            <p:ph idx="1"/>
          </p:nvPr>
        </p:nvSpPr>
        <p:spPr/>
        <p:txBody>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Active Sniffing Techniques:</a:t>
            </a:r>
          </a:p>
          <a:p>
            <a:pPr lvl="1">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MAC Flooding</a:t>
            </a:r>
          </a:p>
          <a:p>
            <a:pPr lvl="1">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DNS Poisoning</a:t>
            </a:r>
          </a:p>
          <a:p>
            <a:pPr lvl="1">
              <a:lnSpc>
                <a:spcPct val="150000"/>
              </a:lnSpc>
              <a:buFont typeface="Wingdings" panose="05000000000000000000" pitchFamily="2" charset="2"/>
              <a:buChar char="ü"/>
            </a:pPr>
            <a:r>
              <a:rPr lang="en-IN" dirty="0">
                <a:solidFill>
                  <a:srgbClr val="0070C0"/>
                </a:solidFill>
                <a:latin typeface="Times New Roman" panose="02020603050405020304" pitchFamily="18" charset="0"/>
                <a:cs typeface="Times New Roman" panose="02020603050405020304" pitchFamily="18" charset="0"/>
              </a:rPr>
              <a:t>ARP Poisoning</a:t>
            </a:r>
          </a:p>
          <a:p>
            <a:pPr lvl="1">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DHCP Attacks</a:t>
            </a:r>
          </a:p>
          <a:p>
            <a:pPr lvl="1">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Switch Port Stealing</a:t>
            </a:r>
          </a:p>
          <a:p>
            <a:pPr lvl="1">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Spoofing Attack</a:t>
            </a:r>
          </a:p>
          <a:p>
            <a:endParaRPr lang="en-IN" dirty="0"/>
          </a:p>
        </p:txBody>
      </p:sp>
      <p:sp>
        <p:nvSpPr>
          <p:cNvPr id="3" name="Title 2">
            <a:extLst>
              <a:ext uri="{FF2B5EF4-FFF2-40B4-BE49-F238E27FC236}">
                <a16:creationId xmlns:a16="http://schemas.microsoft.com/office/drawing/2014/main" id="{EFB521C0-21A9-404B-99A0-F682716C53EE}"/>
              </a:ext>
            </a:extLst>
          </p:cNvPr>
          <p:cNvSpPr>
            <a:spLocks noGrp="1"/>
          </p:cNvSpPr>
          <p:nvPr>
            <p:ph type="title"/>
          </p:nvPr>
        </p:nvSpPr>
        <p:spPr/>
        <p:txBody>
          <a:bodyPr/>
          <a:lstStyle/>
          <a:p>
            <a:r>
              <a:rPr lang="en-IN" dirty="0"/>
              <a:t>Type of sniffing: Active sniffing</a:t>
            </a:r>
          </a:p>
        </p:txBody>
      </p:sp>
    </p:spTree>
    <p:extLst>
      <p:ext uri="{BB962C8B-B14F-4D97-AF65-F5344CB8AC3E}">
        <p14:creationId xmlns:p14="http://schemas.microsoft.com/office/powerpoint/2010/main" val="2877110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7617</TotalTime>
  <Words>2091</Words>
  <Application>Microsoft Office PowerPoint</Application>
  <PresentationFormat>Widescreen</PresentationFormat>
  <Paragraphs>225</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-apple-system</vt:lpstr>
      <vt:lpstr>Arial</vt:lpstr>
      <vt:lpstr>Calibri</vt:lpstr>
      <vt:lpstr>Calibri Light</vt:lpstr>
      <vt:lpstr>Georgia</vt:lpstr>
      <vt:lpstr>Times New Roman</vt:lpstr>
      <vt:lpstr>Wingdings</vt:lpstr>
      <vt:lpstr>Office Theme</vt:lpstr>
      <vt:lpstr>PowerPoint Presentation</vt:lpstr>
      <vt:lpstr>Sniffing: Introduction</vt:lpstr>
      <vt:lpstr>What is sniffing software used for?</vt:lpstr>
      <vt:lpstr> How does sniffer works? </vt:lpstr>
      <vt:lpstr>Type of sniffing: Passive sniffing</vt:lpstr>
      <vt:lpstr>Type of sniffing: Passive sniffing</vt:lpstr>
      <vt:lpstr>Type of sniffing: Active sniffing</vt:lpstr>
      <vt:lpstr>Type of sniffing: Active sniffing</vt:lpstr>
      <vt:lpstr>Type of sniffing: Active sniffing</vt:lpstr>
      <vt:lpstr>ARP Poisoning</vt:lpstr>
      <vt:lpstr>ARP Poisoning</vt:lpstr>
      <vt:lpstr>ARP Poisoning</vt:lpstr>
      <vt:lpstr>ARP Poisoning</vt:lpstr>
      <vt:lpstr> Threats of ARP Poisoning</vt:lpstr>
      <vt:lpstr>Threats of ARP Poisoning</vt:lpstr>
      <vt:lpstr>Countermeasures</vt:lpstr>
      <vt:lpstr>Countermeasures</vt:lpstr>
      <vt:lpstr>Countermeasures</vt:lpstr>
      <vt:lpstr>Man In the Middle Attacks</vt:lpstr>
      <vt:lpstr>Real instance of MITM attack</vt:lpstr>
      <vt:lpstr> Another Instance of MITM attack </vt:lpstr>
      <vt:lpstr>Key concept of MITM</vt:lpstr>
      <vt:lpstr>Types of MITM attack</vt:lpstr>
      <vt:lpstr>Types of MITM attack</vt:lpstr>
      <vt:lpstr>Interception</vt:lpstr>
      <vt:lpstr>IP spoofing</vt:lpstr>
      <vt:lpstr>IP spoofing</vt:lpstr>
      <vt:lpstr>DNS spoofing</vt:lpstr>
      <vt:lpstr>DNS spoofing</vt:lpstr>
      <vt:lpstr>DNS spoofing</vt:lpstr>
      <vt:lpstr>DNS spoofing</vt:lpstr>
      <vt:lpstr>Decryption</vt:lpstr>
      <vt:lpstr>Decryption</vt:lpstr>
      <vt:lpstr>Decryption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dc:creator>
  <cp:lastModifiedBy>Prathibha Prakash</cp:lastModifiedBy>
  <cp:revision>204</cp:revision>
  <dcterms:created xsi:type="dcterms:W3CDTF">2021-03-13T15:07:52Z</dcterms:created>
  <dcterms:modified xsi:type="dcterms:W3CDTF">2022-08-09T16:31:40Z</dcterms:modified>
</cp:coreProperties>
</file>