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345" r:id="rId3"/>
    <p:sldId id="352" r:id="rId4"/>
    <p:sldId id="346" r:id="rId5"/>
    <p:sldId id="351" r:id="rId6"/>
    <p:sldId id="353" r:id="rId7"/>
    <p:sldId id="347" r:id="rId8"/>
    <p:sldId id="348" r:id="rId9"/>
    <p:sldId id="349" r:id="rId10"/>
    <p:sldId id="350" r:id="rId11"/>
    <p:sldId id="354" r:id="rId12"/>
    <p:sldId id="3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D9223-805D-47B7-B99B-B962270A161B}" v="53" dt="2022-08-01T15:51:2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808B7-8EC4-40DD-A0C6-2697B27C411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2FD-0700-4E3B-A543-76C05F61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3F4D-9676-4622-98B1-16849134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76CD7-1A87-4894-A823-84DDF676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97AA-BFA7-481A-8D2F-239F4A21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1F58-6859-4352-8154-5509CA62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76F1-E366-4A18-B1CD-CBE1FD4F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BDF-05C8-48FE-8578-81653972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D8B16-F19E-4AB3-B1BC-8480E35B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F1CF-11CF-444C-B573-36A5F87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2948-A7F2-428C-A580-7E00E564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18B3-7C83-41C9-BBD8-B1E5A9F2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EC272-3A7D-4C7B-B69B-92241326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49BC-4152-431F-8D79-60707C8F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61D6-1D0A-44E4-96BD-6FF92D66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838D-582D-4470-9062-AD3F62B1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8F6F-A241-4BFB-A527-511679AD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09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C2E-63BB-46DA-9476-282DF481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EBCE-5C74-4B23-8C31-6BA6951C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64AB-5438-4883-A8BE-4B10CB5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9443-B365-47F3-B649-B6521D81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2FBB-C49B-4622-9DA4-A493C29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25D-8B9D-48A4-AEBC-7CB6D99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0708-F537-45EA-804E-DFECF5F0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452B-D2CA-418C-BCBC-9672F40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BD8D-F312-4D71-B496-C6B2835D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DE2C-430A-448A-9CB3-06D748C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7F11-30BB-4181-960C-39BA7BD3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610A-0802-4DA4-8E84-FC2C23A64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AFF6-69B3-42F8-808D-2801CFA2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42D-A5A7-4A43-8BAA-6B54857B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09091-A15A-45DE-9F44-714D1230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BDDF-E201-4ED8-80F7-5BBF410B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40E0-0B16-4F75-85C1-BBC1CC84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CC9B-B4DE-4D7A-9E68-1AF62219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90A4-4D18-491E-8443-38263C85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2D03-8074-4ED2-AFA3-87D5881DB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2EE9C-8744-45E2-A9E4-3A366CF7E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356B0-54A0-4E7B-B80F-30C2AAFC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1A6BF-9179-425F-93E5-F36D3E3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FC4E-5967-40D5-8F97-B1D29B37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E6D9-1F59-421F-9BC1-149D3B8D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4BE7-637D-48B3-91B4-DE503E59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BD163-88FF-42F0-B2D0-EC0254B9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2FF8-D57B-4038-9D10-27723E7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80C74-A1BC-4AC5-89CB-9D93521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33716-4570-4A97-846F-F05A61A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BFEC-4552-4737-8279-B63D6304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D7B-DD92-4B0A-A65F-716BB2CF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5FEA-A7F0-457D-889E-1AF56895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3BC56-695A-4B4B-BD07-23E76558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F86B-1A90-4850-BF52-D65E1FD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5BCD-9B72-4721-84E1-456FA36C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476E-E8A1-476F-A682-41854A31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1C74-669C-469D-B638-F9B8751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32133-922D-42FB-8A6D-8DC1E9960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9E141-0C6D-4E80-8408-5F7439BA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3FCC-C2D6-4342-B146-CD92AB18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B3C5D-FF99-4676-863D-36612984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1A67-2F7D-4AF9-A56E-12467A6F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FD276-02F3-48BB-8F3D-E4201887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3BD-A731-4E22-AB85-77785C7A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8676-BF97-49F6-BAAE-E96B0570C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27F5-4B4F-4C3C-9D24-7A2D107F1F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EEEA-76E3-46B8-95D7-257A3DA9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AAA0-9B4A-4E0E-A033-01F33DF2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1540136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453074" y="2927062"/>
            <a:ext cx="38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Injection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3741908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19CSE335 Ethical Hacking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16E054-ECD0-8A78-A7B9-257B49E81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4:</a:t>
            </a:r>
          </a:p>
          <a:p>
            <a:pPr lvl="1"/>
            <a:r>
              <a:rPr lang="en-US" dirty="0"/>
              <a:t>SELECT * FROM users WHERE </a:t>
            </a:r>
            <a:r>
              <a:rPr lang="en-US" dirty="0" err="1"/>
              <a:t>uname</a:t>
            </a:r>
            <a:r>
              <a:rPr lang="en-US" dirty="0"/>
              <a:t> = ‘admin’ and </a:t>
            </a:r>
            <a:r>
              <a:rPr lang="en-US" dirty="0" err="1"/>
              <a:t>pwd</a:t>
            </a:r>
            <a:r>
              <a:rPr lang="en-US" dirty="0"/>
              <a:t> = ‘’ or 1 = 1--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8DA5F-4525-B806-2491-3F73060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2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1D947-D217-3531-A6F4-3DAA28024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418"/>
          <a:stretch/>
        </p:blipFill>
        <p:spPr>
          <a:xfrm>
            <a:off x="301084" y="281754"/>
            <a:ext cx="11474604" cy="5160041"/>
          </a:xfrm>
        </p:spPr>
      </p:pic>
    </p:spTree>
    <p:extLst>
      <p:ext uri="{BB962C8B-B14F-4D97-AF65-F5344CB8AC3E}">
        <p14:creationId xmlns:p14="http://schemas.microsoft.com/office/powerpoint/2010/main" val="232362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CAA87-F873-263C-6BBD-B68F508B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72"/>
          <a:stretch/>
        </p:blipFill>
        <p:spPr>
          <a:xfrm>
            <a:off x="69113" y="86465"/>
            <a:ext cx="12053774" cy="6215723"/>
          </a:xfrm>
        </p:spPr>
      </p:pic>
    </p:spTree>
    <p:extLst>
      <p:ext uri="{BB962C8B-B14F-4D97-AF65-F5344CB8AC3E}">
        <p14:creationId xmlns:p14="http://schemas.microsoft.com/office/powerpoint/2010/main" val="313978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1776C6-B817-1CF0-0703-1C3D5E45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061884"/>
            <a:ext cx="11337472" cy="48791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Injection attacks aim at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bypassing authentication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manipulating data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viewing sensitive data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executing commands on the remote host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classic example of an injection attack is SQL injection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C0F3A-7CAF-9517-A2A2-EC9CD97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339137"/>
            <a:ext cx="11209376" cy="464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/>
              <a:t>QL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4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A528DE-9612-DCA5-C929-8A29F856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E9842-5E9D-F7B3-6342-B81A3DDE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3" y="1022426"/>
            <a:ext cx="11279071" cy="51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0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EC7E1-4722-F1D6-E4B0-8E5467A8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4315516"/>
            <a:ext cx="9944101" cy="201974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SELECT * FROM product WHERE category = ‘laptop’;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E5F1DC-CEC3-B223-E84C-33EE8954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337511"/>
            <a:ext cx="11209376" cy="46400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C7D626-7637-BAFE-3398-ADDC37FA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2" y="962539"/>
            <a:ext cx="1557638" cy="15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F19DB-13D6-D3F8-C762-CD4A509F6B26}"/>
              </a:ext>
            </a:extLst>
          </p:cNvPr>
          <p:cNvSpPr txBox="1"/>
          <p:nvPr/>
        </p:nvSpPr>
        <p:spPr>
          <a:xfrm>
            <a:off x="3791415" y="1059366"/>
            <a:ext cx="7382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that our network admin Ben Owned is searching for a Christmas present for his boss. Wanting to make up for many of his past mistakes, Ben decides to browse his favorite online retailer to search for a new laptop. 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6A1774-2759-A704-D1E1-297024C5B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77" y="3102520"/>
            <a:ext cx="1923473" cy="13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90C1D-9507-4A64-7952-C8EBB2589A86}"/>
              </a:ext>
            </a:extLst>
          </p:cNvPr>
          <p:cNvSpPr txBox="1"/>
          <p:nvPr/>
        </p:nvSpPr>
        <p:spPr>
          <a:xfrm>
            <a:off x="4527395" y="3534937"/>
            <a:ext cx="623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causes the web application to build an SQL query looking for any rows in the product table that include the word “laptop”.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CBCDC5-1DF9-0D44-EA59-18C42062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F530-93A0-F345-1555-D81C8643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1" y="702527"/>
            <a:ext cx="11319680" cy="51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4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749F3-FF4C-C5C1-9E3B-4C1027B04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16" y="498245"/>
            <a:ext cx="11067552" cy="5052190"/>
          </a:xfrm>
        </p:spPr>
      </p:pic>
    </p:spTree>
    <p:extLst>
      <p:ext uri="{BB962C8B-B14F-4D97-AF65-F5344CB8AC3E}">
        <p14:creationId xmlns:p14="http://schemas.microsoft.com/office/powerpoint/2010/main" val="97344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FB6362-A58F-9164-B0E5-E7BDE3F7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 “SELECT” verb is used to tell SQL that you wish to search and return results from a table.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“*” is used as a wildcard and instructs SQL to return every column from the table when a match is found.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The “FROM” keyword is used to tell SQL which table to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The “WHERE” clause is used to set up a test condition.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F34378-037E-1413-3148-5BDEAC59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5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CA6351-ACDD-BE4B-B6DB-A3978115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367990"/>
            <a:ext cx="11209376" cy="56773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application accepts whatever the user types into the “search” textbox and appends that string value to the end of the already created SQL statement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Last, a final single quote is appended onto the SQL statement to balance the quotes. It looks like this when it is all done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SELECT * FROM product WHERE category = ‘laptop’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Suppose we enter following into the search box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‘laptop’ or 1 = 1—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SELECT * FROM product WHERE category = ‘laptop’ or 1 = 1--’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“--” is a programmatic comment. In most SQL versions, everything that follows the “--” is simply ignored by the interpreter. The final single quote is still appended by the application, but it is ignored.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It’s a trick for bypassing additional code that could interfere with your injection.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Here SQL will actually return all the records in the product table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29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A1742B-3E98-4F2B-2CEF-CBC7EDFB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In some instances, it is possible to simply enter a username followed by the “--” sequence. If interpreted correctly, this can cause the SQL statement to simply bypass or ignore the section of code that checks for a password and gives you access to the specified user</a:t>
            </a:r>
          </a:p>
          <a:p>
            <a:r>
              <a:rPr lang="en-US" dirty="0"/>
              <a:t>Example 3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SELECT * FROM users WHERE </a:t>
            </a:r>
            <a:r>
              <a:rPr lang="en-US" dirty="0" err="1"/>
              <a:t>uname</a:t>
            </a:r>
            <a:r>
              <a:rPr lang="en-US" dirty="0"/>
              <a:t> = “or 1 = 1-- and </a:t>
            </a:r>
            <a:r>
              <a:rPr lang="en-US" dirty="0" err="1"/>
              <a:t>pwd</a:t>
            </a:r>
            <a:r>
              <a:rPr lang="en-US" dirty="0"/>
              <a:t> = ‘</a:t>
            </a:r>
            <a:r>
              <a:rPr lang="en-US" dirty="0" err="1"/>
              <a:t>syngress</a:t>
            </a:r>
            <a:r>
              <a:rPr lang="en-US" dirty="0"/>
              <a:t>’”</a:t>
            </a:r>
          </a:p>
          <a:p>
            <a:pPr lvl="2"/>
            <a:r>
              <a:rPr lang="en-US" dirty="0"/>
              <a:t>You do need to supply a password to bypass client-side authentication (or you can use your intercepting proxy to delete this parameter altogether)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DD1BC-AE27-C8AF-D016-A4D06E3E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9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5684</TotalTime>
  <Words>468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SQL Injection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</dc:creator>
  <cp:lastModifiedBy>S Abhishek-AM.EN.U4CSE19147</cp:lastModifiedBy>
  <cp:revision>215</cp:revision>
  <dcterms:created xsi:type="dcterms:W3CDTF">2021-03-13T15:07:52Z</dcterms:created>
  <dcterms:modified xsi:type="dcterms:W3CDTF">2022-10-11T06:35:06Z</dcterms:modified>
</cp:coreProperties>
</file>