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7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1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F604-7929-4103-A3BA-A368382BE5C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EF5F-843E-437B-9EC2-47C0084E1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s.tum.edu/projects/cup/install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Cup parser 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99" y="137196"/>
            <a:ext cx="10515600" cy="777900"/>
          </a:xfrm>
        </p:spPr>
        <p:txBody>
          <a:bodyPr/>
          <a:lstStyle/>
          <a:p>
            <a:r>
              <a:rPr lang="en-IN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99" y="1051586"/>
            <a:ext cx="10652701" cy="5577779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Install </a:t>
            </a:r>
            <a:r>
              <a:rPr lang="en-IN" dirty="0" err="1" smtClean="0"/>
              <a:t>jlex</a:t>
            </a:r>
            <a:r>
              <a:rPr lang="en-IN" dirty="0" smtClean="0"/>
              <a:t> if no there    :            </a:t>
            </a:r>
            <a:r>
              <a:rPr lang="en-IN" dirty="0" err="1" smtClean="0"/>
              <a:t>sudo</a:t>
            </a:r>
            <a:r>
              <a:rPr lang="en-IN" dirty="0" smtClean="0"/>
              <a:t> apt-get install -y </a:t>
            </a:r>
            <a:r>
              <a:rPr lang="en-IN" dirty="0" err="1" smtClean="0"/>
              <a:t>jlex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Install java (if not there) :       </a:t>
            </a:r>
            <a:r>
              <a:rPr lang="en-IN" dirty="0" err="1" smtClean="0"/>
              <a:t>sudo</a:t>
            </a:r>
            <a:r>
              <a:rPr lang="en-IN" dirty="0" smtClean="0"/>
              <a:t> apt install openjdk-11-jdk-headless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 Download the file //java-cup-bin-11b-20160615.tar.gz from the below site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smtClean="0">
                <a:hlinkClick r:id="rId2"/>
              </a:rPr>
              <a:t>http://www2.cs.tum.edu/projects/cup/install.php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  Unzip the above </a:t>
            </a:r>
            <a:r>
              <a:rPr lang="en-IN" dirty="0" smtClean="0"/>
              <a:t>file. </a:t>
            </a:r>
            <a:r>
              <a:rPr lang="en-IN" dirty="0" smtClean="0"/>
              <a:t>This contains two jar file:</a:t>
            </a:r>
          </a:p>
          <a:p>
            <a:pPr marL="0" indent="0">
              <a:buNone/>
            </a:pPr>
            <a:r>
              <a:rPr lang="en-IN" dirty="0" smtClean="0"/>
              <a:t>             a. java-cup-11b.jar</a:t>
            </a:r>
          </a:p>
          <a:p>
            <a:pPr marL="0" indent="0">
              <a:buNone/>
            </a:pPr>
            <a:r>
              <a:rPr lang="en-IN" dirty="0" smtClean="0"/>
              <a:t>             b. java-cup-11b-runtime.jar</a:t>
            </a:r>
          </a:p>
          <a:p>
            <a:pPr marL="0" indent="0">
              <a:buNone/>
            </a:pPr>
            <a:r>
              <a:rPr lang="en-IN" dirty="0" smtClean="0"/>
              <a:t>    Extract both the jar </a:t>
            </a:r>
            <a:r>
              <a:rPr lang="en-IN" dirty="0" smtClean="0"/>
              <a:t>file.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a. jar -</a:t>
            </a:r>
            <a:r>
              <a:rPr lang="en-IN" dirty="0" err="1" smtClean="0"/>
              <a:t>xf</a:t>
            </a:r>
            <a:r>
              <a:rPr lang="en-IN" dirty="0" smtClean="0"/>
              <a:t> java-cup-11b.jar</a:t>
            </a:r>
          </a:p>
          <a:p>
            <a:pPr marL="0" indent="0">
              <a:buNone/>
            </a:pPr>
            <a:r>
              <a:rPr lang="en-IN" dirty="0" smtClean="0"/>
              <a:t>         b. jar -</a:t>
            </a:r>
            <a:r>
              <a:rPr lang="en-IN" dirty="0" err="1" smtClean="0"/>
              <a:t>xf</a:t>
            </a:r>
            <a:r>
              <a:rPr lang="en-IN" dirty="0" smtClean="0"/>
              <a:t> java-cup-11b-runtime.jar</a:t>
            </a:r>
          </a:p>
          <a:p>
            <a:pPr marL="0" indent="0">
              <a:buNone/>
            </a:pPr>
            <a:r>
              <a:rPr lang="en-IN" dirty="0" smtClean="0"/>
              <a:t>5. Install cup	:    </a:t>
            </a:r>
            <a:r>
              <a:rPr lang="en-IN" dirty="0" err="1" smtClean="0"/>
              <a:t>sudo</a:t>
            </a:r>
            <a:r>
              <a:rPr lang="en-IN" dirty="0" smtClean="0"/>
              <a:t> apt install cup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4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02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Jlex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77" y="1143025"/>
            <a:ext cx="10515600" cy="4351338"/>
          </a:xfrm>
        </p:spPr>
        <p:txBody>
          <a:bodyPr/>
          <a:lstStyle/>
          <a:p>
            <a:r>
              <a:rPr lang="en-IN" dirty="0" err="1" smtClean="0"/>
              <a:t>Jlex</a:t>
            </a:r>
            <a:r>
              <a:rPr lang="en-IN" dirty="0" smtClean="0"/>
              <a:t> file name given is </a:t>
            </a:r>
            <a:r>
              <a:rPr lang="en-IN" b="1" dirty="0" smtClean="0"/>
              <a:t>declaration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57" y="1691659"/>
            <a:ext cx="6371523" cy="50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04" y="137196"/>
            <a:ext cx="10515600" cy="5950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Cup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99" y="868708"/>
            <a:ext cx="10515600" cy="4351338"/>
          </a:xfrm>
        </p:spPr>
        <p:txBody>
          <a:bodyPr/>
          <a:lstStyle/>
          <a:p>
            <a:r>
              <a:rPr lang="en-IN" dirty="0" smtClean="0"/>
              <a:t>Cup file given is </a:t>
            </a:r>
            <a:r>
              <a:rPr lang="en-IN" b="1" dirty="0" err="1" smtClean="0"/>
              <a:t>declaration.cup</a:t>
            </a:r>
            <a:endParaRPr lang="en-IN" b="1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13" y="1600220"/>
            <a:ext cx="8138071" cy="50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43" y="34995"/>
            <a:ext cx="10515600" cy="777900"/>
          </a:xfrm>
        </p:spPr>
        <p:txBody>
          <a:bodyPr/>
          <a:lstStyle/>
          <a:p>
            <a:r>
              <a:rPr lang="en-IN" dirty="0" smtClean="0"/>
              <a:t>Main.java and input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99" y="1143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Main.java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Input file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40" y="1600220"/>
            <a:ext cx="8734425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40" y="5349219"/>
            <a:ext cx="86010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21" y="137196"/>
            <a:ext cx="10515600" cy="822951"/>
          </a:xfrm>
        </p:spPr>
        <p:txBody>
          <a:bodyPr/>
          <a:lstStyle/>
          <a:p>
            <a:r>
              <a:rPr lang="en-IN" dirty="0" smtClean="0"/>
              <a:t>Execution and Running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77" y="1143025"/>
            <a:ext cx="10515600" cy="4351338"/>
          </a:xfrm>
        </p:spPr>
        <p:txBody>
          <a:bodyPr/>
          <a:lstStyle/>
          <a:p>
            <a:r>
              <a:rPr lang="en-IN" dirty="0" smtClean="0"/>
              <a:t>Run </a:t>
            </a:r>
            <a:r>
              <a:rPr lang="en-IN" dirty="0" err="1" smtClean="0"/>
              <a:t>jlex</a:t>
            </a:r>
            <a:r>
              <a:rPr lang="en-IN" dirty="0" smtClean="0"/>
              <a:t> command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Cup command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18" y="1783098"/>
            <a:ext cx="5212023" cy="216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57" y="4617707"/>
            <a:ext cx="6583608" cy="20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900"/>
          </a:xfrm>
        </p:spPr>
        <p:txBody>
          <a:bodyPr/>
          <a:lstStyle/>
          <a:p>
            <a:r>
              <a:rPr lang="en-IN" dirty="0" smtClean="0"/>
              <a:t>Compile and run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94" y="1783098"/>
            <a:ext cx="71056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55" y="3154683"/>
            <a:ext cx="7200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6F75F93B91646BB9E24D77BB76C23" ma:contentTypeVersion="3" ma:contentTypeDescription="Create a new document." ma:contentTypeScope="" ma:versionID="bc64e64ee05f6f2b5d600a5e242fd593">
  <xsd:schema xmlns:xsd="http://www.w3.org/2001/XMLSchema" xmlns:xs="http://www.w3.org/2001/XMLSchema" xmlns:p="http://schemas.microsoft.com/office/2006/metadata/properties" xmlns:ns2="4ee5d00f-48c8-4f19-8ddc-313e18b1de75" targetNamespace="http://schemas.microsoft.com/office/2006/metadata/properties" ma:root="true" ma:fieldsID="810e7bdd7dd844fd712cc45ec39fddbb" ns2:_="">
    <xsd:import namespace="4ee5d00f-48c8-4f19-8ddc-313e18b1de7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d00f-48c8-4f19-8ddc-313e18b1de7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ee5d00f-48c8-4f19-8ddc-313e18b1de75" xsi:nil="true"/>
  </documentManagement>
</p:properties>
</file>

<file path=customXml/itemProps1.xml><?xml version="1.0" encoding="utf-8"?>
<ds:datastoreItem xmlns:ds="http://schemas.openxmlformats.org/officeDocument/2006/customXml" ds:itemID="{ACBB9A5E-A93A-42EC-B732-38ED907876D2}"/>
</file>

<file path=customXml/itemProps2.xml><?xml version="1.0" encoding="utf-8"?>
<ds:datastoreItem xmlns:ds="http://schemas.openxmlformats.org/officeDocument/2006/customXml" ds:itemID="{799D6C0B-0BC1-4E5C-9709-01E4AA541488}"/>
</file>

<file path=customXml/itemProps3.xml><?xml version="1.0" encoding="utf-8"?>
<ds:datastoreItem xmlns:ds="http://schemas.openxmlformats.org/officeDocument/2006/customXml" ds:itemID="{FA4B0E4F-C50B-4468-9D2F-890566E83D61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Cup parser installation</vt:lpstr>
      <vt:lpstr>Steps</vt:lpstr>
      <vt:lpstr>Jlex program</vt:lpstr>
      <vt:lpstr>Cup file</vt:lpstr>
      <vt:lpstr>Main.java and input file</vt:lpstr>
      <vt:lpstr>Execution and Running</vt:lpstr>
      <vt:lpstr>Compile and run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 parser installation</dc:title>
  <dc:creator>ASUS</dc:creator>
  <cp:lastModifiedBy>ASUS</cp:lastModifiedBy>
  <cp:revision>10</cp:revision>
  <dcterms:created xsi:type="dcterms:W3CDTF">2021-04-11T21:54:23Z</dcterms:created>
  <dcterms:modified xsi:type="dcterms:W3CDTF">2021-04-12T08:24:44Z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0x01010053B6F75F93B91646BB9E24D77BB76C23</vt:lpwstr>
  </property>
</Properties>
</file>