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9DB2-BA8C-4C10-80ED-7C785C65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24536-2DE2-470E-98D4-7E1546B1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536-6E59-4F3D-8EDD-CB40703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874-7902-44E5-A09C-433753A2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CDD8-BCA1-4AF5-BEE1-42D40EC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6D1C-8366-43EE-8DA7-5222111C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1E40-E3E1-4E55-85C0-DF064D99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AB59-D3DA-4FF7-8B6C-790ADCDA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8B3A-E6D5-4CD0-9111-DB097E2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0BCE-D7A0-4482-890E-8AF2381F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7FA78-D24C-4673-8F64-4681A6B3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CC5C8-5D9D-436A-ACE4-DC233C57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48DC-78BB-45CC-9180-D1A297E8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CDD1-C013-4466-AB0D-8A76CAF0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4F7A-8390-4A31-BF64-B1DD8100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1F7F-D26C-4AD7-899A-450FCAA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B992-9FB1-41DF-8C2D-56031645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C3DB5-925A-45E7-8242-D89E3167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FCCD-E1CD-4477-93B6-877A6ADD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D54A-AB03-44F8-8A4B-1EE03ADE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2D8-28A2-4F18-9FCC-F4989ACA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C9D46-2EC0-452D-9015-B8B37DCA5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AC4A-E3C2-4E9D-AA1C-D28B2D8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5B67-B358-44B0-AB09-7D863586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F8D1-37E0-46DC-854B-1DC9D5C9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B5B1-C209-4349-B602-A27705B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0147-F189-455C-B621-BC698350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5DC3-8740-4A2C-9787-5FF4947D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AD59-96BC-461E-9CCF-178EBECF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62C6-49FA-417D-A21E-731DE0E3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74FF-559D-48D2-BAAA-8DD558ED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4E8-77B7-4A9E-9336-1A2939AD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7CEEE-4A74-4696-A6C8-2A2DBE18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F6C8-307C-4277-ABAB-C452D918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2936F-B91E-4CC3-96DF-BED3D430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9A835-FD2F-4239-840F-1CFDF750F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140E6-9631-45BB-B86E-548C87E2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F7C72-18D2-4B4D-BA57-C230E878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31227-0772-40B5-A0F2-9F685274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FC8-89A2-46A2-9763-C2294F94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FE877-3C7F-4508-8ACA-F43C6B28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C54BF-3752-489F-A902-A334B7DD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3C44A-8803-4F8D-A7A8-BE6AB04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5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001E5-EE9A-4199-89C1-F497454C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2869-F92E-42D9-96E6-D7B250B4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ECBA-40C5-480A-B49F-FCCDB39E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55D-8283-4881-B88A-F93BD46A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7004-DA50-4C4F-8242-CF4304A0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A3562-6658-45F3-9A1E-B01A7214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B595-E84C-4C29-B50D-420D32D8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A7D74-6846-460D-909C-D46420AF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A3E0-F846-4F31-A216-10801493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D9A-AF57-4086-BCA3-63FE893B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72A1B-5875-4E1C-86CB-1ED093FCC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9BD35-C358-4087-8A25-74589FEF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7080-39C9-499C-B4AB-1007364F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9A2C-51AF-4EE6-A6B5-AC6C33F5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A2E-A763-423C-BD53-13471056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250D3-048C-4E61-AAF5-5AF0CE4F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5721-9DE8-44EA-99A8-EDA281C9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79D5-00AA-4DC5-808A-1671DD55D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D07E-B2CB-4F6A-86D4-4C6751981EA0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F52B-DD28-4920-ADE0-228C987D5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7AEE-52E4-4C77-AE9C-64D8C7E16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8A5D-9EFC-4FE1-A18E-B89579BFA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3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902-AA11-4D4A-B422-B0AE135C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dirty="0"/>
              <a:t>Evolution of Radio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434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AD3587-8200-4D91-8FB3-715E1D4F9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53" y="0"/>
            <a:ext cx="8256494" cy="68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B6F-2E84-4582-80C7-CB377EA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663E9-7432-4A68-99AC-C1E0F71A7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875" y="1825625"/>
            <a:ext cx="9578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0CA8-8E5B-4000-8D2A-105D63AB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generation 2G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4FAE83-9DEE-49DB-BC67-09768F325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89" y="1846729"/>
            <a:ext cx="8242222" cy="50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FF566-D204-4556-9203-43589CEF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790" y="1825625"/>
            <a:ext cx="70384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7C1DB-EB5B-4C0E-93C4-743BFD42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6" y="79095"/>
            <a:ext cx="10397667" cy="66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7A3-0C34-4AE8-9C40-FD73BB5E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8F9D2-C36B-4069-93B8-90B10718E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62" y="2253456"/>
            <a:ext cx="5705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BBC8AB6D998F4E93B26932FA0FA3B9" ma:contentTypeVersion="2" ma:contentTypeDescription="Create a new document." ma:contentTypeScope="" ma:versionID="7b2843cccd819bfa95836083eed4ed80">
  <xsd:schema xmlns:xsd="http://www.w3.org/2001/XMLSchema" xmlns:xs="http://www.w3.org/2001/XMLSchema" xmlns:p="http://schemas.microsoft.com/office/2006/metadata/properties" xmlns:ns2="aa0dc4ad-9976-4347-9f74-9e1a0cfcb1d0" targetNamespace="http://schemas.microsoft.com/office/2006/metadata/properties" ma:root="true" ma:fieldsID="9f7bfc45dec2dc40a870e5356449649b" ns2:_="">
    <xsd:import namespace="aa0dc4ad-9976-4347-9f74-9e1a0cfcb1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dc4ad-9976-4347-9f74-9e1a0cfcb1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677D98-3700-435E-90BC-19E06DFEC7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70B623-B912-4848-A389-FE1B0ADB57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DCCA2-99F6-4D51-9042-C595DDA49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0dc4ad-9976-4347-9f74-9e1a0cfcb1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Evolution of Radio communication</vt:lpstr>
      <vt:lpstr>PowerPoint Presentation</vt:lpstr>
      <vt:lpstr>1G</vt:lpstr>
      <vt:lpstr>Second generation 2G</vt:lpstr>
      <vt:lpstr>PowerPoint Presentation</vt:lpstr>
      <vt:lpstr>PowerPoint Presentation</vt:lpstr>
      <vt:lpstr>3G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Radio communication</dc:title>
  <dc:creator>Anjali T</dc:creator>
  <cp:lastModifiedBy>S Abhishek-AM.EN.U4CSE19147</cp:lastModifiedBy>
  <cp:revision>11</cp:revision>
  <dcterms:created xsi:type="dcterms:W3CDTF">2022-06-22T09:48:13Z</dcterms:created>
  <dcterms:modified xsi:type="dcterms:W3CDTF">2022-07-27T04:09:37Z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0x010100DEBBC8AB6D998F4E93B26932FA0FA3B9</vt:lpwstr>
  </property>
</Properties>
</file>