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49BB-75E5-444C-AB7B-FAFBB6C28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C25E-FC82-476E-AA4D-D93C55A9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989F-08E4-4394-BFD1-6C759E72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FD29-1A5E-4130-BC6A-9D29A71D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55E1-9585-4846-BFE8-8A236109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0014-EA85-436A-A09E-F5211FDA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0E84-337D-46D9-99E7-A795DF35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8B29-2875-4283-ABFB-E0485855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F52D-C53D-4C45-94BC-4D4F46D3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3261-E45E-4CD9-89CB-C29197DC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5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BC7D2-0DF9-4E62-AE92-943CE9835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CF44-CCCF-4887-AB9B-77D76F0C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087C-9416-469F-8D81-EBC4B25E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BDDE-9A3D-4AA1-AB4E-C42CED59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91FD-B505-4A1A-839B-3F0AEE86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0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20EA-6717-46D0-BEB8-6EF249BB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414-3D8B-46E8-A3F5-F3ED8CA5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433B-431B-4C9E-AB19-73A32F4B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1FEF-E5F9-465C-A155-9C8A088C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CC637-A21E-4906-A0B1-619D2531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2572-B0CD-4B33-B12D-AF3E77AB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91134-2153-4AF3-A959-C6499469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1D19-EAD7-4B56-A1E9-9B9A5E1B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6688-B1A4-4DAE-85C9-A3FA69D2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A964-CD07-4FD7-9000-2353179B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C0E-BC0C-487D-8249-749BAAC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A2EC-C830-4AD3-8E6A-E90DC5C65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3441D-49B9-4429-802D-1FCED456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FE0F-7426-4085-98B4-1064BB2C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A959-F941-4091-B7F4-009CA3B3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B8123-12A3-4281-A5B7-A15ACBE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4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7EF-59E5-4185-A9FE-242B04B7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F239-6D6A-4350-9D49-32C54E1A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4972-9190-4FB9-BEE9-6B8250171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5D8E2-29F7-41B0-A0C0-4D7184006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012B5-B54A-4BC9-BDAB-C8F68605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988C6-6CDC-47E8-8C8C-AB6D493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F0C0-87F1-47CA-8D7F-D0A21F81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F3060-22A5-424C-96D9-4B4002B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445D-B628-48F9-BCA2-DF97CB5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4EA32-9DCB-4A4E-A8F3-211AC6B6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FF42-4372-4B0F-AE92-78FA5E9C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4C33E-9D5D-4504-9E3C-AAE6F3EB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5B008-5936-4F48-BE2E-944A89D1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CF44B-DA12-4478-A97C-858CD1C1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46E7-4154-4EA9-889C-C0A4BE51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400-AD59-447D-8C40-3D07D7D9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6E75-BC54-4FCB-9EA0-B46F6D17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D9ADD-9473-4C9A-BC28-F8235BB9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ED20-B9EB-4A12-BC13-E2455523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54AAC-0D83-4D82-AACF-8D3EAD84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7909-3C5A-4FAD-A349-18C8FDEA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0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F974-273A-4756-A476-F3C018A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1096F-1770-4C73-85C2-72157AA83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9734-FCBB-47F0-90B6-82A5B4123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9D0DA-9D5F-4EEE-9373-7B53B723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EC7E-E8EF-4C20-82BC-ADD78B11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5A87-A449-409A-B334-B4E186BD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2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34D00-ED42-49C2-BCA2-C057CD17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2BC2-FE68-4E4A-A05E-1B63D367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F280-3BF7-4109-B289-614B92F5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6E38-1942-4AC1-8E48-5C8B8872DEC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D176F-FC47-4EB8-A821-B8BD910C0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E36C-F315-4A84-A1FB-1F98E83E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6D9C-5A29-4E6F-9B4D-8E8B56691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0F32-D688-4BE7-89EA-236023EC7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59" y="2947006"/>
            <a:ext cx="6633882" cy="963987"/>
          </a:xfrm>
        </p:spPr>
        <p:txBody>
          <a:bodyPr/>
          <a:lstStyle/>
          <a:p>
            <a:r>
              <a:rPr lang="en-IN" dirty="0"/>
              <a:t>WPAN and Bluetooth</a:t>
            </a:r>
          </a:p>
        </p:txBody>
      </p:sp>
    </p:spTree>
    <p:extLst>
      <p:ext uri="{BB962C8B-B14F-4D97-AF65-F5344CB8AC3E}">
        <p14:creationId xmlns:p14="http://schemas.microsoft.com/office/powerpoint/2010/main" val="78508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3F46DF-4A9C-4195-8177-3A822B23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00" b="21131"/>
          <a:stretch/>
        </p:blipFill>
        <p:spPr>
          <a:xfrm>
            <a:off x="0" y="80682"/>
            <a:ext cx="6939946" cy="887505"/>
          </a:xfr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CB5C7BD1-F13F-E7D9-6032-82A5FC898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97"/>
          <a:stretch/>
        </p:blipFill>
        <p:spPr>
          <a:xfrm>
            <a:off x="7096980" y="80683"/>
            <a:ext cx="5095020" cy="2886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034221-688B-407A-3A2E-FAA7C415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2648"/>
            <a:ext cx="7199347" cy="33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0D64-5E85-40CE-9D87-6C071AE1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99" y="365896"/>
            <a:ext cx="7086600" cy="845110"/>
          </a:xfrm>
        </p:spPr>
        <p:txBody>
          <a:bodyPr/>
          <a:lstStyle/>
          <a:p>
            <a:r>
              <a:rPr lang="en-IN" dirty="0"/>
              <a:t>Bluetooth network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7165-6E5C-48A3-8EE2-6CA46965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34814-6FA1-F9A2-4874-582357DC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8" y="1441496"/>
            <a:ext cx="8104083" cy="32470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9991E-F1D5-B373-05B3-2B7DB12C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8" y="4775581"/>
            <a:ext cx="8104083" cy="18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8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9C42D-0AF5-4587-BAC4-62D0E5BF8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330"/>
            <a:ext cx="7351059" cy="312991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00624E2-1DAC-B85B-4FC3-93A7EC97B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4" r="26484"/>
          <a:stretch/>
        </p:blipFill>
        <p:spPr>
          <a:xfrm>
            <a:off x="5465987" y="3262874"/>
            <a:ext cx="6726013" cy="35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1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WPAN and Bluetooth</vt:lpstr>
      <vt:lpstr>PowerPoint Presentation</vt:lpstr>
      <vt:lpstr>Bluetooth network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T</dc:creator>
  <cp:lastModifiedBy>S Abhishek-AM.EN.U4CSE19147</cp:lastModifiedBy>
  <cp:revision>19</cp:revision>
  <dcterms:created xsi:type="dcterms:W3CDTF">2022-07-05T09:55:25Z</dcterms:created>
  <dcterms:modified xsi:type="dcterms:W3CDTF">2022-08-30T05:15:24Z</dcterms:modified>
</cp:coreProperties>
</file>