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94" r:id="rId5"/>
    <p:sldId id="283" r:id="rId6"/>
    <p:sldId id="282" r:id="rId7"/>
    <p:sldId id="284" r:id="rId8"/>
    <p:sldId id="262" r:id="rId9"/>
    <p:sldId id="285" r:id="rId10"/>
    <p:sldId id="265" r:id="rId11"/>
    <p:sldId id="264" r:id="rId12"/>
    <p:sldId id="286" r:id="rId13"/>
    <p:sldId id="288" r:id="rId14"/>
    <p:sldId id="289" r:id="rId15"/>
    <p:sldId id="290" r:id="rId16"/>
    <p:sldId id="292" r:id="rId17"/>
    <p:sldId id="293" r:id="rId18"/>
    <p:sldId id="2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BDF0-B37F-43C5-9F86-FC2C4C27666E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FC103-7193-4BD8-A13D-E3828DE2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9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FC103-7193-4BD8-A13D-E3828DE2B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FC103-7193-4BD8-A13D-E3828DE2BD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0A1A91D-BA9F-4ADD-A7A3-B4F0DD4F421D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0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34D3-1977-4B3A-850A-ADC104EE4D21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DEC-6A67-482F-B0BD-E440402E1601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6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E953-3A46-41FD-A7E3-994519DD82CD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A17C-AF89-44D8-A137-2A86F5A15633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0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EB49-6FB9-439C-9F9A-6D7667FB0D77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BDB4-6454-48EE-84A9-A34CE62E68EA}" type="datetime1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9B3-F723-415F-985B-14577F6FC3F2}" type="datetime1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7E9E-91D9-4E79-B495-1D2DEE4FF0AA}" type="datetime1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3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8E3B-FA5B-4708-AC18-87DA2BF13E08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982E-0B21-45CE-A5F0-78F254A3DA7E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Corporate and Industry Relations - Amritapuri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0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83FFB5-B591-4C0A-B7FA-CFBE41D6046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Corporate and Industry Relations - Amritapuri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431CF2-FFD7-40FF-9DFC-8BC5DC3400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8CF7905-56DB-4950-ABDD-540F2F837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0E0D8E-B442-45FE-887A-5103CCD2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640080"/>
            <a:ext cx="6265288" cy="303485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Cubes </a:t>
            </a: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&amp; </a:t>
            </a: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Dice</a:t>
            </a:r>
          </a:p>
        </p:txBody>
      </p:sp>
      <p:pic>
        <p:nvPicPr>
          <p:cNvPr id="14" name="Picture 13" descr="A close up of a blue wall&#10;&#10;Description automatically generated">
            <a:extLst>
              <a:ext uri="{FF2B5EF4-FFF2-40B4-BE49-F238E27FC236}">
                <a16:creationId xmlns:a16="http://schemas.microsoft.com/office/drawing/2014/main" id="{E060640B-61DB-4F43-AF0C-D1B58B471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171" y="484633"/>
            <a:ext cx="2602574" cy="278350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5BB601-08A7-443A-BDC2-A0C7DA669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59436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room, building, scene, remote&#10;&#10;Description automatically generated">
            <a:extLst>
              <a:ext uri="{FF2B5EF4-FFF2-40B4-BE49-F238E27FC236}">
                <a16:creationId xmlns:a16="http://schemas.microsoft.com/office/drawing/2014/main" id="{72043643-6964-42F0-8799-A2509D1CA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952" y="3589867"/>
            <a:ext cx="2766887" cy="27668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9F4B2-52C5-495C-A33B-7C2FC9B1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A1FA-3C11-4E5F-8B59-597BCCF9633C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7C0EC-E7E1-49C6-8791-1BF1B004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294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796768"/>
            <a:ext cx="9720072" cy="10747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Painting a 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 7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 the opposite faces of a big cube are colored with red, black and green colors. After that is cut into 64 small equal cubes.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many small cubes are there where                                                                                  one face is green and other one is either black or red ?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Answer: 2 x 4 x 2 = 16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LcParenBoth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78" y="3429000"/>
            <a:ext cx="2905990" cy="32948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70BF1-0312-4A86-961F-56232D53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6461-401A-41F3-816E-AFA940016DDC}" type="datetime1">
              <a:rPr lang="en-US" sz="1600" smtClean="0"/>
              <a:t>1/28/2021</a:t>
            </a:fld>
            <a:endParaRPr lang="en-US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232EC-62E1-4F27-B7DC-0BC66AA6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4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Formula – Painting a Cube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0648" y="1764089"/>
                <a:ext cx="10582657" cy="48477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 big is painted in blue in color and is divided in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identical smaller pieces, the number of smaller cubes with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AutoNum type="romanLcParenBoth"/>
                </a:pPr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3 face painted – 8 – Corners</a:t>
                </a:r>
              </a:p>
              <a:p>
                <a:pPr marL="571500" indent="-571500">
                  <a:buAutoNum type="romanLcParenBoth"/>
                </a:pPr>
                <a:endParaRPr lang="en-US" sz="2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AutoNum type="romanLcParenBoth"/>
                </a:pPr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2 face painted – 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IN" sz="2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– Edges</a:t>
                </a:r>
              </a:p>
              <a:p>
                <a:pPr marL="571500" indent="-571500">
                  <a:buAutoNum type="romanLcParenBoth"/>
                </a:pPr>
                <a:endParaRPr lang="en-US" sz="2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AutoNum type="romanLcParenBoth"/>
                </a:pPr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 face painted – 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– Faces</a:t>
                </a:r>
              </a:p>
              <a:p>
                <a:pPr marL="571500" indent="-571500">
                  <a:buFont typeface="Arial" panose="020B0604020202020204" pitchFamily="34" charset="0"/>
                  <a:buAutoNum type="romanLcParenBoth"/>
                </a:pPr>
                <a:endParaRPr lang="en-US" sz="2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AutoNum type="romanLcParenBoth"/>
                </a:pPr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 face painted –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– Hidden</a:t>
                </a:r>
              </a:p>
              <a:p>
                <a:pPr marL="0" indent="0">
                  <a:buNone/>
                </a:pPr>
                <a:endParaRPr lang="en-US" sz="2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648" y="1764089"/>
                <a:ext cx="10582657" cy="4847726"/>
              </a:xfrm>
              <a:blipFill>
                <a:blip r:embed="rId3"/>
                <a:stretch>
                  <a:fillRect l="-1325" t="-1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2C86-3B34-4907-9D70-A1B12398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4C4C-3D5A-488D-B4DB-CD97FBA6D641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771BC-8470-4272-A80D-8CC1D30B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2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8229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Dice Deconstruction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16" y="1995611"/>
            <a:ext cx="4204080" cy="119163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10" y="1867515"/>
            <a:ext cx="3638550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16" y="3984711"/>
            <a:ext cx="6482049" cy="16053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9" y="2004620"/>
            <a:ext cx="1188720" cy="11826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1AAF-9206-476C-BBDE-CD9E9F65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A3E9-9A2A-42D5-929D-17EF67ADFB19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3B6C66-A1B4-44F7-BD11-152D135F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212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864" y="341386"/>
            <a:ext cx="3596527" cy="119664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Examples 8-9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" y="1258784"/>
            <a:ext cx="10842171" cy="50975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Ans: Only C is possible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/>
              <a:t>			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IN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Ans: A &amp; B possible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4" y="1627310"/>
            <a:ext cx="4704161" cy="3518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55" y="1233056"/>
            <a:ext cx="4865320" cy="391304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96B8-F2E0-4C26-A7E7-4CA4101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1B1D-8FFC-4D42-94DF-0456E63927D2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D1BD7-FBDF-45B3-8EEC-678DBBDE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7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674481" cy="106017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Examples 9-10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Only 2 is possible</a:t>
            </a:r>
          </a:p>
          <a:p>
            <a:pPr marL="0" indent="0">
              <a:buNone/>
            </a:pPr>
            <a:r>
              <a:rPr lang="en-IN" dirty="0"/>
              <a:t>							</a:t>
            </a:r>
            <a:r>
              <a:rPr lang="en-IN" sz="2400" dirty="0"/>
              <a:t>Ans: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 &amp; 2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4" y="1422995"/>
            <a:ext cx="4686574" cy="3664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7623"/>
            <a:ext cx="5494704" cy="39156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A7FC-16A9-4E9F-ACAD-F6E48D7B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68C5-4F86-49A9-BBF7-90A32F1F169D}" type="datetime1">
              <a:rPr lang="en-US" sz="1600" smtClean="0"/>
              <a:t>1/28/2021</a:t>
            </a:fld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ACDF0-D91E-4C8E-841C-35934BC2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14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180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7796"/>
            <a:ext cx="4255143" cy="114962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 11&amp;12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Ans: 1, 3 &amp; 4 are possible</a:t>
            </a:r>
          </a:p>
          <a:p>
            <a:pPr marL="0" indent="0">
              <a:buNone/>
            </a:pPr>
            <a:r>
              <a:rPr lang="en-IN" dirty="0"/>
              <a:t>								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</a:t>
            </a:r>
            <a:r>
              <a:rPr lang="en-IN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Ans: B </a:t>
            </a: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30" y="1328491"/>
            <a:ext cx="3933825" cy="430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4" y="1706613"/>
            <a:ext cx="5567285" cy="26825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7F02-A8F6-4813-9708-3A299E34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6788-114A-4A3B-8839-85FB79E46C62}" type="datetime1">
              <a:rPr lang="en-US" sz="1600" smtClean="0"/>
              <a:t>1/28/2021</a:t>
            </a:fld>
            <a:endParaRPr lang="en-US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089D5-3886-4BF4-8AB2-845CB38F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15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609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0290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Closed Dice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Case I - If one face is common</a:t>
            </a:r>
          </a:p>
          <a:p>
            <a:pPr marL="0" indent="0">
              <a:buNone/>
            </a:pPr>
            <a:r>
              <a:rPr lang="en-IN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	6	4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↓ 	↓ 	↓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	5	2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Case II - If two faces are common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↓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 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Note: For other two cases, many possibilities.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29" y="1902464"/>
            <a:ext cx="2983086" cy="14163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29" y="3533144"/>
            <a:ext cx="2965260" cy="14744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4418-9D2A-484D-9237-F1CA93E5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75B8-BDD4-4FEA-B470-027F4BC490AF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D52F-A50E-4ECB-B158-A1DC7765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05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75430"/>
            <a:ext cx="9720072" cy="149961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Examples 13-15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80865" cy="45307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			</a:t>
            </a:r>
          </a:p>
          <a:p>
            <a:pPr marL="0" indent="0">
              <a:buNone/>
            </a:pPr>
            <a:r>
              <a:rPr lang="en-IN" dirty="0"/>
              <a:t>									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Ans: 8</a:t>
            </a: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			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Ans: 3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			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Ans: 6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16041"/>
            <a:ext cx="6239495" cy="1356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69937"/>
            <a:ext cx="7910172" cy="1241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68674"/>
            <a:ext cx="7741362" cy="15509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60BA-3C5D-4083-8FB5-93AF262D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FA11-B6C6-48BD-A811-BF5C22C600A7}" type="datetime1">
              <a:rPr lang="en-US" sz="1600" smtClean="0"/>
              <a:t>1/28/2021</a:t>
            </a:fld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2B64F-D67E-4ACD-9CD6-59329DD8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17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90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F394CEF-3C97-4452-A542-EDC7189E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Accept">
            <a:extLst>
              <a:ext uri="{FF2B5EF4-FFF2-40B4-BE49-F238E27FC236}">
                <a16:creationId xmlns:a16="http://schemas.microsoft.com/office/drawing/2014/main" id="{88649709-E88C-48CF-B8F6-9CCE059C1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9862" y="2790642"/>
            <a:ext cx="1612275" cy="1612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CD3F0F-B2A2-4E62-838A-A1B52B57D775}"/>
              </a:ext>
            </a:extLst>
          </p:cNvPr>
          <p:cNvSpPr txBox="1"/>
          <p:nvPr/>
        </p:nvSpPr>
        <p:spPr>
          <a:xfrm>
            <a:off x="8583415" y="5492746"/>
            <a:ext cx="135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FF00"/>
                </a:solidFill>
              </a:rPr>
              <a:t>Narayan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F0F2C-E365-476C-9B05-2D36E44E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97B6-9922-4310-9002-9664C34EF428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D7066-B8AA-4367-B376-4C46E5F4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18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707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4FBCB2-039E-43E2-B245-53C057D9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Basic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066818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Vertices-8</a:t>
                </a:r>
              </a:p>
              <a:p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Edges-12</a:t>
                </a:r>
              </a:p>
              <a:p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Faces-6</a:t>
                </a:r>
              </a:p>
              <a:p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Total Surface Area-6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Volume-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Longest diagonal-</a:t>
                </a:r>
                <a14:m>
                  <m:oMath xmlns:m="http://schemas.openxmlformats.org/officeDocument/2006/math">
                    <m:r>
                      <a:rPr lang="en-IN" sz="26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2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066818" cy="4023360"/>
              </a:xfrm>
              <a:blipFill>
                <a:blip r:embed="rId3"/>
                <a:stretch>
                  <a:fillRect l="-2513" t="-2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67" y="640080"/>
            <a:ext cx="2628053" cy="26280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67" y="3589867"/>
            <a:ext cx="3999654" cy="23464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8977-1EE0-4AAA-85A5-A88C3199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B00F-E5BD-4AAC-8963-8194B49CFA3B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7803-F27C-4D12-B267-22A71DFB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9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find the Max number Identical Pieces, number cuts given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30" y="2286000"/>
            <a:ext cx="8260548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 cuts in the same axis, N+1 pieces.</a:t>
            </a:r>
          </a:p>
          <a:p>
            <a:pPr marL="0" indent="0">
              <a:buNone/>
            </a:pPr>
            <a:r>
              <a:rPr lang="en-US" sz="2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Given 3 cuts, find the max number of identical pieces?</a:t>
            </a:r>
          </a:p>
          <a:p>
            <a:pPr marL="0" indent="0">
              <a:buNone/>
            </a:pPr>
            <a:r>
              <a:rPr lang="en-US" sz="26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6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600" u="sng" dirty="0">
                <a:highlight>
                  <a:srgbClr val="00FFFF"/>
                </a:highligh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    +    1    +     1 = 3 cuts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    ×    2    ×     2 = 8 pieces.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Logic: Find the close multiple of 3, distribute equally or almost equally in all three axis and add 1 each and then multiply.</a:t>
            </a: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Note: Minimum number of identical pieces is 3+1=4 pieces.</a:t>
            </a:r>
          </a:p>
          <a:p>
            <a:pPr marL="0" indent="0">
              <a:buNone/>
            </a:pPr>
            <a:endParaRPr lang="en-US" sz="2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105" y="2623624"/>
            <a:ext cx="2505075" cy="2514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49592-2452-4B36-9DDD-96230E94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7B0E-766A-4D8F-BD1F-EDCD31EFAEC2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1CB78-3772-4199-ADD0-60844AB5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83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7" y="626012"/>
            <a:ext cx="10203352" cy="11128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find the Max number of Pieces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2057399"/>
            <a:ext cx="9232681" cy="3836963"/>
          </a:xfrm>
        </p:spPr>
        <p:txBody>
          <a:bodyPr>
            <a:noAutofit/>
          </a:bodyPr>
          <a:lstStyle/>
          <a:p>
            <a:r>
              <a:rPr lang="en-US" sz="2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 2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the maximum number of identical pieces using 13 cuts?</a:t>
            </a:r>
          </a:p>
          <a:p>
            <a:endParaRPr lang="en-US" sz="2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6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 </a:t>
            </a:r>
            <a:r>
              <a:rPr lang="en-US" sz="26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</a:t>
            </a:r>
          </a:p>
          <a:p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    +    4   +    5 = 13 cuts</a:t>
            </a:r>
          </a:p>
          <a:p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    × 	5   ×    6 = 150 pieces.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0BC9B-DD9A-4B26-8D4A-AA6B229B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927E-ACF0-4705-8052-AADB5FBA168D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5428A-ABC8-49FC-91A9-7F8C768D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158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find the Minimum number of cuts, </a:t>
            </a:r>
            <a:br>
              <a:rPr lang="en-IN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identical pieces is given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 3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big cube is divided into 64 identical small cubes, find the minimum number of cuts to do so?</a:t>
            </a:r>
          </a:p>
          <a:p>
            <a:pPr marL="0" indent="0"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 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    +     3   +    3 = 9 cuts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    × 	4   ×    4 = 64 pieces.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Logic: Find the three factors of the given number which are very close to each other, subtract one from each and then add.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Note: The max number of cuts is 64-1=63.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35" y="3169729"/>
            <a:ext cx="2525761" cy="20589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6590-42C4-4B95-845E-3BCD58D6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7B51-11A3-4FE4-9FE1-2E14E3E38F6A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5DB3B-E238-4FC5-8AFE-9C0629CF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52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find the min number of 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4256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Find the minimum number of cuts for 100 identical pieces from a big cube?</a:t>
            </a:r>
          </a:p>
          <a:p>
            <a:pPr marL="0" indent="0">
              <a:buNone/>
            </a:pP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 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    +    4   +    3 = 11 cuts.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    ×    5   ×    4 = 100 pieces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A410-366A-4C9E-8296-882E229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2A6F-347B-480E-98E2-2B89FC9CB8D4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8EC31-E17B-438F-B036-266EBAC4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4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Naming a 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Odd Series					Even Series</a:t>
            </a:r>
          </a:p>
          <a:p>
            <a:pPr marL="0" indent="0">
              <a:buNone/>
            </a:pPr>
            <a:endParaRPr lang="en-US" sz="2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    × 	 1   ×    1				 2    × 	 2   ×   2</a:t>
            </a:r>
            <a:endParaRPr lang="en-IN" sz="2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lain"/>
            </a:pPr>
            <a:endParaRPr lang="en-IN" sz="2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    × 	 3   ×    3				 4    × 	 4   ×   4</a:t>
            </a:r>
          </a:p>
          <a:p>
            <a:pPr marL="0" indent="0">
              <a:buNone/>
            </a:pPr>
            <a:endParaRPr lang="en-US" sz="2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   × 	 5   ×    5			 	6    × 	 6   ×   6	etc..</a:t>
            </a:r>
            <a:endParaRPr lang="en-IN" sz="2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8088-ED80-4D6B-9A51-598A2F09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1F54-BA70-40FD-8A48-E65A06CCBC4C}" type="datetime1">
              <a:rPr lang="en-US" sz="1600" smtClean="0"/>
              <a:t>1/28/2021</a:t>
            </a:fld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CACB-A2EE-4B31-B9BF-ED48B3CE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1592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Covering a 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 5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many small cubes of the same size are required to cover 1 small cube completely?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Inside 3×3×3, it is 1×1×1. 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Therefore 27 – 1 = 26 small cubes.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632" y="1669627"/>
            <a:ext cx="2628053" cy="26280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87" y="4790049"/>
            <a:ext cx="1382942" cy="13760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5DA2F-BC8E-4C94-A63F-F58E2E5C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CBE4-B79A-42E6-AE03-EBAB219D888F}" type="datetime1">
              <a:rPr lang="en-US" sz="1600" smtClean="0"/>
              <a:t>1/28/2021</a:t>
            </a:fld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5EFA-678B-4DDE-8F1A-DC861345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83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587" y="455845"/>
            <a:ext cx="9720072" cy="78994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Painting a 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01" y="140998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 6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big cube is painted orange in colour, and it is divided in to 125 identical pieces. Find how many smaller cubes have 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3 faces painted	(ii) 2 faces painted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(iii) 1 face painted   (iv) 0 face painted.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Corners - 8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Edges - 12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×3 = 36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Faces -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6×9 = 54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Hidden -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3×3×3 = 27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87" y="2612018"/>
            <a:ext cx="3416586" cy="29851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07B0-4389-4020-A66F-FE52091B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C62E-1543-4D0D-A544-3C573E837A61}" type="datetime1">
              <a:rPr lang="en-US" sz="1600" smtClean="0"/>
              <a:t>1/28/2021</a:t>
            </a:fld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C8E6-8FDE-4932-A775-A3173B5B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1CF2-FFD7-40FF-9DFC-8BC5DC3400BC}" type="slidenum">
              <a:rPr lang="en-US" sz="1600" smtClean="0"/>
              <a:t>9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6317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3B908E993A934BA836E3B83DB79593" ma:contentTypeVersion="9" ma:contentTypeDescription="Create a new document." ma:contentTypeScope="" ma:versionID="151779198de15fad5f9e0c91c122884f">
  <xsd:schema xmlns:xsd="http://www.w3.org/2001/XMLSchema" xmlns:xs="http://www.w3.org/2001/XMLSchema" xmlns:p="http://schemas.microsoft.com/office/2006/metadata/properties" xmlns:ns2="3fa08be5-1fd9-4c1b-b61c-bbca2bbdfd95" xmlns:ns3="a17286a0-cc91-493b-8fca-379181609908" targetNamespace="http://schemas.microsoft.com/office/2006/metadata/properties" ma:root="true" ma:fieldsID="16f9ff4bdbc352fbc192699470c59139" ns2:_="" ns3:_="">
    <xsd:import namespace="3fa08be5-1fd9-4c1b-b61c-bbca2bbdfd95"/>
    <xsd:import namespace="a17286a0-cc91-493b-8fca-3791816099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08be5-1fd9-4c1b-b61c-bbca2bbdfd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7286a0-cc91-493b-8fca-37918160990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176738-1331-4005-A633-4E5C3304563C}"/>
</file>

<file path=customXml/itemProps2.xml><?xml version="1.0" encoding="utf-8"?>
<ds:datastoreItem xmlns:ds="http://schemas.openxmlformats.org/officeDocument/2006/customXml" ds:itemID="{E5945D22-B88E-4F1F-8CC3-69275A0A6CE6}"/>
</file>

<file path=customXml/itemProps3.xml><?xml version="1.0" encoding="utf-8"?>
<ds:datastoreItem xmlns:ds="http://schemas.openxmlformats.org/officeDocument/2006/customXml" ds:itemID="{76692E49-6FD2-470F-8FE3-C64EF75C70C5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837</Words>
  <Application>Microsoft Office PowerPoint</Application>
  <PresentationFormat>Widescreen</PresentationFormat>
  <Paragraphs>186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Times New Roman</vt:lpstr>
      <vt:lpstr>Tw Cen MT</vt:lpstr>
      <vt:lpstr>Tw Cen MT Condensed</vt:lpstr>
      <vt:lpstr>Wingdings 3</vt:lpstr>
      <vt:lpstr>Integral</vt:lpstr>
      <vt:lpstr>Cubes  &amp;  Dice</vt:lpstr>
      <vt:lpstr>Basic Features</vt:lpstr>
      <vt:lpstr>To find the Max number Identical Pieces, number cuts given</vt:lpstr>
      <vt:lpstr>To find the Max number of Pieces</vt:lpstr>
      <vt:lpstr>To find the Minimum number of cuts,  number of identical pieces is given</vt:lpstr>
      <vt:lpstr>To find the min number of cuts</vt:lpstr>
      <vt:lpstr>Naming a Cube</vt:lpstr>
      <vt:lpstr>Covering a Cube</vt:lpstr>
      <vt:lpstr>Painting a cube</vt:lpstr>
      <vt:lpstr>Painting a cube</vt:lpstr>
      <vt:lpstr>Formula – Painting a Cube</vt:lpstr>
      <vt:lpstr>Dice Deconstruction</vt:lpstr>
      <vt:lpstr>Examples 8-9</vt:lpstr>
      <vt:lpstr>Examples 9-10</vt:lpstr>
      <vt:lpstr>Example 11&amp;12</vt:lpstr>
      <vt:lpstr>Closed Dice Rules</vt:lpstr>
      <vt:lpstr>Examples 13-15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  &amp;  Dice</dc:title>
  <dc:creator>Narayanan R S</dc:creator>
  <cp:lastModifiedBy>Narayanan R S</cp:lastModifiedBy>
  <cp:revision>11</cp:revision>
  <dcterms:created xsi:type="dcterms:W3CDTF">2020-12-08T17:53:55Z</dcterms:created>
  <dcterms:modified xsi:type="dcterms:W3CDTF">2021-01-28T10:24:37Z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0x010100403B908E993A934BA836E3B83DB79593</vt:lpwstr>
  </property>
</Properties>
</file>