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6"/>
  </p:notesMasterIdLst>
  <p:sldIdLst>
    <p:sldId id="256" r:id="rId2"/>
    <p:sldId id="257" r:id="rId3"/>
    <p:sldId id="259" r:id="rId4"/>
    <p:sldId id="260" r:id="rId5"/>
    <p:sldId id="264" r:id="rId6"/>
    <p:sldId id="261" r:id="rId7"/>
    <p:sldId id="262" r:id="rId8"/>
    <p:sldId id="263" r:id="rId9"/>
    <p:sldId id="265" r:id="rId10"/>
    <p:sldId id="266" r:id="rId11"/>
    <p:sldId id="281" r:id="rId12"/>
    <p:sldId id="282" r:id="rId13"/>
    <p:sldId id="283"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4660"/>
  </p:normalViewPr>
  <p:slideViewPr>
    <p:cSldViewPr snapToGrid="0">
      <p:cViewPr varScale="1">
        <p:scale>
          <a:sx n="69" d="100"/>
          <a:sy n="69"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7DFBC9-0B15-474D-A110-DDF6B7F2B132}"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67028887-484C-4684-82B3-943B96E6D97B}">
      <dgm:prSet/>
      <dgm:spPr/>
      <dgm:t>
        <a:bodyPr/>
        <a:lstStyle/>
        <a:p>
          <a:r>
            <a:rPr lang="en-IN" dirty="0">
              <a:latin typeface="Times New Roman" panose="02020603050405020304" pitchFamily="18" charset="0"/>
              <a:cs typeface="Times New Roman" panose="02020603050405020304" pitchFamily="18" charset="0"/>
            </a:rPr>
            <a:t>Question</a:t>
          </a:r>
        </a:p>
      </dgm:t>
    </dgm:pt>
    <dgm:pt modelId="{43E92D09-F9C1-4904-8D8C-FBD50E3F7081}" type="parTrans" cxnId="{9A95339D-F355-4D02-958E-2E519251133C}">
      <dgm:prSet/>
      <dgm:spPr/>
      <dgm:t>
        <a:bodyPr/>
        <a:lstStyle/>
        <a:p>
          <a:endParaRPr lang="en-IN"/>
        </a:p>
      </dgm:t>
    </dgm:pt>
    <dgm:pt modelId="{9DEA323A-5B05-4E0F-BABD-F45734B2B90F}" type="sibTrans" cxnId="{9A95339D-F355-4D02-958E-2E519251133C}">
      <dgm:prSet/>
      <dgm:spPr/>
      <dgm:t>
        <a:bodyPr/>
        <a:lstStyle/>
        <a:p>
          <a:endParaRPr lang="en-IN"/>
        </a:p>
      </dgm:t>
    </dgm:pt>
    <dgm:pt modelId="{240C4BD5-13B3-4E13-892A-2D31549D9B00}">
      <dgm:prSet/>
      <dgm:spPr/>
      <dgm:t>
        <a:bodyPr/>
        <a:lstStyle/>
        <a:p>
          <a:r>
            <a:rPr lang="en-IN" dirty="0">
              <a:latin typeface="Times New Roman" panose="02020603050405020304" pitchFamily="18" charset="0"/>
              <a:cs typeface="Times New Roman" panose="02020603050405020304" pitchFamily="18" charset="0"/>
            </a:rPr>
            <a:t>Data to solve</a:t>
          </a:r>
        </a:p>
      </dgm:t>
    </dgm:pt>
    <dgm:pt modelId="{442070A2-88ED-4085-8E47-B909C70684F6}" type="parTrans" cxnId="{F201324E-7D21-453B-B5EF-13497BA59FE9}">
      <dgm:prSet/>
      <dgm:spPr/>
      <dgm:t>
        <a:bodyPr/>
        <a:lstStyle/>
        <a:p>
          <a:endParaRPr lang="en-IN"/>
        </a:p>
      </dgm:t>
    </dgm:pt>
    <dgm:pt modelId="{0A9F6094-6B9C-4504-8A6F-2C904E363451}" type="sibTrans" cxnId="{F201324E-7D21-453B-B5EF-13497BA59FE9}">
      <dgm:prSet/>
      <dgm:spPr/>
      <dgm:t>
        <a:bodyPr/>
        <a:lstStyle/>
        <a:p>
          <a:endParaRPr lang="en-IN"/>
        </a:p>
      </dgm:t>
    </dgm:pt>
    <dgm:pt modelId="{7DE967E8-9990-459A-AAD2-0FC45532E772}">
      <dgm:prSet/>
      <dgm:spPr/>
      <dgm:t>
        <a:bodyPr/>
        <a:lstStyle/>
        <a:p>
          <a:r>
            <a:rPr lang="en-IN" dirty="0">
              <a:latin typeface="Times New Roman" panose="02020603050405020304" pitchFamily="18" charset="0"/>
              <a:cs typeface="Times New Roman" panose="02020603050405020304" pitchFamily="18" charset="0"/>
            </a:rPr>
            <a:t>Options</a:t>
          </a:r>
        </a:p>
      </dgm:t>
    </dgm:pt>
    <dgm:pt modelId="{1F0E9347-2549-4991-A3CE-1AA533FFCE1B}" type="parTrans" cxnId="{DBD94DE3-5416-440B-A6A8-4CB385C76213}">
      <dgm:prSet/>
      <dgm:spPr/>
      <dgm:t>
        <a:bodyPr/>
        <a:lstStyle/>
        <a:p>
          <a:endParaRPr lang="en-IN"/>
        </a:p>
      </dgm:t>
    </dgm:pt>
    <dgm:pt modelId="{9C50D4C7-6ABC-4311-A563-545F13188B6F}" type="sibTrans" cxnId="{DBD94DE3-5416-440B-A6A8-4CB385C76213}">
      <dgm:prSet/>
      <dgm:spPr/>
      <dgm:t>
        <a:bodyPr/>
        <a:lstStyle/>
        <a:p>
          <a:endParaRPr lang="en-IN"/>
        </a:p>
      </dgm:t>
    </dgm:pt>
    <dgm:pt modelId="{F571BF62-8CFB-439D-9057-C5E554127863}" type="pres">
      <dgm:prSet presAssocID="{957DFBC9-0B15-474D-A110-DDF6B7F2B132}" presName="outerComposite" presStyleCnt="0">
        <dgm:presLayoutVars>
          <dgm:chMax val="5"/>
          <dgm:dir/>
          <dgm:resizeHandles val="exact"/>
        </dgm:presLayoutVars>
      </dgm:prSet>
      <dgm:spPr/>
    </dgm:pt>
    <dgm:pt modelId="{91E89393-77E7-4122-9AF5-8FA1B4346629}" type="pres">
      <dgm:prSet presAssocID="{957DFBC9-0B15-474D-A110-DDF6B7F2B132}" presName="dummyMaxCanvas" presStyleCnt="0">
        <dgm:presLayoutVars/>
      </dgm:prSet>
      <dgm:spPr/>
    </dgm:pt>
    <dgm:pt modelId="{1A2EDFB9-D375-41D1-B648-D5077A18E982}" type="pres">
      <dgm:prSet presAssocID="{957DFBC9-0B15-474D-A110-DDF6B7F2B132}" presName="ThreeNodes_1" presStyleLbl="node1" presStyleIdx="0" presStyleCnt="3">
        <dgm:presLayoutVars>
          <dgm:bulletEnabled val="1"/>
        </dgm:presLayoutVars>
      </dgm:prSet>
      <dgm:spPr/>
    </dgm:pt>
    <dgm:pt modelId="{DF9116F7-263E-4A26-BBAF-DFBE262E8E16}" type="pres">
      <dgm:prSet presAssocID="{957DFBC9-0B15-474D-A110-DDF6B7F2B132}" presName="ThreeNodes_2" presStyleLbl="node1" presStyleIdx="1" presStyleCnt="3">
        <dgm:presLayoutVars>
          <dgm:bulletEnabled val="1"/>
        </dgm:presLayoutVars>
      </dgm:prSet>
      <dgm:spPr/>
    </dgm:pt>
    <dgm:pt modelId="{6743DEA9-8F40-4376-A0C6-75DD6F94966C}" type="pres">
      <dgm:prSet presAssocID="{957DFBC9-0B15-474D-A110-DDF6B7F2B132}" presName="ThreeNodes_3" presStyleLbl="node1" presStyleIdx="2" presStyleCnt="3">
        <dgm:presLayoutVars>
          <dgm:bulletEnabled val="1"/>
        </dgm:presLayoutVars>
      </dgm:prSet>
      <dgm:spPr/>
    </dgm:pt>
    <dgm:pt modelId="{00E6CB23-0992-4B90-BE80-C402B8886808}" type="pres">
      <dgm:prSet presAssocID="{957DFBC9-0B15-474D-A110-DDF6B7F2B132}" presName="ThreeConn_1-2" presStyleLbl="fgAccFollowNode1" presStyleIdx="0" presStyleCnt="2">
        <dgm:presLayoutVars>
          <dgm:bulletEnabled val="1"/>
        </dgm:presLayoutVars>
      </dgm:prSet>
      <dgm:spPr/>
    </dgm:pt>
    <dgm:pt modelId="{9DF753C7-7F24-4DFF-A7AA-6F48DAFC9E3A}" type="pres">
      <dgm:prSet presAssocID="{957DFBC9-0B15-474D-A110-DDF6B7F2B132}" presName="ThreeConn_2-3" presStyleLbl="fgAccFollowNode1" presStyleIdx="1" presStyleCnt="2">
        <dgm:presLayoutVars>
          <dgm:bulletEnabled val="1"/>
        </dgm:presLayoutVars>
      </dgm:prSet>
      <dgm:spPr/>
    </dgm:pt>
    <dgm:pt modelId="{C730D9D9-3FBE-4713-BBDF-719483A296AE}" type="pres">
      <dgm:prSet presAssocID="{957DFBC9-0B15-474D-A110-DDF6B7F2B132}" presName="ThreeNodes_1_text" presStyleLbl="node1" presStyleIdx="2" presStyleCnt="3">
        <dgm:presLayoutVars>
          <dgm:bulletEnabled val="1"/>
        </dgm:presLayoutVars>
      </dgm:prSet>
      <dgm:spPr/>
    </dgm:pt>
    <dgm:pt modelId="{358D22DA-2252-429C-B76D-8D7B71ADAB85}" type="pres">
      <dgm:prSet presAssocID="{957DFBC9-0B15-474D-A110-DDF6B7F2B132}" presName="ThreeNodes_2_text" presStyleLbl="node1" presStyleIdx="2" presStyleCnt="3">
        <dgm:presLayoutVars>
          <dgm:bulletEnabled val="1"/>
        </dgm:presLayoutVars>
      </dgm:prSet>
      <dgm:spPr/>
    </dgm:pt>
    <dgm:pt modelId="{E3513C5A-1B5A-4A93-8E79-7BF5F258EB8C}" type="pres">
      <dgm:prSet presAssocID="{957DFBC9-0B15-474D-A110-DDF6B7F2B132}" presName="ThreeNodes_3_text" presStyleLbl="node1" presStyleIdx="2" presStyleCnt="3">
        <dgm:presLayoutVars>
          <dgm:bulletEnabled val="1"/>
        </dgm:presLayoutVars>
      </dgm:prSet>
      <dgm:spPr/>
    </dgm:pt>
  </dgm:ptLst>
  <dgm:cxnLst>
    <dgm:cxn modelId="{530D5C11-9B2D-4718-B7ED-B553E17329F0}" type="presOf" srcId="{240C4BD5-13B3-4E13-892A-2D31549D9B00}" destId="{358D22DA-2252-429C-B76D-8D7B71ADAB85}" srcOrd="1" destOrd="0" presId="urn:microsoft.com/office/officeart/2005/8/layout/vProcess5"/>
    <dgm:cxn modelId="{F5C1B622-979C-4FB3-9C37-26D4D8D8F203}" type="presOf" srcId="{7DE967E8-9990-459A-AAD2-0FC45532E772}" destId="{E3513C5A-1B5A-4A93-8E79-7BF5F258EB8C}" srcOrd="1" destOrd="0" presId="urn:microsoft.com/office/officeart/2005/8/layout/vProcess5"/>
    <dgm:cxn modelId="{13D98932-1167-4147-AD9E-9A02237101CD}" type="presOf" srcId="{0A9F6094-6B9C-4504-8A6F-2C904E363451}" destId="{9DF753C7-7F24-4DFF-A7AA-6F48DAFC9E3A}" srcOrd="0" destOrd="0" presId="urn:microsoft.com/office/officeart/2005/8/layout/vProcess5"/>
    <dgm:cxn modelId="{5429BB69-DB9F-4D7D-86B0-C451FCB87F9B}" type="presOf" srcId="{67028887-484C-4684-82B3-943B96E6D97B}" destId="{C730D9D9-3FBE-4713-BBDF-719483A296AE}" srcOrd="1" destOrd="0" presId="urn:microsoft.com/office/officeart/2005/8/layout/vProcess5"/>
    <dgm:cxn modelId="{F201324E-7D21-453B-B5EF-13497BA59FE9}" srcId="{957DFBC9-0B15-474D-A110-DDF6B7F2B132}" destId="{240C4BD5-13B3-4E13-892A-2D31549D9B00}" srcOrd="1" destOrd="0" parTransId="{442070A2-88ED-4085-8E47-B909C70684F6}" sibTransId="{0A9F6094-6B9C-4504-8A6F-2C904E363451}"/>
    <dgm:cxn modelId="{C3432850-A347-4266-AAE6-892E4EB72724}" type="presOf" srcId="{240C4BD5-13B3-4E13-892A-2D31549D9B00}" destId="{DF9116F7-263E-4A26-BBAF-DFBE262E8E16}" srcOrd="0" destOrd="0" presId="urn:microsoft.com/office/officeart/2005/8/layout/vProcess5"/>
    <dgm:cxn modelId="{D4C8FA90-259C-40E8-8AA6-9ACD71753F1C}" type="presOf" srcId="{7DE967E8-9990-459A-AAD2-0FC45532E772}" destId="{6743DEA9-8F40-4376-A0C6-75DD6F94966C}" srcOrd="0" destOrd="0" presId="urn:microsoft.com/office/officeart/2005/8/layout/vProcess5"/>
    <dgm:cxn modelId="{9A95339D-F355-4D02-958E-2E519251133C}" srcId="{957DFBC9-0B15-474D-A110-DDF6B7F2B132}" destId="{67028887-484C-4684-82B3-943B96E6D97B}" srcOrd="0" destOrd="0" parTransId="{43E92D09-F9C1-4904-8D8C-FBD50E3F7081}" sibTransId="{9DEA323A-5B05-4E0F-BABD-F45734B2B90F}"/>
    <dgm:cxn modelId="{25F997A7-CCE6-4FE6-9DC5-EE159A303762}" type="presOf" srcId="{9DEA323A-5B05-4E0F-BABD-F45734B2B90F}" destId="{00E6CB23-0992-4B90-BE80-C402B8886808}" srcOrd="0" destOrd="0" presId="urn:microsoft.com/office/officeart/2005/8/layout/vProcess5"/>
    <dgm:cxn modelId="{1A3C4BC4-BB24-4B01-83E1-C03183948E35}" type="presOf" srcId="{67028887-484C-4684-82B3-943B96E6D97B}" destId="{1A2EDFB9-D375-41D1-B648-D5077A18E982}" srcOrd="0" destOrd="0" presId="urn:microsoft.com/office/officeart/2005/8/layout/vProcess5"/>
    <dgm:cxn modelId="{19564CCD-D6D0-4D6C-9EFF-78346A0A4AAC}" type="presOf" srcId="{957DFBC9-0B15-474D-A110-DDF6B7F2B132}" destId="{F571BF62-8CFB-439D-9057-C5E554127863}" srcOrd="0" destOrd="0" presId="urn:microsoft.com/office/officeart/2005/8/layout/vProcess5"/>
    <dgm:cxn modelId="{DBD94DE3-5416-440B-A6A8-4CB385C76213}" srcId="{957DFBC9-0B15-474D-A110-DDF6B7F2B132}" destId="{7DE967E8-9990-459A-AAD2-0FC45532E772}" srcOrd="2" destOrd="0" parTransId="{1F0E9347-2549-4991-A3CE-1AA533FFCE1B}" sibTransId="{9C50D4C7-6ABC-4311-A563-545F13188B6F}"/>
    <dgm:cxn modelId="{40BF78BA-649C-4E27-ADD4-37D2C61D6359}" type="presParOf" srcId="{F571BF62-8CFB-439D-9057-C5E554127863}" destId="{91E89393-77E7-4122-9AF5-8FA1B4346629}" srcOrd="0" destOrd="0" presId="urn:microsoft.com/office/officeart/2005/8/layout/vProcess5"/>
    <dgm:cxn modelId="{48507CD0-9794-473B-BF07-00657E6DA54D}" type="presParOf" srcId="{F571BF62-8CFB-439D-9057-C5E554127863}" destId="{1A2EDFB9-D375-41D1-B648-D5077A18E982}" srcOrd="1" destOrd="0" presId="urn:microsoft.com/office/officeart/2005/8/layout/vProcess5"/>
    <dgm:cxn modelId="{208B9B90-65CA-445B-A6A4-318EE38D2F29}" type="presParOf" srcId="{F571BF62-8CFB-439D-9057-C5E554127863}" destId="{DF9116F7-263E-4A26-BBAF-DFBE262E8E16}" srcOrd="2" destOrd="0" presId="urn:microsoft.com/office/officeart/2005/8/layout/vProcess5"/>
    <dgm:cxn modelId="{E4F9F078-4AFF-48EE-B2B9-B5C2B7F810C4}" type="presParOf" srcId="{F571BF62-8CFB-439D-9057-C5E554127863}" destId="{6743DEA9-8F40-4376-A0C6-75DD6F94966C}" srcOrd="3" destOrd="0" presId="urn:microsoft.com/office/officeart/2005/8/layout/vProcess5"/>
    <dgm:cxn modelId="{78A76F95-913F-4D00-9EBA-180E3AB4A53B}" type="presParOf" srcId="{F571BF62-8CFB-439D-9057-C5E554127863}" destId="{00E6CB23-0992-4B90-BE80-C402B8886808}" srcOrd="4" destOrd="0" presId="urn:microsoft.com/office/officeart/2005/8/layout/vProcess5"/>
    <dgm:cxn modelId="{12EBD214-FA17-4A6E-9D77-C85F9BC09707}" type="presParOf" srcId="{F571BF62-8CFB-439D-9057-C5E554127863}" destId="{9DF753C7-7F24-4DFF-A7AA-6F48DAFC9E3A}" srcOrd="5" destOrd="0" presId="urn:microsoft.com/office/officeart/2005/8/layout/vProcess5"/>
    <dgm:cxn modelId="{B49EF1EA-55EB-4D76-A9E3-08916548951B}" type="presParOf" srcId="{F571BF62-8CFB-439D-9057-C5E554127863}" destId="{C730D9D9-3FBE-4713-BBDF-719483A296AE}" srcOrd="6" destOrd="0" presId="urn:microsoft.com/office/officeart/2005/8/layout/vProcess5"/>
    <dgm:cxn modelId="{9CE959A3-172B-42A5-AF9E-33DF338D7F25}" type="presParOf" srcId="{F571BF62-8CFB-439D-9057-C5E554127863}" destId="{358D22DA-2252-429C-B76D-8D7B71ADAB85}" srcOrd="7" destOrd="0" presId="urn:microsoft.com/office/officeart/2005/8/layout/vProcess5"/>
    <dgm:cxn modelId="{E3FE9773-377C-4C40-A3DE-B9C4FE823211}" type="presParOf" srcId="{F571BF62-8CFB-439D-9057-C5E554127863}" destId="{E3513C5A-1B5A-4A93-8E79-7BF5F258EB8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42F046-3D19-4C71-8158-27CB90DB755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5073C6A-6CEB-41DD-A547-97CEC84E1F78}">
      <dgm:prSet/>
      <dgm:spPr/>
      <dgm:t>
        <a:bodyPr/>
        <a:lstStyle/>
        <a:p>
          <a:r>
            <a:rPr lang="en-IN" dirty="0">
              <a:latin typeface="Times New Roman" panose="02020603050405020304" pitchFamily="18" charset="0"/>
              <a:cs typeface="Times New Roman" panose="02020603050405020304" pitchFamily="18" charset="0"/>
            </a:rPr>
            <a:t>Data in the statement I alone is sufficient.</a:t>
          </a:r>
          <a:endParaRPr lang="en-US" dirty="0">
            <a:latin typeface="Times New Roman" panose="02020603050405020304" pitchFamily="18" charset="0"/>
            <a:cs typeface="Times New Roman" panose="02020603050405020304" pitchFamily="18" charset="0"/>
          </a:endParaRPr>
        </a:p>
      </dgm:t>
    </dgm:pt>
    <dgm:pt modelId="{101D2546-A467-470A-8E19-DDF658EE9197}" type="parTrans" cxnId="{C2A9CAB9-CF4D-4518-A0C8-89B3BF69E672}">
      <dgm:prSet/>
      <dgm:spPr/>
      <dgm:t>
        <a:bodyPr/>
        <a:lstStyle/>
        <a:p>
          <a:endParaRPr lang="en-US"/>
        </a:p>
      </dgm:t>
    </dgm:pt>
    <dgm:pt modelId="{3296DA25-2F4A-4D2D-97D8-07BD841F7503}" type="sibTrans" cxnId="{C2A9CAB9-CF4D-4518-A0C8-89B3BF69E672}">
      <dgm:prSet/>
      <dgm:spPr/>
      <dgm:t>
        <a:bodyPr/>
        <a:lstStyle/>
        <a:p>
          <a:endParaRPr lang="en-US"/>
        </a:p>
      </dgm:t>
    </dgm:pt>
    <dgm:pt modelId="{64D884F5-1EED-44A9-9211-CE28A9E9AB33}">
      <dgm:prSet/>
      <dgm:spPr/>
      <dgm:t>
        <a:bodyPr/>
        <a:lstStyle/>
        <a:p>
          <a:r>
            <a:rPr lang="en-IN" dirty="0">
              <a:latin typeface="Times New Roman" panose="02020603050405020304" pitchFamily="18" charset="0"/>
              <a:cs typeface="Times New Roman" panose="02020603050405020304" pitchFamily="18" charset="0"/>
            </a:rPr>
            <a:t>Data in the statement II alone is sufficient.</a:t>
          </a:r>
          <a:endParaRPr lang="en-US" dirty="0">
            <a:latin typeface="Times New Roman" panose="02020603050405020304" pitchFamily="18" charset="0"/>
            <a:cs typeface="Times New Roman" panose="02020603050405020304" pitchFamily="18" charset="0"/>
          </a:endParaRPr>
        </a:p>
      </dgm:t>
    </dgm:pt>
    <dgm:pt modelId="{4CA0ABBB-9466-4DC2-AFAC-58634E5F6175}" type="parTrans" cxnId="{5E02905E-BCEE-44D6-B3A2-52C222911EDE}">
      <dgm:prSet/>
      <dgm:spPr/>
      <dgm:t>
        <a:bodyPr/>
        <a:lstStyle/>
        <a:p>
          <a:endParaRPr lang="en-US"/>
        </a:p>
      </dgm:t>
    </dgm:pt>
    <dgm:pt modelId="{B6DEEF8C-13DD-41D9-ACB1-65D92916E9CF}" type="sibTrans" cxnId="{5E02905E-BCEE-44D6-B3A2-52C222911EDE}">
      <dgm:prSet/>
      <dgm:spPr/>
      <dgm:t>
        <a:bodyPr/>
        <a:lstStyle/>
        <a:p>
          <a:endParaRPr lang="en-US"/>
        </a:p>
      </dgm:t>
    </dgm:pt>
    <dgm:pt modelId="{7CCEC6F4-2C8F-479B-B8DB-9346F7C6A2EE}">
      <dgm:prSet/>
      <dgm:spPr/>
      <dgm:t>
        <a:bodyPr/>
        <a:lstStyle/>
        <a:p>
          <a:r>
            <a:rPr lang="en-IN" dirty="0">
              <a:latin typeface="Times New Roman" panose="02020603050405020304" pitchFamily="18" charset="0"/>
              <a:cs typeface="Times New Roman" panose="02020603050405020304" pitchFamily="18" charset="0"/>
            </a:rPr>
            <a:t>Data either in I or II alone are sufficient.</a:t>
          </a:r>
          <a:endParaRPr lang="en-US" dirty="0">
            <a:latin typeface="Times New Roman" panose="02020603050405020304" pitchFamily="18" charset="0"/>
            <a:cs typeface="Times New Roman" panose="02020603050405020304" pitchFamily="18" charset="0"/>
          </a:endParaRPr>
        </a:p>
      </dgm:t>
    </dgm:pt>
    <dgm:pt modelId="{DB4FD48D-C251-4D9C-8524-BCB1F8AC1114}" type="parTrans" cxnId="{DC39E057-13F1-4637-9BEE-F4C94E63E25B}">
      <dgm:prSet/>
      <dgm:spPr/>
      <dgm:t>
        <a:bodyPr/>
        <a:lstStyle/>
        <a:p>
          <a:endParaRPr lang="en-US"/>
        </a:p>
      </dgm:t>
    </dgm:pt>
    <dgm:pt modelId="{7DC75707-AF3D-4559-85E9-6B3E2286A120}" type="sibTrans" cxnId="{DC39E057-13F1-4637-9BEE-F4C94E63E25B}">
      <dgm:prSet/>
      <dgm:spPr/>
      <dgm:t>
        <a:bodyPr/>
        <a:lstStyle/>
        <a:p>
          <a:endParaRPr lang="en-US"/>
        </a:p>
      </dgm:t>
    </dgm:pt>
    <dgm:pt modelId="{97F7E703-21F9-477A-8FD2-F4A2E2E26397}">
      <dgm:prSet/>
      <dgm:spPr/>
      <dgm:t>
        <a:bodyPr/>
        <a:lstStyle/>
        <a:p>
          <a:r>
            <a:rPr lang="en-IN" dirty="0">
              <a:latin typeface="Times New Roman" panose="02020603050405020304" pitchFamily="18" charset="0"/>
              <a:cs typeface="Times New Roman" panose="02020603050405020304" pitchFamily="18" charset="0"/>
            </a:rPr>
            <a:t>Data in both statement together are not sufficient.</a:t>
          </a:r>
          <a:endParaRPr lang="en-US" dirty="0">
            <a:latin typeface="Times New Roman" panose="02020603050405020304" pitchFamily="18" charset="0"/>
            <a:cs typeface="Times New Roman" panose="02020603050405020304" pitchFamily="18" charset="0"/>
          </a:endParaRPr>
        </a:p>
      </dgm:t>
    </dgm:pt>
    <dgm:pt modelId="{DA057710-266B-4C77-A45F-5CC8E7E8F968}" type="parTrans" cxnId="{8E30A694-B6EB-4595-B3CA-A9F1C0D985C4}">
      <dgm:prSet/>
      <dgm:spPr/>
      <dgm:t>
        <a:bodyPr/>
        <a:lstStyle/>
        <a:p>
          <a:endParaRPr lang="en-US"/>
        </a:p>
      </dgm:t>
    </dgm:pt>
    <dgm:pt modelId="{004F00B4-E728-4BC7-AF64-3F44FC941448}" type="sibTrans" cxnId="{8E30A694-B6EB-4595-B3CA-A9F1C0D985C4}">
      <dgm:prSet/>
      <dgm:spPr/>
      <dgm:t>
        <a:bodyPr/>
        <a:lstStyle/>
        <a:p>
          <a:endParaRPr lang="en-US"/>
        </a:p>
      </dgm:t>
    </dgm:pt>
    <dgm:pt modelId="{7145C004-3D95-4B9A-BA47-40E75BAC1BD5}">
      <dgm:prSet/>
      <dgm:spPr/>
      <dgm:t>
        <a:bodyPr/>
        <a:lstStyle/>
        <a:p>
          <a:r>
            <a:rPr lang="en-IN" dirty="0">
              <a:latin typeface="Times New Roman" panose="02020603050405020304" pitchFamily="18" charset="0"/>
              <a:cs typeface="Times New Roman" panose="02020603050405020304" pitchFamily="18" charset="0"/>
            </a:rPr>
            <a:t>Data in both statement together are needed</a:t>
          </a:r>
          <a:endParaRPr lang="en-US" dirty="0">
            <a:latin typeface="Times New Roman" panose="02020603050405020304" pitchFamily="18" charset="0"/>
            <a:cs typeface="Times New Roman" panose="02020603050405020304" pitchFamily="18" charset="0"/>
          </a:endParaRPr>
        </a:p>
      </dgm:t>
    </dgm:pt>
    <dgm:pt modelId="{A4E3F3C3-54F1-4516-A65F-0F2E15581EA0}" type="parTrans" cxnId="{7997C820-6686-4759-99B5-2116388B5021}">
      <dgm:prSet/>
      <dgm:spPr/>
      <dgm:t>
        <a:bodyPr/>
        <a:lstStyle/>
        <a:p>
          <a:endParaRPr lang="en-US"/>
        </a:p>
      </dgm:t>
    </dgm:pt>
    <dgm:pt modelId="{93934264-600D-45E1-A48C-DC84544B8C12}" type="sibTrans" cxnId="{7997C820-6686-4759-99B5-2116388B5021}">
      <dgm:prSet/>
      <dgm:spPr/>
      <dgm:t>
        <a:bodyPr/>
        <a:lstStyle/>
        <a:p>
          <a:endParaRPr lang="en-US"/>
        </a:p>
      </dgm:t>
    </dgm:pt>
    <dgm:pt modelId="{ABB9092A-1086-4F28-98D7-79D7E3E00B3B}" type="pres">
      <dgm:prSet presAssocID="{5542F046-3D19-4C71-8158-27CB90DB7550}" presName="linear" presStyleCnt="0">
        <dgm:presLayoutVars>
          <dgm:animLvl val="lvl"/>
          <dgm:resizeHandles val="exact"/>
        </dgm:presLayoutVars>
      </dgm:prSet>
      <dgm:spPr/>
    </dgm:pt>
    <dgm:pt modelId="{1344E0CB-145D-410D-A380-2D87F611C07C}" type="pres">
      <dgm:prSet presAssocID="{D5073C6A-6CEB-41DD-A547-97CEC84E1F78}" presName="parentText" presStyleLbl="node1" presStyleIdx="0" presStyleCnt="5">
        <dgm:presLayoutVars>
          <dgm:chMax val="0"/>
          <dgm:bulletEnabled val="1"/>
        </dgm:presLayoutVars>
      </dgm:prSet>
      <dgm:spPr/>
    </dgm:pt>
    <dgm:pt modelId="{A64F43C5-CB55-4C8C-A97F-0861AD9DEC1D}" type="pres">
      <dgm:prSet presAssocID="{3296DA25-2F4A-4D2D-97D8-07BD841F7503}" presName="spacer" presStyleCnt="0"/>
      <dgm:spPr/>
    </dgm:pt>
    <dgm:pt modelId="{DC979734-A16F-4BB8-A1DF-3700ADE10499}" type="pres">
      <dgm:prSet presAssocID="{64D884F5-1EED-44A9-9211-CE28A9E9AB33}" presName="parentText" presStyleLbl="node1" presStyleIdx="1" presStyleCnt="5">
        <dgm:presLayoutVars>
          <dgm:chMax val="0"/>
          <dgm:bulletEnabled val="1"/>
        </dgm:presLayoutVars>
      </dgm:prSet>
      <dgm:spPr/>
    </dgm:pt>
    <dgm:pt modelId="{C108B080-D6A3-4A29-B5BF-EE1CF9B0BC08}" type="pres">
      <dgm:prSet presAssocID="{B6DEEF8C-13DD-41D9-ACB1-65D92916E9CF}" presName="spacer" presStyleCnt="0"/>
      <dgm:spPr/>
    </dgm:pt>
    <dgm:pt modelId="{DF4AF9C9-A3BF-4B52-809A-EB4B6987C62C}" type="pres">
      <dgm:prSet presAssocID="{7CCEC6F4-2C8F-479B-B8DB-9346F7C6A2EE}" presName="parentText" presStyleLbl="node1" presStyleIdx="2" presStyleCnt="5">
        <dgm:presLayoutVars>
          <dgm:chMax val="0"/>
          <dgm:bulletEnabled val="1"/>
        </dgm:presLayoutVars>
      </dgm:prSet>
      <dgm:spPr/>
    </dgm:pt>
    <dgm:pt modelId="{EBDE6A3B-8F32-47F9-BB89-86B569D9851E}" type="pres">
      <dgm:prSet presAssocID="{7DC75707-AF3D-4559-85E9-6B3E2286A120}" presName="spacer" presStyleCnt="0"/>
      <dgm:spPr/>
    </dgm:pt>
    <dgm:pt modelId="{B9D557B2-2705-4D52-9E28-0AC94B7D15FA}" type="pres">
      <dgm:prSet presAssocID="{97F7E703-21F9-477A-8FD2-F4A2E2E26397}" presName="parentText" presStyleLbl="node1" presStyleIdx="3" presStyleCnt="5">
        <dgm:presLayoutVars>
          <dgm:chMax val="0"/>
          <dgm:bulletEnabled val="1"/>
        </dgm:presLayoutVars>
      </dgm:prSet>
      <dgm:spPr/>
    </dgm:pt>
    <dgm:pt modelId="{2239A75F-C0FE-41A3-A1F6-4FF356A69ED9}" type="pres">
      <dgm:prSet presAssocID="{004F00B4-E728-4BC7-AF64-3F44FC941448}" presName="spacer" presStyleCnt="0"/>
      <dgm:spPr/>
    </dgm:pt>
    <dgm:pt modelId="{0C8A1394-FDBF-44E6-842D-47C4E3CD3D17}" type="pres">
      <dgm:prSet presAssocID="{7145C004-3D95-4B9A-BA47-40E75BAC1BD5}" presName="parentText" presStyleLbl="node1" presStyleIdx="4" presStyleCnt="5">
        <dgm:presLayoutVars>
          <dgm:chMax val="0"/>
          <dgm:bulletEnabled val="1"/>
        </dgm:presLayoutVars>
      </dgm:prSet>
      <dgm:spPr/>
    </dgm:pt>
  </dgm:ptLst>
  <dgm:cxnLst>
    <dgm:cxn modelId="{7997C820-6686-4759-99B5-2116388B5021}" srcId="{5542F046-3D19-4C71-8158-27CB90DB7550}" destId="{7145C004-3D95-4B9A-BA47-40E75BAC1BD5}" srcOrd="4" destOrd="0" parTransId="{A4E3F3C3-54F1-4516-A65F-0F2E15581EA0}" sibTransId="{93934264-600D-45E1-A48C-DC84544B8C12}"/>
    <dgm:cxn modelId="{5E02905E-BCEE-44D6-B3A2-52C222911EDE}" srcId="{5542F046-3D19-4C71-8158-27CB90DB7550}" destId="{64D884F5-1EED-44A9-9211-CE28A9E9AB33}" srcOrd="1" destOrd="0" parTransId="{4CA0ABBB-9466-4DC2-AFAC-58634E5F6175}" sibTransId="{B6DEEF8C-13DD-41D9-ACB1-65D92916E9CF}"/>
    <dgm:cxn modelId="{3812724A-92CE-4C2A-B859-F1321BDADF22}" type="presOf" srcId="{97F7E703-21F9-477A-8FD2-F4A2E2E26397}" destId="{B9D557B2-2705-4D52-9E28-0AC94B7D15FA}" srcOrd="0" destOrd="0" presId="urn:microsoft.com/office/officeart/2005/8/layout/vList2"/>
    <dgm:cxn modelId="{6C2EE653-BBF8-4BA3-8496-9254C4B1215B}" type="presOf" srcId="{64D884F5-1EED-44A9-9211-CE28A9E9AB33}" destId="{DC979734-A16F-4BB8-A1DF-3700ADE10499}" srcOrd="0" destOrd="0" presId="urn:microsoft.com/office/officeart/2005/8/layout/vList2"/>
    <dgm:cxn modelId="{DC39E057-13F1-4637-9BEE-F4C94E63E25B}" srcId="{5542F046-3D19-4C71-8158-27CB90DB7550}" destId="{7CCEC6F4-2C8F-479B-B8DB-9346F7C6A2EE}" srcOrd="2" destOrd="0" parTransId="{DB4FD48D-C251-4D9C-8524-BCB1F8AC1114}" sibTransId="{7DC75707-AF3D-4559-85E9-6B3E2286A120}"/>
    <dgm:cxn modelId="{BA471782-EC61-4F67-BE98-B441F9990AB0}" type="presOf" srcId="{7CCEC6F4-2C8F-479B-B8DB-9346F7C6A2EE}" destId="{DF4AF9C9-A3BF-4B52-809A-EB4B6987C62C}" srcOrd="0" destOrd="0" presId="urn:microsoft.com/office/officeart/2005/8/layout/vList2"/>
    <dgm:cxn modelId="{8E30A694-B6EB-4595-B3CA-A9F1C0D985C4}" srcId="{5542F046-3D19-4C71-8158-27CB90DB7550}" destId="{97F7E703-21F9-477A-8FD2-F4A2E2E26397}" srcOrd="3" destOrd="0" parTransId="{DA057710-266B-4C77-A45F-5CC8E7E8F968}" sibTransId="{004F00B4-E728-4BC7-AF64-3F44FC941448}"/>
    <dgm:cxn modelId="{C45AD4A5-4B85-4377-8645-F091842E8821}" type="presOf" srcId="{D5073C6A-6CEB-41DD-A547-97CEC84E1F78}" destId="{1344E0CB-145D-410D-A380-2D87F611C07C}" srcOrd="0" destOrd="0" presId="urn:microsoft.com/office/officeart/2005/8/layout/vList2"/>
    <dgm:cxn modelId="{C2A9CAB9-CF4D-4518-A0C8-89B3BF69E672}" srcId="{5542F046-3D19-4C71-8158-27CB90DB7550}" destId="{D5073C6A-6CEB-41DD-A547-97CEC84E1F78}" srcOrd="0" destOrd="0" parTransId="{101D2546-A467-470A-8E19-DDF658EE9197}" sibTransId="{3296DA25-2F4A-4D2D-97D8-07BD841F7503}"/>
    <dgm:cxn modelId="{E50842C0-1647-411D-8AEB-783A1470FE7A}" type="presOf" srcId="{7145C004-3D95-4B9A-BA47-40E75BAC1BD5}" destId="{0C8A1394-FDBF-44E6-842D-47C4E3CD3D17}" srcOrd="0" destOrd="0" presId="urn:microsoft.com/office/officeart/2005/8/layout/vList2"/>
    <dgm:cxn modelId="{44A947D9-4CAB-4E97-8F8A-9D981A82A956}" type="presOf" srcId="{5542F046-3D19-4C71-8158-27CB90DB7550}" destId="{ABB9092A-1086-4F28-98D7-79D7E3E00B3B}" srcOrd="0" destOrd="0" presId="urn:microsoft.com/office/officeart/2005/8/layout/vList2"/>
    <dgm:cxn modelId="{8717827F-F941-4E09-93A0-E1D9A7D511E1}" type="presParOf" srcId="{ABB9092A-1086-4F28-98D7-79D7E3E00B3B}" destId="{1344E0CB-145D-410D-A380-2D87F611C07C}" srcOrd="0" destOrd="0" presId="urn:microsoft.com/office/officeart/2005/8/layout/vList2"/>
    <dgm:cxn modelId="{4B9A2B93-5EBE-4F38-87DF-41125B8A3C4A}" type="presParOf" srcId="{ABB9092A-1086-4F28-98D7-79D7E3E00B3B}" destId="{A64F43C5-CB55-4C8C-A97F-0861AD9DEC1D}" srcOrd="1" destOrd="0" presId="urn:microsoft.com/office/officeart/2005/8/layout/vList2"/>
    <dgm:cxn modelId="{F98C0E55-58EC-4641-9017-2E09CEBCB67F}" type="presParOf" srcId="{ABB9092A-1086-4F28-98D7-79D7E3E00B3B}" destId="{DC979734-A16F-4BB8-A1DF-3700ADE10499}" srcOrd="2" destOrd="0" presId="urn:microsoft.com/office/officeart/2005/8/layout/vList2"/>
    <dgm:cxn modelId="{B21072E9-D787-4DAC-893F-228BF27FE325}" type="presParOf" srcId="{ABB9092A-1086-4F28-98D7-79D7E3E00B3B}" destId="{C108B080-D6A3-4A29-B5BF-EE1CF9B0BC08}" srcOrd="3" destOrd="0" presId="urn:microsoft.com/office/officeart/2005/8/layout/vList2"/>
    <dgm:cxn modelId="{8B7425F1-C76D-4EBE-B630-7FF7E7FD8D8F}" type="presParOf" srcId="{ABB9092A-1086-4F28-98D7-79D7E3E00B3B}" destId="{DF4AF9C9-A3BF-4B52-809A-EB4B6987C62C}" srcOrd="4" destOrd="0" presId="urn:microsoft.com/office/officeart/2005/8/layout/vList2"/>
    <dgm:cxn modelId="{FD71887B-BC3A-4BB1-8EFF-D4FC4FEF6061}" type="presParOf" srcId="{ABB9092A-1086-4F28-98D7-79D7E3E00B3B}" destId="{EBDE6A3B-8F32-47F9-BB89-86B569D9851E}" srcOrd="5" destOrd="0" presId="urn:microsoft.com/office/officeart/2005/8/layout/vList2"/>
    <dgm:cxn modelId="{1039A266-CA60-4974-9568-49DD0C042534}" type="presParOf" srcId="{ABB9092A-1086-4F28-98D7-79D7E3E00B3B}" destId="{B9D557B2-2705-4D52-9E28-0AC94B7D15FA}" srcOrd="6" destOrd="0" presId="urn:microsoft.com/office/officeart/2005/8/layout/vList2"/>
    <dgm:cxn modelId="{ADE09274-9023-46C7-A7E3-401A0749CC4D}" type="presParOf" srcId="{ABB9092A-1086-4F28-98D7-79D7E3E00B3B}" destId="{2239A75F-C0FE-41A3-A1F6-4FF356A69ED9}" srcOrd="7" destOrd="0" presId="urn:microsoft.com/office/officeart/2005/8/layout/vList2"/>
    <dgm:cxn modelId="{37FE10D1-26EC-4BC2-82DC-3D25D02CB616}" type="presParOf" srcId="{ABB9092A-1086-4F28-98D7-79D7E3E00B3B}" destId="{0C8A1394-FDBF-44E6-842D-47C4E3CD3D1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F553A2-B6C5-45DE-B519-3F561658542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321F08B-A680-4E3F-8A16-2654B9E13265}">
      <dgm:prSet/>
      <dgm:spPr/>
      <dgm:t>
        <a:bodyPr/>
        <a:lstStyle/>
        <a:p>
          <a:pPr>
            <a:lnSpc>
              <a:spcPct val="100000"/>
            </a:lnSpc>
          </a:pPr>
          <a:r>
            <a:rPr lang="en-IN" dirty="0">
              <a:solidFill>
                <a:schemeClr val="bg1"/>
              </a:solidFill>
            </a:rPr>
            <a:t>Quantitative Aptitude</a:t>
          </a:r>
          <a:endParaRPr lang="en-US" dirty="0">
            <a:solidFill>
              <a:schemeClr val="bg1"/>
            </a:solidFill>
          </a:endParaRPr>
        </a:p>
      </dgm:t>
    </dgm:pt>
    <dgm:pt modelId="{1B5C8922-E4F7-4D71-AA97-78544070991E}" type="parTrans" cxnId="{D12DAF87-8DDD-430A-9800-1AD8576ADA73}">
      <dgm:prSet/>
      <dgm:spPr/>
      <dgm:t>
        <a:bodyPr/>
        <a:lstStyle/>
        <a:p>
          <a:endParaRPr lang="en-US"/>
        </a:p>
      </dgm:t>
    </dgm:pt>
    <dgm:pt modelId="{944248C1-9E8A-4235-85CC-5F00AFA56401}" type="sibTrans" cxnId="{D12DAF87-8DDD-430A-9800-1AD8576ADA73}">
      <dgm:prSet/>
      <dgm:spPr/>
      <dgm:t>
        <a:bodyPr/>
        <a:lstStyle/>
        <a:p>
          <a:endParaRPr lang="en-US"/>
        </a:p>
      </dgm:t>
    </dgm:pt>
    <dgm:pt modelId="{5C77B2CE-3C38-41D6-BE1C-5C2326F648E4}">
      <dgm:prSet/>
      <dgm:spPr/>
      <dgm:t>
        <a:bodyPr/>
        <a:lstStyle/>
        <a:p>
          <a:pPr>
            <a:lnSpc>
              <a:spcPct val="100000"/>
            </a:lnSpc>
          </a:pPr>
          <a:r>
            <a:rPr lang="en-IN" dirty="0">
              <a:solidFill>
                <a:schemeClr val="bg1"/>
              </a:solidFill>
            </a:rPr>
            <a:t>Logical Reasoning</a:t>
          </a:r>
          <a:endParaRPr lang="en-US" dirty="0">
            <a:solidFill>
              <a:schemeClr val="bg1"/>
            </a:solidFill>
          </a:endParaRPr>
        </a:p>
      </dgm:t>
    </dgm:pt>
    <dgm:pt modelId="{BAA3D684-C6FD-4FB6-BE22-C975F940C699}" type="parTrans" cxnId="{C65A5CBE-D760-43AA-8079-05E039835155}">
      <dgm:prSet/>
      <dgm:spPr/>
      <dgm:t>
        <a:bodyPr/>
        <a:lstStyle/>
        <a:p>
          <a:endParaRPr lang="en-US"/>
        </a:p>
      </dgm:t>
    </dgm:pt>
    <dgm:pt modelId="{B937012C-C908-4F55-A1B2-F6114D86F223}" type="sibTrans" cxnId="{C65A5CBE-D760-43AA-8079-05E039835155}">
      <dgm:prSet/>
      <dgm:spPr/>
      <dgm:t>
        <a:bodyPr/>
        <a:lstStyle/>
        <a:p>
          <a:endParaRPr lang="en-US"/>
        </a:p>
      </dgm:t>
    </dgm:pt>
    <dgm:pt modelId="{FADC8820-84E1-40D2-A0F0-E758CFF957F7}" type="pres">
      <dgm:prSet presAssocID="{1FF553A2-B6C5-45DE-B519-3F5616585427}" presName="root" presStyleCnt="0">
        <dgm:presLayoutVars>
          <dgm:dir/>
          <dgm:resizeHandles val="exact"/>
        </dgm:presLayoutVars>
      </dgm:prSet>
      <dgm:spPr/>
    </dgm:pt>
    <dgm:pt modelId="{84CD39FD-D40A-40CA-91E9-A44AD2F2281A}" type="pres">
      <dgm:prSet presAssocID="{7321F08B-A680-4E3F-8A16-2654B9E13265}" presName="compNode" presStyleCnt="0"/>
      <dgm:spPr/>
    </dgm:pt>
    <dgm:pt modelId="{1E228382-EB4D-4096-B34A-731A356D9CBE}" type="pres">
      <dgm:prSet presAssocID="{7321F08B-A680-4E3F-8A16-2654B9E13265}" presName="bgRect" presStyleLbl="bgShp" presStyleIdx="0" presStyleCnt="2"/>
      <dgm:spPr>
        <a:solidFill>
          <a:schemeClr val="accent5">
            <a:lumMod val="60000"/>
            <a:lumOff val="40000"/>
          </a:schemeClr>
        </a:solidFill>
      </dgm:spPr>
    </dgm:pt>
    <dgm:pt modelId="{132BCB67-65AE-4B19-96EF-351450DF9500}" type="pres">
      <dgm:prSet presAssocID="{7321F08B-A680-4E3F-8A16-2654B9E1326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06EE4842-BC4B-4335-94CF-C7B011E5737B}" type="pres">
      <dgm:prSet presAssocID="{7321F08B-A680-4E3F-8A16-2654B9E13265}" presName="spaceRect" presStyleCnt="0"/>
      <dgm:spPr/>
    </dgm:pt>
    <dgm:pt modelId="{0DB4B839-9DCA-4DD0-9B52-BC929B168A2E}" type="pres">
      <dgm:prSet presAssocID="{7321F08B-A680-4E3F-8A16-2654B9E13265}" presName="parTx" presStyleLbl="revTx" presStyleIdx="0" presStyleCnt="2">
        <dgm:presLayoutVars>
          <dgm:chMax val="0"/>
          <dgm:chPref val="0"/>
        </dgm:presLayoutVars>
      </dgm:prSet>
      <dgm:spPr/>
    </dgm:pt>
    <dgm:pt modelId="{2C373250-6DBC-49B5-BBDF-6194FAA103C2}" type="pres">
      <dgm:prSet presAssocID="{944248C1-9E8A-4235-85CC-5F00AFA56401}" presName="sibTrans" presStyleCnt="0"/>
      <dgm:spPr/>
    </dgm:pt>
    <dgm:pt modelId="{EC9FB8E5-2DF3-43F1-B031-92CAF20708B7}" type="pres">
      <dgm:prSet presAssocID="{5C77B2CE-3C38-41D6-BE1C-5C2326F648E4}" presName="compNode" presStyleCnt="0"/>
      <dgm:spPr/>
    </dgm:pt>
    <dgm:pt modelId="{64C45302-6006-4F2E-8FBC-5BF58AD70545}" type="pres">
      <dgm:prSet presAssocID="{5C77B2CE-3C38-41D6-BE1C-5C2326F648E4}" presName="bgRect" presStyleLbl="bgShp" presStyleIdx="1" presStyleCnt="2"/>
      <dgm:spPr>
        <a:solidFill>
          <a:schemeClr val="accent5">
            <a:lumMod val="60000"/>
            <a:lumOff val="40000"/>
          </a:schemeClr>
        </a:solidFill>
      </dgm:spPr>
    </dgm:pt>
    <dgm:pt modelId="{37936B44-A523-44F9-9625-78AD0E249FFD}" type="pres">
      <dgm:prSet presAssocID="{5C77B2CE-3C38-41D6-BE1C-5C2326F648E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1B078BBA-8353-41F7-8D2C-D6103D900A6B}" type="pres">
      <dgm:prSet presAssocID="{5C77B2CE-3C38-41D6-BE1C-5C2326F648E4}" presName="spaceRect" presStyleCnt="0"/>
      <dgm:spPr/>
    </dgm:pt>
    <dgm:pt modelId="{BEA9DE26-BB26-4C7D-A1AC-8CE04A81FA39}" type="pres">
      <dgm:prSet presAssocID="{5C77B2CE-3C38-41D6-BE1C-5C2326F648E4}" presName="parTx" presStyleLbl="revTx" presStyleIdx="1" presStyleCnt="2">
        <dgm:presLayoutVars>
          <dgm:chMax val="0"/>
          <dgm:chPref val="0"/>
        </dgm:presLayoutVars>
      </dgm:prSet>
      <dgm:spPr/>
    </dgm:pt>
  </dgm:ptLst>
  <dgm:cxnLst>
    <dgm:cxn modelId="{D8EC721C-239E-486E-9B32-31BBBD65E160}" type="presOf" srcId="{7321F08B-A680-4E3F-8A16-2654B9E13265}" destId="{0DB4B839-9DCA-4DD0-9B52-BC929B168A2E}" srcOrd="0" destOrd="0" presId="urn:microsoft.com/office/officeart/2018/2/layout/IconVerticalSolidList"/>
    <dgm:cxn modelId="{E194FE67-B6E4-4DDB-B1F1-82DEE69A883E}" type="presOf" srcId="{1FF553A2-B6C5-45DE-B519-3F5616585427}" destId="{FADC8820-84E1-40D2-A0F0-E758CFF957F7}" srcOrd="0" destOrd="0" presId="urn:microsoft.com/office/officeart/2018/2/layout/IconVerticalSolidList"/>
    <dgm:cxn modelId="{14F8EB57-247F-443B-B9E6-EC310EEF7448}" type="presOf" srcId="{5C77B2CE-3C38-41D6-BE1C-5C2326F648E4}" destId="{BEA9DE26-BB26-4C7D-A1AC-8CE04A81FA39}" srcOrd="0" destOrd="0" presId="urn:microsoft.com/office/officeart/2018/2/layout/IconVerticalSolidList"/>
    <dgm:cxn modelId="{D12DAF87-8DDD-430A-9800-1AD8576ADA73}" srcId="{1FF553A2-B6C5-45DE-B519-3F5616585427}" destId="{7321F08B-A680-4E3F-8A16-2654B9E13265}" srcOrd="0" destOrd="0" parTransId="{1B5C8922-E4F7-4D71-AA97-78544070991E}" sibTransId="{944248C1-9E8A-4235-85CC-5F00AFA56401}"/>
    <dgm:cxn modelId="{C65A5CBE-D760-43AA-8079-05E039835155}" srcId="{1FF553A2-B6C5-45DE-B519-3F5616585427}" destId="{5C77B2CE-3C38-41D6-BE1C-5C2326F648E4}" srcOrd="1" destOrd="0" parTransId="{BAA3D684-C6FD-4FB6-BE22-C975F940C699}" sibTransId="{B937012C-C908-4F55-A1B2-F6114D86F223}"/>
    <dgm:cxn modelId="{E3DE9E80-328E-41E8-B028-D3189AC2509F}" type="presParOf" srcId="{FADC8820-84E1-40D2-A0F0-E758CFF957F7}" destId="{84CD39FD-D40A-40CA-91E9-A44AD2F2281A}" srcOrd="0" destOrd="0" presId="urn:microsoft.com/office/officeart/2018/2/layout/IconVerticalSolidList"/>
    <dgm:cxn modelId="{C60637E9-174E-499F-A683-AE75228B4AE0}" type="presParOf" srcId="{84CD39FD-D40A-40CA-91E9-A44AD2F2281A}" destId="{1E228382-EB4D-4096-B34A-731A356D9CBE}" srcOrd="0" destOrd="0" presId="urn:microsoft.com/office/officeart/2018/2/layout/IconVerticalSolidList"/>
    <dgm:cxn modelId="{1BD69039-D35A-45AA-9362-DC45B7E8BD5E}" type="presParOf" srcId="{84CD39FD-D40A-40CA-91E9-A44AD2F2281A}" destId="{132BCB67-65AE-4B19-96EF-351450DF9500}" srcOrd="1" destOrd="0" presId="urn:microsoft.com/office/officeart/2018/2/layout/IconVerticalSolidList"/>
    <dgm:cxn modelId="{088ED3D4-E120-423B-B12C-1113BF20B0F3}" type="presParOf" srcId="{84CD39FD-D40A-40CA-91E9-A44AD2F2281A}" destId="{06EE4842-BC4B-4335-94CF-C7B011E5737B}" srcOrd="2" destOrd="0" presId="urn:microsoft.com/office/officeart/2018/2/layout/IconVerticalSolidList"/>
    <dgm:cxn modelId="{DB1DB667-5FA5-4B77-9AD5-348A8BE0E1B5}" type="presParOf" srcId="{84CD39FD-D40A-40CA-91E9-A44AD2F2281A}" destId="{0DB4B839-9DCA-4DD0-9B52-BC929B168A2E}" srcOrd="3" destOrd="0" presId="urn:microsoft.com/office/officeart/2018/2/layout/IconVerticalSolidList"/>
    <dgm:cxn modelId="{2546D270-5AB1-4A80-8669-B7980C4ACB4F}" type="presParOf" srcId="{FADC8820-84E1-40D2-A0F0-E758CFF957F7}" destId="{2C373250-6DBC-49B5-BBDF-6194FAA103C2}" srcOrd="1" destOrd="0" presId="urn:microsoft.com/office/officeart/2018/2/layout/IconVerticalSolidList"/>
    <dgm:cxn modelId="{0C10BE6A-95EC-4938-B9E1-8E4A697FFBA5}" type="presParOf" srcId="{FADC8820-84E1-40D2-A0F0-E758CFF957F7}" destId="{EC9FB8E5-2DF3-43F1-B031-92CAF20708B7}" srcOrd="2" destOrd="0" presId="urn:microsoft.com/office/officeart/2018/2/layout/IconVerticalSolidList"/>
    <dgm:cxn modelId="{56AC280D-213B-470D-9A57-22FD5817A01D}" type="presParOf" srcId="{EC9FB8E5-2DF3-43F1-B031-92CAF20708B7}" destId="{64C45302-6006-4F2E-8FBC-5BF58AD70545}" srcOrd="0" destOrd="0" presId="urn:microsoft.com/office/officeart/2018/2/layout/IconVerticalSolidList"/>
    <dgm:cxn modelId="{3AF2E225-B4B4-42F0-B02E-4D9E5C69927C}" type="presParOf" srcId="{EC9FB8E5-2DF3-43F1-B031-92CAF20708B7}" destId="{37936B44-A523-44F9-9625-78AD0E249FFD}" srcOrd="1" destOrd="0" presId="urn:microsoft.com/office/officeart/2018/2/layout/IconVerticalSolidList"/>
    <dgm:cxn modelId="{10B3D252-5F45-4165-B051-B2E69670961D}" type="presParOf" srcId="{EC9FB8E5-2DF3-43F1-B031-92CAF20708B7}" destId="{1B078BBA-8353-41F7-8D2C-D6103D900A6B}" srcOrd="2" destOrd="0" presId="urn:microsoft.com/office/officeart/2018/2/layout/IconVerticalSolidList"/>
    <dgm:cxn modelId="{C9FD332D-70C3-42EB-B8EB-BEE412E1DE65}" type="presParOf" srcId="{EC9FB8E5-2DF3-43F1-B031-92CAF20708B7}" destId="{BEA9DE26-BB26-4C7D-A1AC-8CE04A81FA3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38082B-7066-48F7-9B98-F66661E5C69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A4F1D30-FE42-42B2-9A6E-186F5762355D}">
      <dgm:prSet/>
      <dgm:spPr/>
      <dgm:t>
        <a:bodyPr/>
        <a:lstStyle/>
        <a:p>
          <a:pPr>
            <a:lnSpc>
              <a:spcPct val="100000"/>
            </a:lnSpc>
          </a:pPr>
          <a:r>
            <a:rPr lang="en-US" b="0" i="0" dirty="0"/>
            <a:t>Analyze the given data. Don’t jump into it to solve</a:t>
          </a:r>
          <a:endParaRPr lang="en-US" dirty="0"/>
        </a:p>
      </dgm:t>
    </dgm:pt>
    <dgm:pt modelId="{66FD3409-C8EB-45EE-B7EC-C74C985A3A7A}" type="parTrans" cxnId="{D0A51091-1E7E-456E-8140-EAD469AD635D}">
      <dgm:prSet/>
      <dgm:spPr/>
      <dgm:t>
        <a:bodyPr/>
        <a:lstStyle/>
        <a:p>
          <a:endParaRPr lang="en-US"/>
        </a:p>
      </dgm:t>
    </dgm:pt>
    <dgm:pt modelId="{FC4AAEE2-B702-40F4-9872-7A93ED0ECF9E}" type="sibTrans" cxnId="{D0A51091-1E7E-456E-8140-EAD469AD635D}">
      <dgm:prSet/>
      <dgm:spPr/>
      <dgm:t>
        <a:bodyPr/>
        <a:lstStyle/>
        <a:p>
          <a:pPr>
            <a:lnSpc>
              <a:spcPct val="100000"/>
            </a:lnSpc>
          </a:pPr>
          <a:endParaRPr lang="en-US"/>
        </a:p>
      </dgm:t>
    </dgm:pt>
    <dgm:pt modelId="{1700AF4C-F66B-4D8C-88FA-3E5DCE7E4F3C}">
      <dgm:prSet/>
      <dgm:spPr/>
      <dgm:t>
        <a:bodyPr/>
        <a:lstStyle/>
        <a:p>
          <a:pPr>
            <a:lnSpc>
              <a:spcPct val="100000"/>
            </a:lnSpc>
          </a:pPr>
          <a:r>
            <a:rPr lang="en-US" b="0" i="0" dirty="0"/>
            <a:t>Represent the blood relation or coding-decoding problems on paper to easily process it.</a:t>
          </a:r>
          <a:endParaRPr lang="en-US" dirty="0"/>
        </a:p>
      </dgm:t>
    </dgm:pt>
    <dgm:pt modelId="{0CF905E7-F475-4937-A0D1-BF49095F08EE}" type="parTrans" cxnId="{F78A803D-BE17-4EAD-A0BE-8FA3113FD3A1}">
      <dgm:prSet/>
      <dgm:spPr/>
      <dgm:t>
        <a:bodyPr/>
        <a:lstStyle/>
        <a:p>
          <a:endParaRPr lang="en-US"/>
        </a:p>
      </dgm:t>
    </dgm:pt>
    <dgm:pt modelId="{D8754ED6-B150-4BDE-B735-AA2293477267}" type="sibTrans" cxnId="{F78A803D-BE17-4EAD-A0BE-8FA3113FD3A1}">
      <dgm:prSet/>
      <dgm:spPr/>
      <dgm:t>
        <a:bodyPr/>
        <a:lstStyle/>
        <a:p>
          <a:pPr>
            <a:lnSpc>
              <a:spcPct val="100000"/>
            </a:lnSpc>
          </a:pPr>
          <a:endParaRPr lang="en-US"/>
        </a:p>
      </dgm:t>
    </dgm:pt>
    <dgm:pt modelId="{E143600F-EF0B-47BA-A9D8-9C728A08627E}">
      <dgm:prSet/>
      <dgm:spPr/>
      <dgm:t>
        <a:bodyPr/>
        <a:lstStyle/>
        <a:p>
          <a:pPr>
            <a:lnSpc>
              <a:spcPct val="100000"/>
            </a:lnSpc>
          </a:pPr>
          <a:r>
            <a:rPr lang="en-US" b="0" i="0" dirty="0"/>
            <a:t>Do not assume anything by your own knowledge. Make assumptions with the information provided in the given statements.</a:t>
          </a:r>
          <a:endParaRPr lang="en-US" dirty="0"/>
        </a:p>
      </dgm:t>
    </dgm:pt>
    <dgm:pt modelId="{8B97E4BD-AB12-4065-99E6-AFB70F80DB10}" type="parTrans" cxnId="{340B1341-860B-4A92-A145-DE729C619B7D}">
      <dgm:prSet/>
      <dgm:spPr/>
      <dgm:t>
        <a:bodyPr/>
        <a:lstStyle/>
        <a:p>
          <a:endParaRPr lang="en-US"/>
        </a:p>
      </dgm:t>
    </dgm:pt>
    <dgm:pt modelId="{601712BC-1101-4543-9BCD-9F2D9E873E28}" type="sibTrans" cxnId="{340B1341-860B-4A92-A145-DE729C619B7D}">
      <dgm:prSet/>
      <dgm:spPr/>
      <dgm:t>
        <a:bodyPr/>
        <a:lstStyle/>
        <a:p>
          <a:pPr>
            <a:lnSpc>
              <a:spcPct val="100000"/>
            </a:lnSpc>
          </a:pPr>
          <a:endParaRPr lang="en-US"/>
        </a:p>
      </dgm:t>
    </dgm:pt>
    <dgm:pt modelId="{4ACA0D3E-72CF-449E-874D-CA18273DD7CD}">
      <dgm:prSet/>
      <dgm:spPr/>
      <dgm:t>
        <a:bodyPr/>
        <a:lstStyle/>
        <a:p>
          <a:pPr>
            <a:lnSpc>
              <a:spcPct val="100000"/>
            </a:lnSpc>
          </a:pPr>
          <a:r>
            <a:rPr lang="en-US" b="0" i="0" dirty="0"/>
            <a:t>Practice </a:t>
          </a:r>
          <a:r>
            <a:rPr lang="en-US" b="0" i="0" dirty="0" err="1"/>
            <a:t>venn</a:t>
          </a:r>
          <a:r>
            <a:rPr lang="en-US" b="0" i="0" dirty="0"/>
            <a:t> diagrams as much as you can.</a:t>
          </a:r>
          <a:endParaRPr lang="en-US" dirty="0"/>
        </a:p>
      </dgm:t>
    </dgm:pt>
    <dgm:pt modelId="{E9213947-6D04-4301-A5F3-0D64D083D594}" type="parTrans" cxnId="{002CE66D-F41B-4C3F-A0C1-D8D724038F4F}">
      <dgm:prSet/>
      <dgm:spPr/>
      <dgm:t>
        <a:bodyPr/>
        <a:lstStyle/>
        <a:p>
          <a:endParaRPr lang="en-US"/>
        </a:p>
      </dgm:t>
    </dgm:pt>
    <dgm:pt modelId="{AEDCCE8C-4B0F-4F60-84A1-94F1B7F38ADD}" type="sibTrans" cxnId="{002CE66D-F41B-4C3F-A0C1-D8D724038F4F}">
      <dgm:prSet/>
      <dgm:spPr/>
      <dgm:t>
        <a:bodyPr/>
        <a:lstStyle/>
        <a:p>
          <a:endParaRPr lang="en-US"/>
        </a:p>
      </dgm:t>
    </dgm:pt>
    <dgm:pt modelId="{68E6A69C-3A46-4EEC-9DA7-26DF33ABDC99}" type="pres">
      <dgm:prSet presAssocID="{5A38082B-7066-48F7-9B98-F66661E5C690}" presName="root" presStyleCnt="0">
        <dgm:presLayoutVars>
          <dgm:dir/>
          <dgm:resizeHandles val="exact"/>
        </dgm:presLayoutVars>
      </dgm:prSet>
      <dgm:spPr/>
    </dgm:pt>
    <dgm:pt modelId="{0CBFD799-BDF4-4A04-B991-D378B607928F}" type="pres">
      <dgm:prSet presAssocID="{5A38082B-7066-48F7-9B98-F66661E5C690}" presName="container" presStyleCnt="0">
        <dgm:presLayoutVars>
          <dgm:dir/>
          <dgm:resizeHandles val="exact"/>
        </dgm:presLayoutVars>
      </dgm:prSet>
      <dgm:spPr/>
    </dgm:pt>
    <dgm:pt modelId="{2184E46F-C586-4D1F-8514-A3AFE537C7FA}" type="pres">
      <dgm:prSet presAssocID="{FA4F1D30-FE42-42B2-9A6E-186F5762355D}" presName="compNode" presStyleCnt="0"/>
      <dgm:spPr/>
    </dgm:pt>
    <dgm:pt modelId="{7C726A4E-E094-4C59-AB0D-8A3057FBE6E7}" type="pres">
      <dgm:prSet presAssocID="{FA4F1D30-FE42-42B2-9A6E-186F5762355D}" presName="iconBgRect" presStyleLbl="bgShp" presStyleIdx="0" presStyleCnt="4"/>
      <dgm:spPr/>
    </dgm:pt>
    <dgm:pt modelId="{E4E856A3-F2CF-4BD3-8404-1F1AB230921C}" type="pres">
      <dgm:prSet presAssocID="{FA4F1D30-FE42-42B2-9A6E-186F5762355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17B2F301-CA72-44D0-81CC-EA0A42E0224F}" type="pres">
      <dgm:prSet presAssocID="{FA4F1D30-FE42-42B2-9A6E-186F5762355D}" presName="spaceRect" presStyleCnt="0"/>
      <dgm:spPr/>
    </dgm:pt>
    <dgm:pt modelId="{16FA2320-9E48-4F8D-9CC4-AE8547234E40}" type="pres">
      <dgm:prSet presAssocID="{FA4F1D30-FE42-42B2-9A6E-186F5762355D}" presName="textRect" presStyleLbl="revTx" presStyleIdx="0" presStyleCnt="4">
        <dgm:presLayoutVars>
          <dgm:chMax val="1"/>
          <dgm:chPref val="1"/>
        </dgm:presLayoutVars>
      </dgm:prSet>
      <dgm:spPr/>
    </dgm:pt>
    <dgm:pt modelId="{1C35736E-5A65-4548-B689-9F8B836CCB54}" type="pres">
      <dgm:prSet presAssocID="{FC4AAEE2-B702-40F4-9872-7A93ED0ECF9E}" presName="sibTrans" presStyleLbl="sibTrans2D1" presStyleIdx="0" presStyleCnt="0"/>
      <dgm:spPr/>
    </dgm:pt>
    <dgm:pt modelId="{BBDAE402-5109-4D41-82F9-A45151C54030}" type="pres">
      <dgm:prSet presAssocID="{1700AF4C-F66B-4D8C-88FA-3E5DCE7E4F3C}" presName="compNode" presStyleCnt="0"/>
      <dgm:spPr/>
    </dgm:pt>
    <dgm:pt modelId="{218E021D-8A19-4442-9150-9647706C5260}" type="pres">
      <dgm:prSet presAssocID="{1700AF4C-F66B-4D8C-88FA-3E5DCE7E4F3C}" presName="iconBgRect" presStyleLbl="bgShp" presStyleIdx="1" presStyleCnt="4"/>
      <dgm:spPr/>
    </dgm:pt>
    <dgm:pt modelId="{E3776F9F-4684-443F-8B12-84E071F96132}" type="pres">
      <dgm:prSet presAssocID="{1700AF4C-F66B-4D8C-88FA-3E5DCE7E4F3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C0B5853C-BC57-4390-A782-83B941FD6C6E}" type="pres">
      <dgm:prSet presAssocID="{1700AF4C-F66B-4D8C-88FA-3E5DCE7E4F3C}" presName="spaceRect" presStyleCnt="0"/>
      <dgm:spPr/>
    </dgm:pt>
    <dgm:pt modelId="{1010CDCD-239F-4049-9050-12E70130F18E}" type="pres">
      <dgm:prSet presAssocID="{1700AF4C-F66B-4D8C-88FA-3E5DCE7E4F3C}" presName="textRect" presStyleLbl="revTx" presStyleIdx="1" presStyleCnt="4">
        <dgm:presLayoutVars>
          <dgm:chMax val="1"/>
          <dgm:chPref val="1"/>
        </dgm:presLayoutVars>
      </dgm:prSet>
      <dgm:spPr/>
    </dgm:pt>
    <dgm:pt modelId="{AA35B455-3121-499D-BA6C-291CDB9F5F44}" type="pres">
      <dgm:prSet presAssocID="{D8754ED6-B150-4BDE-B735-AA2293477267}" presName="sibTrans" presStyleLbl="sibTrans2D1" presStyleIdx="0" presStyleCnt="0"/>
      <dgm:spPr/>
    </dgm:pt>
    <dgm:pt modelId="{9D3F68EE-8220-43E9-9295-6BC85A66588B}" type="pres">
      <dgm:prSet presAssocID="{E143600F-EF0B-47BA-A9D8-9C728A08627E}" presName="compNode" presStyleCnt="0"/>
      <dgm:spPr/>
    </dgm:pt>
    <dgm:pt modelId="{974B05FF-9C63-4D36-801F-A0E29E429FFE}" type="pres">
      <dgm:prSet presAssocID="{E143600F-EF0B-47BA-A9D8-9C728A08627E}" presName="iconBgRect" presStyleLbl="bgShp" presStyleIdx="2" presStyleCnt="4"/>
      <dgm:spPr/>
    </dgm:pt>
    <dgm:pt modelId="{B0C38100-DD70-467C-AF67-A5F64B390568}" type="pres">
      <dgm:prSet presAssocID="{E143600F-EF0B-47BA-A9D8-9C728A08627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rritant"/>
        </a:ext>
      </dgm:extLst>
    </dgm:pt>
    <dgm:pt modelId="{10FABDDC-C161-4D5A-9F6C-D71DD9F9F71F}" type="pres">
      <dgm:prSet presAssocID="{E143600F-EF0B-47BA-A9D8-9C728A08627E}" presName="spaceRect" presStyleCnt="0"/>
      <dgm:spPr/>
    </dgm:pt>
    <dgm:pt modelId="{CD095282-9DED-4139-8D62-977CF46345DC}" type="pres">
      <dgm:prSet presAssocID="{E143600F-EF0B-47BA-A9D8-9C728A08627E}" presName="textRect" presStyleLbl="revTx" presStyleIdx="2" presStyleCnt="4">
        <dgm:presLayoutVars>
          <dgm:chMax val="1"/>
          <dgm:chPref val="1"/>
        </dgm:presLayoutVars>
      </dgm:prSet>
      <dgm:spPr/>
    </dgm:pt>
    <dgm:pt modelId="{0C0BAACD-C5C8-47F5-9081-23ED5EB76C3D}" type="pres">
      <dgm:prSet presAssocID="{601712BC-1101-4543-9BCD-9F2D9E873E28}" presName="sibTrans" presStyleLbl="sibTrans2D1" presStyleIdx="0" presStyleCnt="0"/>
      <dgm:spPr/>
    </dgm:pt>
    <dgm:pt modelId="{0BA2C225-73D9-455E-BD10-F20725D6B601}" type="pres">
      <dgm:prSet presAssocID="{4ACA0D3E-72CF-449E-874D-CA18273DD7CD}" presName="compNode" presStyleCnt="0"/>
      <dgm:spPr/>
    </dgm:pt>
    <dgm:pt modelId="{4A10FE50-087E-4013-9D2D-470A7D2DBFC4}" type="pres">
      <dgm:prSet presAssocID="{4ACA0D3E-72CF-449E-874D-CA18273DD7CD}" presName="iconBgRect" presStyleLbl="bgShp" presStyleIdx="3" presStyleCnt="4"/>
      <dgm:spPr/>
    </dgm:pt>
    <dgm:pt modelId="{7BE34E03-C13C-46A3-836C-AE293197E80B}" type="pres">
      <dgm:prSet presAssocID="{4ACA0D3E-72CF-449E-874D-CA18273DD7C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encil"/>
        </a:ext>
      </dgm:extLst>
    </dgm:pt>
    <dgm:pt modelId="{2258CD55-E1A5-42B9-83DD-C6C982374008}" type="pres">
      <dgm:prSet presAssocID="{4ACA0D3E-72CF-449E-874D-CA18273DD7CD}" presName="spaceRect" presStyleCnt="0"/>
      <dgm:spPr/>
    </dgm:pt>
    <dgm:pt modelId="{8F387DBC-ED56-4F4A-86BD-10FDB859826F}" type="pres">
      <dgm:prSet presAssocID="{4ACA0D3E-72CF-449E-874D-CA18273DD7CD}" presName="textRect" presStyleLbl="revTx" presStyleIdx="3" presStyleCnt="4">
        <dgm:presLayoutVars>
          <dgm:chMax val="1"/>
          <dgm:chPref val="1"/>
        </dgm:presLayoutVars>
      </dgm:prSet>
      <dgm:spPr/>
    </dgm:pt>
  </dgm:ptLst>
  <dgm:cxnLst>
    <dgm:cxn modelId="{BDE83916-EB81-42F5-978F-D027E31FE6C4}" type="presOf" srcId="{FC4AAEE2-B702-40F4-9872-7A93ED0ECF9E}" destId="{1C35736E-5A65-4548-B689-9F8B836CCB54}" srcOrd="0" destOrd="0" presId="urn:microsoft.com/office/officeart/2018/2/layout/IconCircleList"/>
    <dgm:cxn modelId="{3A105A1E-ABF7-4FB0-89F5-4985FB557CD8}" type="presOf" srcId="{D8754ED6-B150-4BDE-B735-AA2293477267}" destId="{AA35B455-3121-499D-BA6C-291CDB9F5F44}" srcOrd="0" destOrd="0" presId="urn:microsoft.com/office/officeart/2018/2/layout/IconCircleList"/>
    <dgm:cxn modelId="{DF82093A-C42D-4AC4-ABED-53AC95B8C00D}" type="presOf" srcId="{1700AF4C-F66B-4D8C-88FA-3E5DCE7E4F3C}" destId="{1010CDCD-239F-4049-9050-12E70130F18E}" srcOrd="0" destOrd="0" presId="urn:microsoft.com/office/officeart/2018/2/layout/IconCircleList"/>
    <dgm:cxn modelId="{F78A803D-BE17-4EAD-A0BE-8FA3113FD3A1}" srcId="{5A38082B-7066-48F7-9B98-F66661E5C690}" destId="{1700AF4C-F66B-4D8C-88FA-3E5DCE7E4F3C}" srcOrd="1" destOrd="0" parTransId="{0CF905E7-F475-4937-A0D1-BF49095F08EE}" sibTransId="{D8754ED6-B150-4BDE-B735-AA2293477267}"/>
    <dgm:cxn modelId="{340B1341-860B-4A92-A145-DE729C619B7D}" srcId="{5A38082B-7066-48F7-9B98-F66661E5C690}" destId="{E143600F-EF0B-47BA-A9D8-9C728A08627E}" srcOrd="2" destOrd="0" parTransId="{8B97E4BD-AB12-4065-99E6-AFB70F80DB10}" sibTransId="{601712BC-1101-4543-9BCD-9F2D9E873E28}"/>
    <dgm:cxn modelId="{002CE66D-F41B-4C3F-A0C1-D8D724038F4F}" srcId="{5A38082B-7066-48F7-9B98-F66661E5C690}" destId="{4ACA0D3E-72CF-449E-874D-CA18273DD7CD}" srcOrd="3" destOrd="0" parTransId="{E9213947-6D04-4301-A5F3-0D64D083D594}" sibTransId="{AEDCCE8C-4B0F-4F60-84A1-94F1B7F38ADD}"/>
    <dgm:cxn modelId="{D0A51091-1E7E-456E-8140-EAD469AD635D}" srcId="{5A38082B-7066-48F7-9B98-F66661E5C690}" destId="{FA4F1D30-FE42-42B2-9A6E-186F5762355D}" srcOrd="0" destOrd="0" parTransId="{66FD3409-C8EB-45EE-B7EC-C74C985A3A7A}" sibTransId="{FC4AAEE2-B702-40F4-9872-7A93ED0ECF9E}"/>
    <dgm:cxn modelId="{A275ABA1-BB89-483C-AB41-352AAD86FA3F}" type="presOf" srcId="{5A38082B-7066-48F7-9B98-F66661E5C690}" destId="{68E6A69C-3A46-4EEC-9DA7-26DF33ABDC99}" srcOrd="0" destOrd="0" presId="urn:microsoft.com/office/officeart/2018/2/layout/IconCircleList"/>
    <dgm:cxn modelId="{25706DAB-F049-4DBB-9A46-514E483AFFA8}" type="presOf" srcId="{E143600F-EF0B-47BA-A9D8-9C728A08627E}" destId="{CD095282-9DED-4139-8D62-977CF46345DC}" srcOrd="0" destOrd="0" presId="urn:microsoft.com/office/officeart/2018/2/layout/IconCircleList"/>
    <dgm:cxn modelId="{BE194FD7-19CF-4188-96BD-664D50417EBB}" type="presOf" srcId="{601712BC-1101-4543-9BCD-9F2D9E873E28}" destId="{0C0BAACD-C5C8-47F5-9081-23ED5EB76C3D}" srcOrd="0" destOrd="0" presId="urn:microsoft.com/office/officeart/2018/2/layout/IconCircleList"/>
    <dgm:cxn modelId="{9B3B41E6-063D-4DDB-AEFD-9C53AE247CDF}" type="presOf" srcId="{FA4F1D30-FE42-42B2-9A6E-186F5762355D}" destId="{16FA2320-9E48-4F8D-9CC4-AE8547234E40}" srcOrd="0" destOrd="0" presId="urn:microsoft.com/office/officeart/2018/2/layout/IconCircleList"/>
    <dgm:cxn modelId="{9DC7E2FE-B0E8-4BC3-970C-7FCE17EA6AAA}" type="presOf" srcId="{4ACA0D3E-72CF-449E-874D-CA18273DD7CD}" destId="{8F387DBC-ED56-4F4A-86BD-10FDB859826F}" srcOrd="0" destOrd="0" presId="urn:microsoft.com/office/officeart/2018/2/layout/IconCircleList"/>
    <dgm:cxn modelId="{FE0D02DD-DB8C-471E-8FF2-5B580FA9A42F}" type="presParOf" srcId="{68E6A69C-3A46-4EEC-9DA7-26DF33ABDC99}" destId="{0CBFD799-BDF4-4A04-B991-D378B607928F}" srcOrd="0" destOrd="0" presId="urn:microsoft.com/office/officeart/2018/2/layout/IconCircleList"/>
    <dgm:cxn modelId="{1FE84859-A933-4413-91C1-B39365EB4D07}" type="presParOf" srcId="{0CBFD799-BDF4-4A04-B991-D378B607928F}" destId="{2184E46F-C586-4D1F-8514-A3AFE537C7FA}" srcOrd="0" destOrd="0" presId="urn:microsoft.com/office/officeart/2018/2/layout/IconCircleList"/>
    <dgm:cxn modelId="{4FCA72B1-CA5A-41F9-89B2-843411726AEF}" type="presParOf" srcId="{2184E46F-C586-4D1F-8514-A3AFE537C7FA}" destId="{7C726A4E-E094-4C59-AB0D-8A3057FBE6E7}" srcOrd="0" destOrd="0" presId="urn:microsoft.com/office/officeart/2018/2/layout/IconCircleList"/>
    <dgm:cxn modelId="{48262D15-AE58-4687-B490-07AD902D70ED}" type="presParOf" srcId="{2184E46F-C586-4D1F-8514-A3AFE537C7FA}" destId="{E4E856A3-F2CF-4BD3-8404-1F1AB230921C}" srcOrd="1" destOrd="0" presId="urn:microsoft.com/office/officeart/2018/2/layout/IconCircleList"/>
    <dgm:cxn modelId="{DCC2B6B7-5CF8-4E9F-9EB8-4270961DB05A}" type="presParOf" srcId="{2184E46F-C586-4D1F-8514-A3AFE537C7FA}" destId="{17B2F301-CA72-44D0-81CC-EA0A42E0224F}" srcOrd="2" destOrd="0" presId="urn:microsoft.com/office/officeart/2018/2/layout/IconCircleList"/>
    <dgm:cxn modelId="{B079B757-4356-4153-9BC4-7A7B24059664}" type="presParOf" srcId="{2184E46F-C586-4D1F-8514-A3AFE537C7FA}" destId="{16FA2320-9E48-4F8D-9CC4-AE8547234E40}" srcOrd="3" destOrd="0" presId="urn:microsoft.com/office/officeart/2018/2/layout/IconCircleList"/>
    <dgm:cxn modelId="{F717B297-9A73-42A5-9945-9CFD8BA6F32F}" type="presParOf" srcId="{0CBFD799-BDF4-4A04-B991-D378B607928F}" destId="{1C35736E-5A65-4548-B689-9F8B836CCB54}" srcOrd="1" destOrd="0" presId="urn:microsoft.com/office/officeart/2018/2/layout/IconCircleList"/>
    <dgm:cxn modelId="{FE1291D4-288C-429A-B6D9-1C6A18D7B914}" type="presParOf" srcId="{0CBFD799-BDF4-4A04-B991-D378B607928F}" destId="{BBDAE402-5109-4D41-82F9-A45151C54030}" srcOrd="2" destOrd="0" presId="urn:microsoft.com/office/officeart/2018/2/layout/IconCircleList"/>
    <dgm:cxn modelId="{0331E781-993C-41F5-B669-C34C6C28EAED}" type="presParOf" srcId="{BBDAE402-5109-4D41-82F9-A45151C54030}" destId="{218E021D-8A19-4442-9150-9647706C5260}" srcOrd="0" destOrd="0" presId="urn:microsoft.com/office/officeart/2018/2/layout/IconCircleList"/>
    <dgm:cxn modelId="{EB58E327-E943-459E-A1AB-6464592A16DA}" type="presParOf" srcId="{BBDAE402-5109-4D41-82F9-A45151C54030}" destId="{E3776F9F-4684-443F-8B12-84E071F96132}" srcOrd="1" destOrd="0" presId="urn:microsoft.com/office/officeart/2018/2/layout/IconCircleList"/>
    <dgm:cxn modelId="{23B7045A-A090-4016-8051-5E8CD526EC9C}" type="presParOf" srcId="{BBDAE402-5109-4D41-82F9-A45151C54030}" destId="{C0B5853C-BC57-4390-A782-83B941FD6C6E}" srcOrd="2" destOrd="0" presId="urn:microsoft.com/office/officeart/2018/2/layout/IconCircleList"/>
    <dgm:cxn modelId="{9849FE13-FF55-438A-908D-84A9A7275035}" type="presParOf" srcId="{BBDAE402-5109-4D41-82F9-A45151C54030}" destId="{1010CDCD-239F-4049-9050-12E70130F18E}" srcOrd="3" destOrd="0" presId="urn:microsoft.com/office/officeart/2018/2/layout/IconCircleList"/>
    <dgm:cxn modelId="{163673F0-C1BB-4FE9-B432-D6604CD6CD38}" type="presParOf" srcId="{0CBFD799-BDF4-4A04-B991-D378B607928F}" destId="{AA35B455-3121-499D-BA6C-291CDB9F5F44}" srcOrd="3" destOrd="0" presId="urn:microsoft.com/office/officeart/2018/2/layout/IconCircleList"/>
    <dgm:cxn modelId="{D02F2F45-CE2F-4A2E-9B4F-C2BA0D1F12EE}" type="presParOf" srcId="{0CBFD799-BDF4-4A04-B991-D378B607928F}" destId="{9D3F68EE-8220-43E9-9295-6BC85A66588B}" srcOrd="4" destOrd="0" presId="urn:microsoft.com/office/officeart/2018/2/layout/IconCircleList"/>
    <dgm:cxn modelId="{A6B8BF03-26EA-4565-AED7-192F31636D72}" type="presParOf" srcId="{9D3F68EE-8220-43E9-9295-6BC85A66588B}" destId="{974B05FF-9C63-4D36-801F-A0E29E429FFE}" srcOrd="0" destOrd="0" presId="urn:microsoft.com/office/officeart/2018/2/layout/IconCircleList"/>
    <dgm:cxn modelId="{01098979-8FBD-4DFA-A3CE-346507B9C6CF}" type="presParOf" srcId="{9D3F68EE-8220-43E9-9295-6BC85A66588B}" destId="{B0C38100-DD70-467C-AF67-A5F64B390568}" srcOrd="1" destOrd="0" presId="urn:microsoft.com/office/officeart/2018/2/layout/IconCircleList"/>
    <dgm:cxn modelId="{8982AF31-1DB5-44A7-8396-B2F5523E1D79}" type="presParOf" srcId="{9D3F68EE-8220-43E9-9295-6BC85A66588B}" destId="{10FABDDC-C161-4D5A-9F6C-D71DD9F9F71F}" srcOrd="2" destOrd="0" presId="urn:microsoft.com/office/officeart/2018/2/layout/IconCircleList"/>
    <dgm:cxn modelId="{E4187797-1F0C-4FA7-AB6C-8F08D4A58109}" type="presParOf" srcId="{9D3F68EE-8220-43E9-9295-6BC85A66588B}" destId="{CD095282-9DED-4139-8D62-977CF46345DC}" srcOrd="3" destOrd="0" presId="urn:microsoft.com/office/officeart/2018/2/layout/IconCircleList"/>
    <dgm:cxn modelId="{7F6C7358-8983-4076-ADE5-C53D93C09C0A}" type="presParOf" srcId="{0CBFD799-BDF4-4A04-B991-D378B607928F}" destId="{0C0BAACD-C5C8-47F5-9081-23ED5EB76C3D}" srcOrd="5" destOrd="0" presId="urn:microsoft.com/office/officeart/2018/2/layout/IconCircleList"/>
    <dgm:cxn modelId="{CB6DC5B0-364C-4B82-81DA-45F10C0B5E6C}" type="presParOf" srcId="{0CBFD799-BDF4-4A04-B991-D378B607928F}" destId="{0BA2C225-73D9-455E-BD10-F20725D6B601}" srcOrd="6" destOrd="0" presId="urn:microsoft.com/office/officeart/2018/2/layout/IconCircleList"/>
    <dgm:cxn modelId="{E620A398-9A6C-4B02-B309-65B554482001}" type="presParOf" srcId="{0BA2C225-73D9-455E-BD10-F20725D6B601}" destId="{4A10FE50-087E-4013-9D2D-470A7D2DBFC4}" srcOrd="0" destOrd="0" presId="urn:microsoft.com/office/officeart/2018/2/layout/IconCircleList"/>
    <dgm:cxn modelId="{CAE64F07-1C8A-40E0-AE72-440228CD43CA}" type="presParOf" srcId="{0BA2C225-73D9-455E-BD10-F20725D6B601}" destId="{7BE34E03-C13C-46A3-836C-AE293197E80B}" srcOrd="1" destOrd="0" presId="urn:microsoft.com/office/officeart/2018/2/layout/IconCircleList"/>
    <dgm:cxn modelId="{52E9D093-6063-4E18-B1B0-8D1BE9C78348}" type="presParOf" srcId="{0BA2C225-73D9-455E-BD10-F20725D6B601}" destId="{2258CD55-E1A5-42B9-83DD-C6C982374008}" srcOrd="2" destOrd="0" presId="urn:microsoft.com/office/officeart/2018/2/layout/IconCircleList"/>
    <dgm:cxn modelId="{5157DED1-5420-41D6-895D-9212181A4160}" type="presParOf" srcId="{0BA2C225-73D9-455E-BD10-F20725D6B601}" destId="{8F387DBC-ED56-4F4A-86BD-10FDB859826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EDFB9-D375-41D1-B648-D5077A18E982}">
      <dsp:nvSpPr>
        <dsp:cNvPr id="0" name=""/>
        <dsp:cNvSpPr/>
      </dsp:nvSpPr>
      <dsp:spPr>
        <a:xfrm>
          <a:off x="0" y="0"/>
          <a:ext cx="9497021" cy="102291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IN" sz="4600" kern="1200" dirty="0">
              <a:latin typeface="Times New Roman" panose="02020603050405020304" pitchFamily="18" charset="0"/>
              <a:cs typeface="Times New Roman" panose="02020603050405020304" pitchFamily="18" charset="0"/>
            </a:rPr>
            <a:t>Question</a:t>
          </a:r>
        </a:p>
      </dsp:txBody>
      <dsp:txXfrm>
        <a:off x="29960" y="29960"/>
        <a:ext cx="8393213" cy="962997"/>
      </dsp:txXfrm>
    </dsp:sp>
    <dsp:sp modelId="{DF9116F7-263E-4A26-BBAF-DFBE262E8E16}">
      <dsp:nvSpPr>
        <dsp:cNvPr id="0" name=""/>
        <dsp:cNvSpPr/>
      </dsp:nvSpPr>
      <dsp:spPr>
        <a:xfrm>
          <a:off x="837972" y="1193403"/>
          <a:ext cx="9497021" cy="102291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IN" sz="4600" kern="1200" dirty="0">
              <a:latin typeface="Times New Roman" panose="02020603050405020304" pitchFamily="18" charset="0"/>
              <a:cs typeface="Times New Roman" panose="02020603050405020304" pitchFamily="18" charset="0"/>
            </a:rPr>
            <a:t>Data to solve</a:t>
          </a:r>
        </a:p>
      </dsp:txBody>
      <dsp:txXfrm>
        <a:off x="867932" y="1223363"/>
        <a:ext cx="7934232" cy="962997"/>
      </dsp:txXfrm>
    </dsp:sp>
    <dsp:sp modelId="{6743DEA9-8F40-4376-A0C6-75DD6F94966C}">
      <dsp:nvSpPr>
        <dsp:cNvPr id="0" name=""/>
        <dsp:cNvSpPr/>
      </dsp:nvSpPr>
      <dsp:spPr>
        <a:xfrm>
          <a:off x="1675944" y="2386807"/>
          <a:ext cx="9497021" cy="102291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IN" sz="4600" kern="1200" dirty="0">
              <a:latin typeface="Times New Roman" panose="02020603050405020304" pitchFamily="18" charset="0"/>
              <a:cs typeface="Times New Roman" panose="02020603050405020304" pitchFamily="18" charset="0"/>
            </a:rPr>
            <a:t>Options</a:t>
          </a:r>
        </a:p>
      </dsp:txBody>
      <dsp:txXfrm>
        <a:off x="1705904" y="2416767"/>
        <a:ext cx="7934232" cy="962997"/>
      </dsp:txXfrm>
    </dsp:sp>
    <dsp:sp modelId="{00E6CB23-0992-4B90-BE80-C402B8886808}">
      <dsp:nvSpPr>
        <dsp:cNvPr id="0" name=""/>
        <dsp:cNvSpPr/>
      </dsp:nvSpPr>
      <dsp:spPr>
        <a:xfrm>
          <a:off x="8832124" y="775712"/>
          <a:ext cx="664896" cy="66489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a:off x="8981726" y="775712"/>
        <a:ext cx="365692" cy="500334"/>
      </dsp:txXfrm>
    </dsp:sp>
    <dsp:sp modelId="{9DF753C7-7F24-4DFF-A7AA-6F48DAFC9E3A}">
      <dsp:nvSpPr>
        <dsp:cNvPr id="0" name=""/>
        <dsp:cNvSpPr/>
      </dsp:nvSpPr>
      <dsp:spPr>
        <a:xfrm>
          <a:off x="9670097" y="1962296"/>
          <a:ext cx="664896" cy="664896"/>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a:off x="9819699" y="1962296"/>
        <a:ext cx="365692" cy="5003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44E0CB-145D-410D-A380-2D87F611C07C}">
      <dsp:nvSpPr>
        <dsp:cNvPr id="0" name=""/>
        <dsp:cNvSpPr/>
      </dsp:nvSpPr>
      <dsp:spPr>
        <a:xfrm>
          <a:off x="0" y="7827"/>
          <a:ext cx="6172199" cy="1081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Data in the statement I alone is sufficient.</a:t>
          </a:r>
          <a:endParaRPr lang="en-US" sz="2800" kern="1200" dirty="0">
            <a:latin typeface="Times New Roman" panose="02020603050405020304" pitchFamily="18" charset="0"/>
            <a:cs typeface="Times New Roman" panose="02020603050405020304" pitchFamily="18" charset="0"/>
          </a:endParaRPr>
        </a:p>
      </dsp:txBody>
      <dsp:txXfrm>
        <a:off x="52774" y="60601"/>
        <a:ext cx="6066651" cy="975532"/>
      </dsp:txXfrm>
    </dsp:sp>
    <dsp:sp modelId="{DC979734-A16F-4BB8-A1DF-3700ADE10499}">
      <dsp:nvSpPr>
        <dsp:cNvPr id="0" name=""/>
        <dsp:cNvSpPr/>
      </dsp:nvSpPr>
      <dsp:spPr>
        <a:xfrm>
          <a:off x="0" y="1169547"/>
          <a:ext cx="6172199" cy="1081080"/>
        </a:xfrm>
        <a:prstGeom prst="roundRect">
          <a:avLst/>
        </a:prstGeom>
        <a:solidFill>
          <a:schemeClr val="accent2">
            <a:hueOff val="-99986"/>
            <a:satOff val="-12096"/>
            <a:lumOff val="-5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Data in the statement II alone is sufficient.</a:t>
          </a:r>
          <a:endParaRPr lang="en-US" sz="2800" kern="1200" dirty="0">
            <a:latin typeface="Times New Roman" panose="02020603050405020304" pitchFamily="18" charset="0"/>
            <a:cs typeface="Times New Roman" panose="02020603050405020304" pitchFamily="18" charset="0"/>
          </a:endParaRPr>
        </a:p>
      </dsp:txBody>
      <dsp:txXfrm>
        <a:off x="52774" y="1222321"/>
        <a:ext cx="6066651" cy="975532"/>
      </dsp:txXfrm>
    </dsp:sp>
    <dsp:sp modelId="{DF4AF9C9-A3BF-4B52-809A-EB4B6987C62C}">
      <dsp:nvSpPr>
        <dsp:cNvPr id="0" name=""/>
        <dsp:cNvSpPr/>
      </dsp:nvSpPr>
      <dsp:spPr>
        <a:xfrm>
          <a:off x="0" y="2331267"/>
          <a:ext cx="6172199" cy="1081080"/>
        </a:xfrm>
        <a:prstGeom prst="roundRect">
          <a:avLst/>
        </a:prstGeom>
        <a:solidFill>
          <a:schemeClr val="accent2">
            <a:hueOff val="-199973"/>
            <a:satOff val="-24193"/>
            <a:lumOff val="-1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Data either in I or II alone are sufficient.</a:t>
          </a:r>
          <a:endParaRPr lang="en-US" sz="2800" kern="1200" dirty="0">
            <a:latin typeface="Times New Roman" panose="02020603050405020304" pitchFamily="18" charset="0"/>
            <a:cs typeface="Times New Roman" panose="02020603050405020304" pitchFamily="18" charset="0"/>
          </a:endParaRPr>
        </a:p>
      </dsp:txBody>
      <dsp:txXfrm>
        <a:off x="52774" y="2384041"/>
        <a:ext cx="6066651" cy="975532"/>
      </dsp:txXfrm>
    </dsp:sp>
    <dsp:sp modelId="{B9D557B2-2705-4D52-9E28-0AC94B7D15FA}">
      <dsp:nvSpPr>
        <dsp:cNvPr id="0" name=""/>
        <dsp:cNvSpPr/>
      </dsp:nvSpPr>
      <dsp:spPr>
        <a:xfrm>
          <a:off x="0" y="3492987"/>
          <a:ext cx="6172199" cy="1081080"/>
        </a:xfrm>
        <a:prstGeom prst="roundRect">
          <a:avLst/>
        </a:prstGeom>
        <a:solidFill>
          <a:schemeClr val="accent2">
            <a:hueOff val="-299959"/>
            <a:satOff val="-36289"/>
            <a:lumOff val="-1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Data in both statement together are not sufficient.</a:t>
          </a:r>
          <a:endParaRPr lang="en-US" sz="2800" kern="1200" dirty="0">
            <a:latin typeface="Times New Roman" panose="02020603050405020304" pitchFamily="18" charset="0"/>
            <a:cs typeface="Times New Roman" panose="02020603050405020304" pitchFamily="18" charset="0"/>
          </a:endParaRPr>
        </a:p>
      </dsp:txBody>
      <dsp:txXfrm>
        <a:off x="52774" y="3545761"/>
        <a:ext cx="6066651" cy="975532"/>
      </dsp:txXfrm>
    </dsp:sp>
    <dsp:sp modelId="{0C8A1394-FDBF-44E6-842D-47C4E3CD3D17}">
      <dsp:nvSpPr>
        <dsp:cNvPr id="0" name=""/>
        <dsp:cNvSpPr/>
      </dsp:nvSpPr>
      <dsp:spPr>
        <a:xfrm>
          <a:off x="0" y="4654707"/>
          <a:ext cx="6172199" cy="1081080"/>
        </a:xfrm>
        <a:prstGeom prst="roundRect">
          <a:avLst/>
        </a:prstGeom>
        <a:solidFill>
          <a:schemeClr val="accent2">
            <a:hueOff val="-399945"/>
            <a:satOff val="-48385"/>
            <a:lumOff val="-2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Data in both statement together are needed</a:t>
          </a:r>
          <a:endParaRPr lang="en-US" sz="2800" kern="1200" dirty="0">
            <a:latin typeface="Times New Roman" panose="02020603050405020304" pitchFamily="18" charset="0"/>
            <a:cs typeface="Times New Roman" panose="02020603050405020304" pitchFamily="18" charset="0"/>
          </a:endParaRPr>
        </a:p>
      </dsp:txBody>
      <dsp:txXfrm>
        <a:off x="52774" y="4707481"/>
        <a:ext cx="6066651" cy="9755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28382-EB4D-4096-B34A-731A356D9CBE}">
      <dsp:nvSpPr>
        <dsp:cNvPr id="0" name=""/>
        <dsp:cNvSpPr/>
      </dsp:nvSpPr>
      <dsp:spPr>
        <a:xfrm>
          <a:off x="0" y="598745"/>
          <a:ext cx="5157787" cy="1105376"/>
        </a:xfrm>
        <a:prstGeom prst="roundRect">
          <a:avLst>
            <a:gd name="adj" fmla="val 10000"/>
          </a:avLst>
        </a:prstGeom>
        <a:solidFill>
          <a:schemeClr val="accent5">
            <a:lumMod val="60000"/>
            <a:lumOff val="40000"/>
          </a:schemeClr>
        </a:solidFill>
        <a:ln>
          <a:noFill/>
        </a:ln>
        <a:effectLst/>
      </dsp:spPr>
      <dsp:style>
        <a:lnRef idx="0">
          <a:scrgbClr r="0" g="0" b="0"/>
        </a:lnRef>
        <a:fillRef idx="1">
          <a:scrgbClr r="0" g="0" b="0"/>
        </a:fillRef>
        <a:effectRef idx="0">
          <a:scrgbClr r="0" g="0" b="0"/>
        </a:effectRef>
        <a:fontRef idx="minor"/>
      </dsp:style>
    </dsp:sp>
    <dsp:sp modelId="{132BCB67-65AE-4B19-96EF-351450DF9500}">
      <dsp:nvSpPr>
        <dsp:cNvPr id="0" name=""/>
        <dsp:cNvSpPr/>
      </dsp:nvSpPr>
      <dsp:spPr>
        <a:xfrm>
          <a:off x="334376" y="847455"/>
          <a:ext cx="607957" cy="6079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B4B839-9DCA-4DD0-9B52-BC929B168A2E}">
      <dsp:nvSpPr>
        <dsp:cNvPr id="0" name=""/>
        <dsp:cNvSpPr/>
      </dsp:nvSpPr>
      <dsp:spPr>
        <a:xfrm>
          <a:off x="1276709" y="598745"/>
          <a:ext cx="3881077" cy="1105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86" tIns="116986" rIns="116986" bIns="116986" numCol="1" spcCol="1270" anchor="ctr" anchorCtr="0">
          <a:noAutofit/>
        </a:bodyPr>
        <a:lstStyle/>
        <a:p>
          <a:pPr marL="0" lvl="0" indent="0" algn="l" defTabSz="1111250">
            <a:lnSpc>
              <a:spcPct val="100000"/>
            </a:lnSpc>
            <a:spcBef>
              <a:spcPct val="0"/>
            </a:spcBef>
            <a:spcAft>
              <a:spcPct val="35000"/>
            </a:spcAft>
            <a:buNone/>
          </a:pPr>
          <a:r>
            <a:rPr lang="en-IN" sz="2500" kern="1200" dirty="0">
              <a:solidFill>
                <a:schemeClr val="bg1"/>
              </a:solidFill>
            </a:rPr>
            <a:t>Quantitative Aptitude</a:t>
          </a:r>
          <a:endParaRPr lang="en-US" sz="2500" kern="1200" dirty="0">
            <a:solidFill>
              <a:schemeClr val="bg1"/>
            </a:solidFill>
          </a:endParaRPr>
        </a:p>
      </dsp:txBody>
      <dsp:txXfrm>
        <a:off x="1276709" y="598745"/>
        <a:ext cx="3881077" cy="1105376"/>
      </dsp:txXfrm>
    </dsp:sp>
    <dsp:sp modelId="{64C45302-6006-4F2E-8FBC-5BF58AD70545}">
      <dsp:nvSpPr>
        <dsp:cNvPr id="0" name=""/>
        <dsp:cNvSpPr/>
      </dsp:nvSpPr>
      <dsp:spPr>
        <a:xfrm>
          <a:off x="0" y="1980466"/>
          <a:ext cx="5157787" cy="1105376"/>
        </a:xfrm>
        <a:prstGeom prst="roundRect">
          <a:avLst>
            <a:gd name="adj" fmla="val 10000"/>
          </a:avLst>
        </a:prstGeom>
        <a:solidFill>
          <a:schemeClr val="accent5">
            <a:lumMod val="60000"/>
            <a:lumOff val="40000"/>
          </a:schemeClr>
        </a:solidFill>
        <a:ln>
          <a:noFill/>
        </a:ln>
        <a:effectLst/>
      </dsp:spPr>
      <dsp:style>
        <a:lnRef idx="0">
          <a:scrgbClr r="0" g="0" b="0"/>
        </a:lnRef>
        <a:fillRef idx="1">
          <a:scrgbClr r="0" g="0" b="0"/>
        </a:fillRef>
        <a:effectRef idx="0">
          <a:scrgbClr r="0" g="0" b="0"/>
        </a:effectRef>
        <a:fontRef idx="minor"/>
      </dsp:style>
    </dsp:sp>
    <dsp:sp modelId="{37936B44-A523-44F9-9625-78AD0E249FFD}">
      <dsp:nvSpPr>
        <dsp:cNvPr id="0" name=""/>
        <dsp:cNvSpPr/>
      </dsp:nvSpPr>
      <dsp:spPr>
        <a:xfrm>
          <a:off x="334376" y="2229175"/>
          <a:ext cx="607957" cy="6079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A9DE26-BB26-4C7D-A1AC-8CE04A81FA39}">
      <dsp:nvSpPr>
        <dsp:cNvPr id="0" name=""/>
        <dsp:cNvSpPr/>
      </dsp:nvSpPr>
      <dsp:spPr>
        <a:xfrm>
          <a:off x="1276709" y="1980466"/>
          <a:ext cx="3881077" cy="1105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86" tIns="116986" rIns="116986" bIns="116986" numCol="1" spcCol="1270" anchor="ctr" anchorCtr="0">
          <a:noAutofit/>
        </a:bodyPr>
        <a:lstStyle/>
        <a:p>
          <a:pPr marL="0" lvl="0" indent="0" algn="l" defTabSz="1111250">
            <a:lnSpc>
              <a:spcPct val="100000"/>
            </a:lnSpc>
            <a:spcBef>
              <a:spcPct val="0"/>
            </a:spcBef>
            <a:spcAft>
              <a:spcPct val="35000"/>
            </a:spcAft>
            <a:buNone/>
          </a:pPr>
          <a:r>
            <a:rPr lang="en-IN" sz="2500" kern="1200" dirty="0">
              <a:solidFill>
                <a:schemeClr val="bg1"/>
              </a:solidFill>
            </a:rPr>
            <a:t>Logical Reasoning</a:t>
          </a:r>
          <a:endParaRPr lang="en-US" sz="2500" kern="1200" dirty="0">
            <a:solidFill>
              <a:schemeClr val="bg1"/>
            </a:solidFill>
          </a:endParaRPr>
        </a:p>
      </dsp:txBody>
      <dsp:txXfrm>
        <a:off x="1276709" y="1980466"/>
        <a:ext cx="3881077" cy="11053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26A4E-E094-4C59-AB0D-8A3057FBE6E7}">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E856A3-F2CF-4BD3-8404-1F1AB230921C}">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FA2320-9E48-4F8D-9CC4-AE8547234E40}">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0" i="0" kern="1200" dirty="0"/>
            <a:t>Analyze the given data. Don’t jump into it to solve</a:t>
          </a:r>
          <a:endParaRPr lang="en-US" sz="1500" kern="1200" dirty="0"/>
        </a:p>
      </dsp:txBody>
      <dsp:txXfrm>
        <a:off x="1834517" y="469890"/>
        <a:ext cx="3148942" cy="1335915"/>
      </dsp:txXfrm>
    </dsp:sp>
    <dsp:sp modelId="{218E021D-8A19-4442-9150-9647706C5260}">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776F9F-4684-443F-8B12-84E071F96132}">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10CDCD-239F-4049-9050-12E70130F18E}">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0" i="0" kern="1200" dirty="0"/>
            <a:t>Represent the blood relation or coding-decoding problems on paper to easily process it.</a:t>
          </a:r>
          <a:endParaRPr lang="en-US" sz="1500" kern="1200" dirty="0"/>
        </a:p>
      </dsp:txBody>
      <dsp:txXfrm>
        <a:off x="7154322" y="469890"/>
        <a:ext cx="3148942" cy="1335915"/>
      </dsp:txXfrm>
    </dsp:sp>
    <dsp:sp modelId="{974B05FF-9C63-4D36-801F-A0E29E429FFE}">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C38100-DD70-467C-AF67-A5F64B390568}">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095282-9DED-4139-8D62-977CF46345DC}">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0" i="0" kern="1200" dirty="0"/>
            <a:t>Do not assume anything by your own knowledge. Make assumptions with the information provided in the given statements.</a:t>
          </a:r>
          <a:endParaRPr lang="en-US" sz="1500" kern="1200" dirty="0"/>
        </a:p>
      </dsp:txBody>
      <dsp:txXfrm>
        <a:off x="1834517" y="2545532"/>
        <a:ext cx="3148942" cy="1335915"/>
      </dsp:txXfrm>
    </dsp:sp>
    <dsp:sp modelId="{4A10FE50-087E-4013-9D2D-470A7D2DBFC4}">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E34E03-C13C-46A3-836C-AE293197E80B}">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387DBC-ED56-4F4A-86BD-10FDB859826F}">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0" i="0" kern="1200" dirty="0"/>
            <a:t>Practice </a:t>
          </a:r>
          <a:r>
            <a:rPr lang="en-US" sz="1500" b="0" i="0" kern="1200" dirty="0" err="1"/>
            <a:t>venn</a:t>
          </a:r>
          <a:r>
            <a:rPr lang="en-US" sz="1500" b="0" i="0" kern="1200" dirty="0"/>
            <a:t> diagrams as much as you can.</a:t>
          </a:r>
          <a:endParaRPr lang="en-US" sz="1500" kern="1200" dirty="0"/>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D9B2B-9D8A-48B2-BAD6-400215934CCD}" type="datetimeFigureOut">
              <a:rPr lang="en-IN" smtClean="0"/>
              <a:t>14-02-2022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9B6D62-7B6C-4EBE-9FB8-44DB45A3FB3D}" type="slidenum">
              <a:rPr lang="en-IN" smtClean="0"/>
              <a:t>‹#›</a:t>
            </a:fld>
            <a:endParaRPr lang="en-IN"/>
          </a:p>
        </p:txBody>
      </p:sp>
    </p:spTree>
    <p:extLst>
      <p:ext uri="{BB962C8B-B14F-4D97-AF65-F5344CB8AC3E}">
        <p14:creationId xmlns:p14="http://schemas.microsoft.com/office/powerpoint/2010/main" val="2727861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65B910DF-B555-4D30-B35E-2297D59E32D0}" type="datetime1">
              <a:rPr lang="en-US" smtClean="0"/>
              <a:t>2/14/2022</a:t>
            </a:fld>
            <a:endParaRPr lang="en-US" dirty="0"/>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29D1D79F-E600-4AC1-A639-0B9FB8286C38}" type="datetime1">
              <a:rPr lang="en-US" smtClean="0"/>
              <a:t>2/14/2022</a:t>
            </a:fld>
            <a:endParaRPr lang="en-US" dirty="0"/>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390F5D60-A842-4D08-9D7D-A7A57AB501A2}" type="datetime1">
              <a:rPr lang="en-US" smtClean="0"/>
              <a:t>2/14/2022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2pPr marL="685800" indent="-228600">
              <a:buFont typeface="Courier New" panose="02070309020205020404" pitchFamily="49" charset="0"/>
              <a:buChar char="o"/>
              <a:defRPr/>
            </a:lvl2pPr>
            <a:lvl4pPr marL="1600200" indent="-228600">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0DF2F1F9-9322-493A-A9EE-BB75692CE5F5}" type="datetime1">
              <a:rPr lang="en-US" smtClean="0"/>
              <a:t>2/14/2022</a:t>
            </a:fld>
            <a:endParaRPr lang="en-US" dirty="0"/>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7858DE51-4D5E-4D23-8181-86A5B05D5351}" type="datetime1">
              <a:rPr lang="en-US" smtClean="0"/>
              <a:t>2/14/2022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9C399FCA-87F3-427A-B1A2-15346103C68A}" type="datetime1">
              <a:rPr lang="en-US" smtClean="0"/>
              <a:t>2/14/2022</a:t>
            </a:fld>
            <a:endParaRPr lang="en-US" dirty="0"/>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693DF709-7E2D-49E6-A629-D8E3363D194F}" type="datetime1">
              <a:rPr lang="en-US" smtClean="0"/>
              <a:t>2/14/2022</a:t>
            </a:fld>
            <a:endParaRPr lang="en-US" dirty="0"/>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85D0A921-9375-4BAA-A7C2-7975528669FA}" type="datetime1">
              <a:rPr lang="en-US" smtClean="0"/>
              <a:t>2/14/2022</a:t>
            </a:fld>
            <a:endParaRPr lang="en-US" dirty="0"/>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5D25425-F285-48AE-A409-A618E3EEA628}" type="datetime1">
              <a:rPr lang="en-US" smtClean="0"/>
              <a:t>2/14/2022</a:t>
            </a:fld>
            <a:endParaRPr lang="en-US" dirty="0"/>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EB56A94D-7D6A-4378-93F6-A3A33186E34B}" type="datetime1">
              <a:rPr lang="en-US" smtClean="0"/>
              <a:t>2/14/2022</a:t>
            </a:fld>
            <a:endParaRPr lang="en-US" dirty="0"/>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285FC0F9-687B-4417-9D77-CE2D7AD8C321}" type="datetime1">
              <a:rPr lang="en-US" smtClean="0"/>
              <a:t>2/14/2022</a:t>
            </a:fld>
            <a:endParaRPr lang="en-US" dirty="0"/>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p:nvPr/>
        </p:nvGrpSpPr>
        <p:grpSpPr>
          <a:xfrm>
            <a:off x="175990" y="62886"/>
            <a:ext cx="11708355" cy="6301715"/>
            <a:chOff x="175990" y="62886"/>
            <a:chExt cx="11708355" cy="6301715"/>
          </a:xfrm>
        </p:grpSpPr>
        <p:sp useBgFill="1">
          <p:nvSpPr>
            <p:cNvPr id="18" name="Graphic 10">
              <a:extLst>
                <a:ext uri="{FF2B5EF4-FFF2-40B4-BE49-F238E27FC236}">
                  <a16:creationId xmlns:a16="http://schemas.microsoft.com/office/drawing/2014/main" id="{EAFF5F08-677C-4873-9274-02B6FE751044}"/>
                </a:ext>
              </a:extLst>
            </p:cNvPr>
            <p:cNvSpPr/>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9" name="Graphic 10">
              <a:extLst>
                <a:ext uri="{FF2B5EF4-FFF2-40B4-BE49-F238E27FC236}">
                  <a16:creationId xmlns:a16="http://schemas.microsoft.com/office/drawing/2014/main" id="{16514C65-F179-4953-B660-5FC657697957}"/>
                </a:ext>
              </a:extLst>
            </p:cNvPr>
            <p:cNvSpPr/>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Graphic 10">
              <a:extLst>
                <a:ext uri="{FF2B5EF4-FFF2-40B4-BE49-F238E27FC236}">
                  <a16:creationId xmlns:a16="http://schemas.microsoft.com/office/drawing/2014/main" id="{DF5DA89C-9FED-4AE0-8C36-20612E77FAC0}"/>
                </a:ext>
              </a:extLst>
            </p:cNvPr>
            <p:cNvSpPr/>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1" name="Oval 20">
              <a:extLst>
                <a:ext uri="{FF2B5EF4-FFF2-40B4-BE49-F238E27FC236}">
                  <a16:creationId xmlns:a16="http://schemas.microsoft.com/office/drawing/2014/main" id="{FB98224C-F1DB-4F10-9B7F-93B86BA13F40}"/>
                </a:ext>
              </a:extLst>
            </p:cNvPr>
            <p:cNvSpPr/>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9AE1FC9E-06C9-4A12-8BE7-766C3DA8B9AC}"/>
                </a:ext>
              </a:extLst>
            </p:cNvPr>
            <p:cNvSpPr/>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3" name="Oval 22">
              <a:extLst>
                <a:ext uri="{FF2B5EF4-FFF2-40B4-BE49-F238E27FC236}">
                  <a16:creationId xmlns:a16="http://schemas.microsoft.com/office/drawing/2014/main" id="{29954B75-D8C7-439C-A014-E644E3E2C0A5}"/>
                </a:ext>
              </a:extLst>
            </p:cNvPr>
            <p:cNvSpPr/>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fld id="{B32DFD30-2122-4F4A-97B4-D0A849E36C5F}" type="datetime1">
              <a:rPr lang="en-US" smtClean="0"/>
              <a:t>2/14/2022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1" name="Rectangle 10">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13" name="Group 12">
            <a:extLst>
              <a:ext uri="{FF2B5EF4-FFF2-40B4-BE49-F238E27FC236}">
                <a16:creationId xmlns:a16="http://schemas.microsoft.com/office/drawing/2014/main" id="{F2B8F8CC-11B6-4D06-ACA2-967EBDFAE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26624" y="5145023"/>
            <a:ext cx="1614262" cy="1377723"/>
            <a:chOff x="10326624" y="5145023"/>
            <a:chExt cx="1614262" cy="1377723"/>
          </a:xfrm>
        </p:grpSpPr>
        <p:sp useBgFill="1">
          <p:nvSpPr>
            <p:cNvPr id="14" name="Graphic 10">
              <a:extLst>
                <a:ext uri="{FF2B5EF4-FFF2-40B4-BE49-F238E27FC236}">
                  <a16:creationId xmlns:a16="http://schemas.microsoft.com/office/drawing/2014/main" id="{F025DBE4-EF5A-4414-958B-544C76550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flipH="1">
              <a:off x="10766717" y="5348577"/>
              <a:ext cx="1174169" cy="117416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Oval 14">
              <a:extLst>
                <a:ext uri="{FF2B5EF4-FFF2-40B4-BE49-F238E27FC236}">
                  <a16:creationId xmlns:a16="http://schemas.microsoft.com/office/drawing/2014/main" id="{A8359B0F-9429-4A99-A238-83633C7533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10326624" y="5145023"/>
              <a:ext cx="265176" cy="2651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pic>
        <p:nvPicPr>
          <p:cNvPr id="6" name="Graphic 5" descr="Database">
            <a:extLst>
              <a:ext uri="{FF2B5EF4-FFF2-40B4-BE49-F238E27FC236}">
                <a16:creationId xmlns:a16="http://schemas.microsoft.com/office/drawing/2014/main" id="{692FC481-D055-4DBB-B2BC-D275B201E0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973" y="1392610"/>
            <a:ext cx="4475221" cy="4475221"/>
          </a:xfrm>
          <a:prstGeom prst="rect">
            <a:avLst/>
          </a:prstGeom>
        </p:spPr>
      </p:pic>
      <p:sp>
        <p:nvSpPr>
          <p:cNvPr id="3" name="Rectangle 2">
            <a:extLst>
              <a:ext uri="{FF2B5EF4-FFF2-40B4-BE49-F238E27FC236}">
                <a16:creationId xmlns:a16="http://schemas.microsoft.com/office/drawing/2014/main" id="{563D9CA6-51FC-4BD1-B04D-ECEE396C3E7C}"/>
              </a:ext>
            </a:extLst>
          </p:cNvPr>
          <p:cNvSpPr/>
          <p:nvPr/>
        </p:nvSpPr>
        <p:spPr>
          <a:xfrm>
            <a:off x="5136195" y="2526681"/>
            <a:ext cx="5852884" cy="2123658"/>
          </a:xfrm>
          <a:prstGeom prst="rect">
            <a:avLst/>
          </a:prstGeom>
          <a:noFill/>
        </p:spPr>
        <p:txBody>
          <a:bodyPr wrap="none" lIns="91440" tIns="45720" rIns="91440" bIns="45720">
            <a:spAutoFit/>
          </a:bodyPr>
          <a:lstStyle/>
          <a:p>
            <a:pPr algn="ctr"/>
            <a:r>
              <a:rPr lang="en-IN" sz="66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DATA</a:t>
            </a:r>
          </a:p>
          <a:p>
            <a:pPr algn="ctr"/>
            <a:r>
              <a:rPr lang="en-IN" sz="66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SUFFICIENCY</a:t>
            </a:r>
            <a:endParaRPr lang="en-IN" sz="66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70045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F2DCC-7B0F-47BA-908C-4CDE6FBB7483}"/>
              </a:ext>
            </a:extLst>
          </p:cNvPr>
          <p:cNvSpPr>
            <a:spLocks noGrp="1"/>
          </p:cNvSpPr>
          <p:nvPr>
            <p:ph type="title"/>
          </p:nvPr>
        </p:nvSpPr>
        <p:spPr>
          <a:xfrm>
            <a:off x="476826" y="703728"/>
            <a:ext cx="11238347" cy="1502704"/>
          </a:xfrm>
          <a:solidFill>
            <a:schemeClr val="accent1">
              <a:lumMod val="20000"/>
              <a:lumOff val="80000"/>
            </a:schemeClr>
          </a:solidFill>
        </p:spPr>
        <p:txBody>
          <a:bodyPr anchor="ctr">
            <a:noAutofit/>
          </a:bodyPr>
          <a:lstStyle/>
          <a:p>
            <a:r>
              <a:rPr lang="en-US" sz="2800" i="0" dirty="0">
                <a:solidFill>
                  <a:schemeClr val="accent2">
                    <a:lumMod val="75000"/>
                  </a:schemeClr>
                </a:solidFill>
                <a:effectLst/>
                <a:latin typeface="Times New Roman" panose="02020603050405020304" pitchFamily="18" charset="0"/>
                <a:cs typeface="Times New Roman" panose="02020603050405020304" pitchFamily="18" charset="0"/>
              </a:rPr>
              <a:t>Out of the 100 animals in the Omaha zoo, how many are lions?</a:t>
            </a:r>
            <a:br>
              <a:rPr lang="en-US" sz="2800" i="0" dirty="0">
                <a:solidFill>
                  <a:schemeClr val="accent2">
                    <a:lumMod val="75000"/>
                  </a:schemeClr>
                </a:solidFill>
                <a:effectLst/>
                <a:latin typeface="Times New Roman" panose="02020603050405020304" pitchFamily="18" charset="0"/>
                <a:cs typeface="Times New Roman" panose="02020603050405020304" pitchFamily="18" charset="0"/>
              </a:rPr>
            </a:br>
            <a:r>
              <a:rPr lang="en-US" sz="2800" i="0" dirty="0">
                <a:solidFill>
                  <a:schemeClr val="accent2">
                    <a:lumMod val="75000"/>
                  </a:schemeClr>
                </a:solidFill>
                <a:effectLst/>
                <a:latin typeface="Times New Roman" panose="02020603050405020304" pitchFamily="18" charset="0"/>
                <a:cs typeface="Times New Roman" panose="02020603050405020304" pitchFamily="18" charset="0"/>
              </a:rPr>
              <a:t>I.  60 of 100 are newly born elephants (Calf).</a:t>
            </a:r>
            <a:br>
              <a:rPr lang="en-US" sz="2800" i="0" dirty="0">
                <a:solidFill>
                  <a:schemeClr val="accent2">
                    <a:lumMod val="75000"/>
                  </a:schemeClr>
                </a:solidFill>
                <a:effectLst/>
                <a:latin typeface="Times New Roman" panose="02020603050405020304" pitchFamily="18" charset="0"/>
                <a:cs typeface="Times New Roman" panose="02020603050405020304" pitchFamily="18" charset="0"/>
              </a:rPr>
            </a:br>
            <a:r>
              <a:rPr lang="en-US" sz="2800" i="0" dirty="0">
                <a:solidFill>
                  <a:schemeClr val="accent2">
                    <a:lumMod val="75000"/>
                  </a:schemeClr>
                </a:solidFill>
                <a:effectLst/>
                <a:latin typeface="Times New Roman" panose="02020603050405020304" pitchFamily="18" charset="0"/>
                <a:cs typeface="Times New Roman" panose="02020603050405020304" pitchFamily="18" charset="0"/>
              </a:rPr>
              <a:t>II. 20 animals out of 40 are not elephant but a lion.</a:t>
            </a:r>
            <a:endParaRPr lang="en-IN" sz="28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C69427-8DC0-47E7-99C2-41D70C694680}"/>
              </a:ext>
            </a:extLst>
          </p:cNvPr>
          <p:cNvSpPr>
            <a:spLocks noGrp="1"/>
          </p:cNvSpPr>
          <p:nvPr>
            <p:ph idx="1"/>
          </p:nvPr>
        </p:nvSpPr>
        <p:spPr>
          <a:xfrm>
            <a:off x="457199" y="2286000"/>
            <a:ext cx="7265964" cy="2535382"/>
          </a:xfrm>
          <a:solidFill>
            <a:schemeClr val="bg1">
              <a:lumMod val="95000"/>
            </a:schemeClr>
          </a:solidFill>
        </p:spPr>
        <p:txBody>
          <a:bodyPr anchor="t">
            <a:normAutofit/>
          </a:bodyPr>
          <a:lstStyle/>
          <a:p>
            <a:pPr marL="514350" indent="-514350">
              <a:buFont typeface="+mj-lt"/>
              <a:buAutoNum type="alphaUcPeriod"/>
            </a:pPr>
            <a:r>
              <a:rPr lang="en-US" sz="2000" dirty="0">
                <a:solidFill>
                  <a:schemeClr val="accent1">
                    <a:lumMod val="50000"/>
                  </a:schemeClr>
                </a:solidFill>
                <a:latin typeface="Times New Roman" panose="02020603050405020304" pitchFamily="18" charset="0"/>
                <a:cs typeface="Times New Roman" panose="02020603050405020304" pitchFamily="18" charset="0"/>
              </a:rPr>
              <a:t>D</a:t>
            </a: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ata in statement I alone are sufficient to answer the question</a:t>
            </a:r>
          </a:p>
          <a:p>
            <a:pPr marL="514350" indent="-514350">
              <a:buFont typeface="+mj-lt"/>
              <a:buAutoNum type="alphaUcPeriod"/>
            </a:pP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Data in statement II alone are sufficient to answer the question</a:t>
            </a:r>
          </a:p>
          <a:p>
            <a:pPr marL="514350" indent="-514350">
              <a:buFont typeface="+mj-lt"/>
              <a:buAutoNum type="alphaUcPeriod"/>
            </a:pP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Data either in I or II alone are sufficient to answer the question</a:t>
            </a:r>
          </a:p>
          <a:p>
            <a:pPr marL="514350" indent="-514350">
              <a:buFont typeface="+mj-lt"/>
              <a:buAutoNum type="alphaUcPeriod"/>
            </a:pPr>
            <a:r>
              <a:rPr lang="en-US" sz="2000" dirty="0">
                <a:solidFill>
                  <a:schemeClr val="accent1">
                    <a:lumMod val="50000"/>
                  </a:schemeClr>
                </a:solidFill>
                <a:latin typeface="Times New Roman" panose="02020603050405020304" pitchFamily="18" charset="0"/>
                <a:cs typeface="Times New Roman" panose="02020603050405020304" pitchFamily="18" charset="0"/>
              </a:rPr>
              <a:t>D</a:t>
            </a: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ata even in both the statement together are not sufficient to answer the question</a:t>
            </a:r>
          </a:p>
          <a:p>
            <a:pPr marL="514350" indent="-514350">
              <a:buFont typeface="+mj-lt"/>
              <a:buAutoNum type="alphaUcPeriod"/>
            </a:pP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Data in both the statements together are needed.</a:t>
            </a:r>
            <a:endParaRPr lang="en-IN" sz="2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93A66AD-901E-478B-AAB5-245B3F8DFE83}"/>
              </a:ext>
            </a:extLst>
          </p:cNvPr>
          <p:cNvSpPr/>
          <p:nvPr/>
        </p:nvSpPr>
        <p:spPr>
          <a:xfrm>
            <a:off x="285518" y="219372"/>
            <a:ext cx="1507144" cy="461665"/>
          </a:xfrm>
          <a:prstGeom prst="rect">
            <a:avLst/>
          </a:prstGeom>
          <a:noFill/>
        </p:spPr>
        <p:txBody>
          <a:bodyPr wrap="none" lIns="91440" tIns="45720" rIns="91440" bIns="45720">
            <a:spAutoFit/>
          </a:bodyPr>
          <a:lstStyle/>
          <a:p>
            <a:pPr algn="ctr">
              <a:spcAft>
                <a:spcPts val="600"/>
              </a:spcAft>
            </a:pPr>
            <a:r>
              <a:rPr lang="en-US" sz="2400" b="0" u="sng"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Example 5</a:t>
            </a:r>
          </a:p>
        </p:txBody>
      </p:sp>
      <p:sp>
        <p:nvSpPr>
          <p:cNvPr id="5" name="TextBox 4">
            <a:extLst>
              <a:ext uri="{FF2B5EF4-FFF2-40B4-BE49-F238E27FC236}">
                <a16:creationId xmlns:a16="http://schemas.microsoft.com/office/drawing/2014/main" id="{57E22E69-CE07-4D31-84FA-8597F4F75ACC}"/>
              </a:ext>
            </a:extLst>
          </p:cNvPr>
          <p:cNvSpPr txBox="1"/>
          <p:nvPr/>
        </p:nvSpPr>
        <p:spPr>
          <a:xfrm>
            <a:off x="476826" y="5089766"/>
            <a:ext cx="5636979" cy="461665"/>
          </a:xfrm>
          <a:prstGeom prst="rect">
            <a:avLst/>
          </a:prstGeom>
          <a:noFill/>
        </p:spPr>
        <p:txBody>
          <a:bodyPr wrap="square" rtlCol="0">
            <a:spAutoFit/>
          </a:bodyPr>
          <a:lstStyle/>
          <a:p>
            <a:r>
              <a:rPr lang="en-IN" sz="2400" dirty="0">
                <a:solidFill>
                  <a:schemeClr val="accent2"/>
                </a:solidFill>
                <a:latin typeface="Times New Roman" panose="02020603050405020304" pitchFamily="18" charset="0"/>
                <a:cs typeface="Times New Roman" panose="02020603050405020304" pitchFamily="18" charset="0"/>
              </a:rPr>
              <a:t>Answer: D</a:t>
            </a:r>
          </a:p>
        </p:txBody>
      </p:sp>
      <p:pic>
        <p:nvPicPr>
          <p:cNvPr id="7" name="Graphic 6" descr="Questions">
            <a:extLst>
              <a:ext uri="{FF2B5EF4-FFF2-40B4-BE49-F238E27FC236}">
                <a16:creationId xmlns:a16="http://schemas.microsoft.com/office/drawing/2014/main" id="{297170F0-AE7A-485D-9959-9A743BA463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86688" y="4334565"/>
            <a:ext cx="2551144" cy="2551144"/>
          </a:xfrm>
          <a:prstGeom prst="rect">
            <a:avLst/>
          </a:prstGeom>
        </p:spPr>
      </p:pic>
    </p:spTree>
    <p:extLst>
      <p:ext uri="{BB962C8B-B14F-4D97-AF65-F5344CB8AC3E}">
        <p14:creationId xmlns:p14="http://schemas.microsoft.com/office/powerpoint/2010/main" val="128407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C879F-034F-4C08-90D8-661555FAC77B}"/>
              </a:ext>
            </a:extLst>
          </p:cNvPr>
          <p:cNvSpPr>
            <a:spLocks noGrp="1"/>
          </p:cNvSpPr>
          <p:nvPr>
            <p:ph type="title"/>
          </p:nvPr>
        </p:nvSpPr>
        <p:spPr/>
        <p:txBody>
          <a:bodyPr/>
          <a:lstStyle/>
          <a:p>
            <a:r>
              <a:rPr lang="en-IN" u="sng" dirty="0">
                <a:solidFill>
                  <a:schemeClr val="tx2"/>
                </a:solidFill>
                <a:latin typeface="Times New Roman" panose="02020603050405020304" pitchFamily="18" charset="0"/>
                <a:cs typeface="Times New Roman" panose="02020603050405020304" pitchFamily="18" charset="0"/>
              </a:rPr>
              <a:t>Assignment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CBF9F0F-407D-47C8-B485-7D57F2E1AB79}"/>
                  </a:ext>
                </a:extLst>
              </p:cNvPr>
              <p:cNvSpPr>
                <a:spLocks noGrp="1"/>
              </p:cNvSpPr>
              <p:nvPr>
                <p:ph idx="1"/>
              </p:nvPr>
            </p:nvSpPr>
            <p:spPr>
              <a:xfrm>
                <a:off x="290945" y="1867189"/>
                <a:ext cx="11353800" cy="4351338"/>
              </a:xfrm>
            </p:spPr>
            <p:txBody>
              <a:bodyPr>
                <a:normAutofit fontScale="92500" lnSpcReduction="10000"/>
              </a:bodyPr>
              <a:lstStyle/>
              <a:p>
                <a:pPr marL="0" indent="0">
                  <a:buNone/>
                </a:pPr>
                <a:r>
                  <a:rPr lang="en-US" sz="2000" dirty="0">
                    <a:solidFill>
                      <a:schemeClr val="tx2"/>
                    </a:solidFill>
                    <a:latin typeface="Times New Roman" panose="02020603050405020304" pitchFamily="18" charset="0"/>
                    <a:cs typeface="Times New Roman" panose="02020603050405020304" pitchFamily="18" charset="0"/>
                  </a:rPr>
                  <a:t>1. Is </a:t>
                </a:r>
                <a:r>
                  <a:rPr lang="en-US" sz="2000" dirty="0" err="1">
                    <a:solidFill>
                      <a:schemeClr val="tx2"/>
                    </a:solidFill>
                    <a:latin typeface="Times New Roman" panose="02020603050405020304" pitchFamily="18" charset="0"/>
                    <a:cs typeface="Times New Roman" panose="02020603050405020304" pitchFamily="18" charset="0"/>
                  </a:rPr>
                  <a:t>Frooti</a:t>
                </a:r>
                <a:r>
                  <a:rPr lang="en-US" sz="2000" dirty="0">
                    <a:solidFill>
                      <a:schemeClr val="tx2"/>
                    </a:solidFill>
                    <a:latin typeface="Times New Roman" panose="02020603050405020304" pitchFamily="18" charset="0"/>
                    <a:cs typeface="Times New Roman" panose="02020603050405020304" pitchFamily="18" charset="0"/>
                  </a:rPr>
                  <a:t> Pepsi’s mother?				</a:t>
                </a:r>
              </a:p>
              <a:p>
                <a:pPr marL="0" indent="0">
                  <a:buNone/>
                </a:pPr>
                <a:r>
                  <a:rPr lang="en-US" sz="2000" dirty="0">
                    <a:solidFill>
                      <a:schemeClr val="tx2"/>
                    </a:solidFill>
                    <a:latin typeface="Times New Roman" panose="02020603050405020304" pitchFamily="18" charset="0"/>
                    <a:cs typeface="Times New Roman" panose="02020603050405020304" pitchFamily="18" charset="0"/>
                  </a:rPr>
                  <a:t> Statement I: Pepsi is </a:t>
                </a:r>
                <a:r>
                  <a:rPr lang="en-US" sz="2000" dirty="0" err="1">
                    <a:solidFill>
                      <a:schemeClr val="tx2"/>
                    </a:solidFill>
                    <a:latin typeface="Times New Roman" panose="02020603050405020304" pitchFamily="18" charset="0"/>
                    <a:cs typeface="Times New Roman" panose="02020603050405020304" pitchFamily="18" charset="0"/>
                  </a:rPr>
                  <a:t>Frooti’s</a:t>
                </a:r>
                <a:r>
                  <a:rPr lang="en-US" sz="2000" dirty="0">
                    <a:solidFill>
                      <a:schemeClr val="tx2"/>
                    </a:solidFill>
                    <a:latin typeface="Times New Roman" panose="02020603050405020304" pitchFamily="18" charset="0"/>
                    <a:cs typeface="Times New Roman" panose="02020603050405020304" pitchFamily="18" charset="0"/>
                  </a:rPr>
                  <a:t> daughter.		</a:t>
                </a:r>
              </a:p>
              <a:p>
                <a:pPr marL="0" indent="0">
                  <a:buNone/>
                </a:pPr>
                <a:r>
                  <a:rPr lang="en-US" sz="2000" dirty="0">
                    <a:solidFill>
                      <a:schemeClr val="tx2"/>
                    </a:solidFill>
                    <a:latin typeface="Times New Roman" panose="02020603050405020304" pitchFamily="18" charset="0"/>
                    <a:cs typeface="Times New Roman" panose="02020603050405020304" pitchFamily="18" charset="0"/>
                  </a:rPr>
                  <a:t> Statement II: </a:t>
                </a:r>
                <a:r>
                  <a:rPr lang="en-US" sz="2000" dirty="0" err="1">
                    <a:solidFill>
                      <a:schemeClr val="tx2"/>
                    </a:solidFill>
                    <a:latin typeface="Times New Roman" panose="02020603050405020304" pitchFamily="18" charset="0"/>
                    <a:cs typeface="Times New Roman" panose="02020603050405020304" pitchFamily="18" charset="0"/>
                  </a:rPr>
                  <a:t>Frooti</a:t>
                </a:r>
                <a:r>
                  <a:rPr lang="en-US" sz="2000" dirty="0">
                    <a:solidFill>
                      <a:schemeClr val="tx2"/>
                    </a:solidFill>
                    <a:latin typeface="Times New Roman" panose="02020603050405020304" pitchFamily="18" charset="0"/>
                    <a:cs typeface="Times New Roman" panose="02020603050405020304" pitchFamily="18" charset="0"/>
                  </a:rPr>
                  <a:t> is Coke’s brother.</a:t>
                </a:r>
              </a:p>
              <a:p>
                <a:pPr marL="0" indent="0">
                  <a:buNone/>
                </a:pPr>
                <a:endParaRPr lang="en-IN" sz="2000" dirty="0">
                  <a:solidFill>
                    <a:schemeClr val="tx2"/>
                  </a:solidFill>
                  <a:latin typeface="Times New Roman" panose="02020603050405020304" pitchFamily="18" charset="0"/>
                  <a:cs typeface="Times New Roman" panose="02020603050405020304" pitchFamily="18" charset="0"/>
                </a:endParaRPr>
              </a:p>
              <a:p>
                <a:pPr marL="0" indent="0">
                  <a:buNone/>
                </a:pPr>
                <a:r>
                  <a:rPr lang="en-US" sz="2000" dirty="0">
                    <a:solidFill>
                      <a:schemeClr val="tx2"/>
                    </a:solidFill>
                    <a:latin typeface="Times New Roman" panose="02020603050405020304" pitchFamily="18" charset="0"/>
                    <a:cs typeface="Times New Roman" panose="02020603050405020304" pitchFamily="18" charset="0"/>
                  </a:rPr>
                  <a:t>2. Is x = y?								                                 </a:t>
                </a:r>
              </a:p>
              <a:p>
                <a:pPr marL="0" indent="0">
                  <a:buNone/>
                </a:pPr>
                <a:r>
                  <a:rPr lang="en-US" sz="2000" dirty="0">
                    <a:solidFill>
                      <a:schemeClr val="tx2"/>
                    </a:solidFill>
                    <a:latin typeface="Times New Roman" panose="02020603050405020304" pitchFamily="18" charset="0"/>
                    <a:cs typeface="Times New Roman" panose="02020603050405020304" pitchFamily="18" charset="0"/>
                  </a:rPr>
                  <a:t> Statement </a:t>
                </a:r>
                <a:r>
                  <a:rPr lang="en-IN" sz="2000" dirty="0">
                    <a:solidFill>
                      <a:schemeClr val="tx2"/>
                    </a:solidFill>
                    <a:latin typeface="Times New Roman" panose="02020603050405020304" pitchFamily="18" charset="0"/>
                    <a:cs typeface="Times New Roman" panose="02020603050405020304" pitchFamily="18" charset="0"/>
                  </a:rPr>
                  <a:t>I:</a:t>
                </a:r>
                <a14:m>
                  <m:oMath xmlns:m="http://schemas.openxmlformats.org/officeDocument/2006/math">
                    <m:r>
                      <a:rPr lang="en-IN" sz="2000" b="0" i="0" smtClean="0">
                        <a:solidFill>
                          <a:schemeClr val="tx2"/>
                        </a:solidFill>
                        <a:latin typeface="Cambria Math" panose="02040503050406030204" pitchFamily="18" charset="0"/>
                      </a:rPr>
                      <m:t> </m:t>
                    </m:r>
                    <m:d>
                      <m:dPr>
                        <m:ctrlPr>
                          <a:rPr lang="en-IN" sz="2000" i="1">
                            <a:solidFill>
                              <a:schemeClr val="tx2"/>
                            </a:solidFill>
                            <a:latin typeface="Cambria Math" panose="02040503050406030204" pitchFamily="18" charset="0"/>
                          </a:rPr>
                        </m:ctrlPr>
                      </m:dPr>
                      <m:e>
                        <m:r>
                          <a:rPr lang="en-US" sz="2000" i="1">
                            <a:solidFill>
                              <a:schemeClr val="tx2"/>
                            </a:solidFill>
                            <a:latin typeface="Cambria Math" panose="02040503050406030204" pitchFamily="18" charset="0"/>
                          </a:rPr>
                          <m:t>𝑥</m:t>
                        </m:r>
                        <m:r>
                          <a:rPr lang="en-US" sz="2000" i="1">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𝑦</m:t>
                        </m:r>
                      </m:e>
                    </m:d>
                    <m:r>
                      <a:rPr lang="en-US" sz="2000" i="1">
                        <a:solidFill>
                          <a:schemeClr val="tx2"/>
                        </a:solidFill>
                        <a:latin typeface="Cambria Math" panose="02040503050406030204" pitchFamily="18" charset="0"/>
                      </a:rPr>
                      <m:t>(</m:t>
                    </m:r>
                    <m:f>
                      <m:fPr>
                        <m:ctrlPr>
                          <a:rPr lang="en-IN" sz="2000" i="1">
                            <a:solidFill>
                              <a:schemeClr val="tx2"/>
                            </a:solidFill>
                            <a:latin typeface="Cambria Math" panose="02040503050406030204" pitchFamily="18" charset="0"/>
                          </a:rPr>
                        </m:ctrlPr>
                      </m:fPr>
                      <m:num>
                        <m:r>
                          <a:rPr lang="en-US" sz="2000" i="1">
                            <a:solidFill>
                              <a:schemeClr val="tx2"/>
                            </a:solidFill>
                            <a:latin typeface="Cambria Math" panose="02040503050406030204" pitchFamily="18" charset="0"/>
                          </a:rPr>
                          <m:t>1</m:t>
                        </m:r>
                      </m:num>
                      <m:den>
                        <m:r>
                          <a:rPr lang="en-US" sz="2000" i="1">
                            <a:solidFill>
                              <a:schemeClr val="tx2"/>
                            </a:solidFill>
                            <a:latin typeface="Cambria Math" panose="02040503050406030204" pitchFamily="18" charset="0"/>
                          </a:rPr>
                          <m:t>𝑥</m:t>
                        </m:r>
                      </m:den>
                    </m:f>
                  </m:oMath>
                </a14:m>
                <a:r>
                  <a:rPr lang="en-US" sz="2000" dirty="0">
                    <a:solidFill>
                      <a:schemeClr val="tx2"/>
                    </a:solidFill>
                    <a:latin typeface="Times New Roman" panose="02020603050405020304" pitchFamily="18" charset="0"/>
                    <a:cs typeface="Times New Roman" panose="02020603050405020304" pitchFamily="18" charset="0"/>
                  </a:rPr>
                  <a:t>+</a:t>
                </a:r>
                <a14:m>
                  <m:oMath xmlns:m="http://schemas.openxmlformats.org/officeDocument/2006/math">
                    <m:f>
                      <m:fPr>
                        <m:ctrlPr>
                          <a:rPr lang="en-IN" sz="2000" i="1">
                            <a:solidFill>
                              <a:schemeClr val="tx2"/>
                            </a:solidFill>
                            <a:latin typeface="Cambria Math" panose="02040503050406030204" pitchFamily="18" charset="0"/>
                          </a:rPr>
                        </m:ctrlPr>
                      </m:fPr>
                      <m:num>
                        <m:r>
                          <a:rPr lang="en-US" sz="2000" i="1">
                            <a:solidFill>
                              <a:schemeClr val="tx2"/>
                            </a:solidFill>
                            <a:latin typeface="Cambria Math" panose="02040503050406030204" pitchFamily="18" charset="0"/>
                          </a:rPr>
                          <m:t>1</m:t>
                        </m:r>
                      </m:num>
                      <m:den>
                        <m:r>
                          <a:rPr lang="en-US" sz="2000" i="1">
                            <a:solidFill>
                              <a:schemeClr val="tx2"/>
                            </a:solidFill>
                            <a:latin typeface="Cambria Math" panose="02040503050406030204" pitchFamily="18" charset="0"/>
                          </a:rPr>
                          <m:t>𝑦</m:t>
                        </m:r>
                      </m:den>
                    </m:f>
                    <m:r>
                      <a:rPr lang="en-US" sz="2000" i="1">
                        <a:solidFill>
                          <a:schemeClr val="tx2"/>
                        </a:solidFill>
                        <a:latin typeface="Cambria Math" panose="02040503050406030204" pitchFamily="18" charset="0"/>
                      </a:rPr>
                      <m:t>) </m:t>
                    </m:r>
                  </m:oMath>
                </a14:m>
                <a:r>
                  <a:rPr lang="en-US" sz="2000" dirty="0">
                    <a:solidFill>
                      <a:schemeClr val="tx2"/>
                    </a:solidFill>
                    <a:latin typeface="Times New Roman" panose="02020603050405020304" pitchFamily="18" charset="0"/>
                    <a:cs typeface="Times New Roman" panose="02020603050405020304" pitchFamily="18" charset="0"/>
                  </a:rPr>
                  <a:t>= 4	</a:t>
                </a:r>
              </a:p>
              <a:p>
                <a:pPr marL="0" indent="0">
                  <a:buNone/>
                </a:pPr>
                <a:r>
                  <a:rPr lang="en-US" sz="2000" dirty="0">
                    <a:solidFill>
                      <a:schemeClr val="tx2"/>
                    </a:solidFill>
                    <a:latin typeface="Times New Roman" panose="02020603050405020304" pitchFamily="18" charset="0"/>
                    <a:cs typeface="Times New Roman" panose="02020603050405020304" pitchFamily="18" charset="0"/>
                  </a:rPr>
                  <a:t> Statement II: (x – 50)</a:t>
                </a:r>
                <a:r>
                  <a:rPr lang="en-US" sz="2000" baseline="30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 (y – 50)</a:t>
                </a:r>
                <a:r>
                  <a:rPr lang="en-US" sz="2000" baseline="30000" dirty="0">
                    <a:solidFill>
                      <a:schemeClr val="tx2"/>
                    </a:solidFill>
                    <a:latin typeface="Times New Roman" panose="02020603050405020304" pitchFamily="18" charset="0"/>
                    <a:cs typeface="Times New Roman" panose="02020603050405020304" pitchFamily="18" charset="0"/>
                  </a:rPr>
                  <a:t>2</a:t>
                </a:r>
                <a:r>
                  <a:rPr lang="en-US" sz="2000" b="1" dirty="0">
                    <a:solidFill>
                      <a:schemeClr val="tx2"/>
                    </a:solidFill>
                    <a:latin typeface="Times New Roman" panose="02020603050405020304" pitchFamily="18" charset="0"/>
                    <a:cs typeface="Times New Roman" panose="02020603050405020304" pitchFamily="18" charset="0"/>
                  </a:rPr>
                  <a:t>.</a:t>
                </a:r>
              </a:p>
              <a:p>
                <a:pPr marL="0" indent="0">
                  <a:buNone/>
                </a:pPr>
                <a:endParaRPr lang="en-US" sz="2000" b="1" dirty="0">
                  <a:solidFill>
                    <a:schemeClr val="tx2"/>
                  </a:solidFill>
                  <a:latin typeface="Times New Roman" panose="02020603050405020304" pitchFamily="18" charset="0"/>
                  <a:cs typeface="Times New Roman" panose="02020603050405020304" pitchFamily="18" charset="0"/>
                </a:endParaRPr>
              </a:p>
              <a:p>
                <a:pPr marL="0" indent="0">
                  <a:buNone/>
                </a:pPr>
                <a:r>
                  <a:rPr lang="en-IN" sz="2000" dirty="0">
                    <a:solidFill>
                      <a:schemeClr val="tx2"/>
                    </a:solidFill>
                    <a:latin typeface="Times New Roman" panose="02020603050405020304" pitchFamily="18" charset="0"/>
                    <a:cs typeface="Times New Roman" panose="02020603050405020304" pitchFamily="18" charset="0"/>
                  </a:rPr>
                  <a:t>3.What is the 6th term of the Arithmetic sequence?</a:t>
                </a:r>
              </a:p>
              <a:p>
                <a:pPr marL="0" indent="0">
                  <a:buNone/>
                </a:pPr>
                <a:r>
                  <a:rPr lang="en-US" sz="2000" dirty="0">
                    <a:solidFill>
                      <a:schemeClr val="tx2"/>
                    </a:solidFill>
                    <a:latin typeface="Times New Roman" panose="02020603050405020304" pitchFamily="18" charset="0"/>
                    <a:cs typeface="Times New Roman" panose="02020603050405020304" pitchFamily="18" charset="0"/>
                  </a:rPr>
                  <a:t> Statement </a:t>
                </a:r>
                <a:r>
                  <a:rPr lang="en-IN" sz="2000" dirty="0">
                    <a:solidFill>
                      <a:schemeClr val="tx2"/>
                    </a:solidFill>
                    <a:latin typeface="Times New Roman" panose="02020603050405020304" pitchFamily="18" charset="0"/>
                    <a:cs typeface="Times New Roman" panose="02020603050405020304" pitchFamily="18" charset="0"/>
                  </a:rPr>
                  <a:t>I:The sum of the 6th to the 12th term of the sequence is 77.</a:t>
                </a:r>
              </a:p>
              <a:p>
                <a:pPr marL="0" indent="0">
                  <a:buNone/>
                </a:pPr>
                <a:r>
                  <a:rPr lang="en-US" sz="2000" dirty="0">
                    <a:solidFill>
                      <a:schemeClr val="tx2"/>
                    </a:solidFill>
                    <a:latin typeface="Times New Roman" panose="02020603050405020304" pitchFamily="18" charset="0"/>
                    <a:cs typeface="Times New Roman" panose="02020603050405020304" pitchFamily="18" charset="0"/>
                  </a:rPr>
                  <a:t> Statement </a:t>
                </a:r>
                <a:r>
                  <a:rPr lang="en-IN" sz="2000" dirty="0">
                    <a:solidFill>
                      <a:schemeClr val="tx2"/>
                    </a:solidFill>
                    <a:latin typeface="Times New Roman" panose="02020603050405020304" pitchFamily="18" charset="0"/>
                    <a:cs typeface="Times New Roman" panose="02020603050405020304" pitchFamily="18" charset="0"/>
                  </a:rPr>
                  <a:t>II: The sum of the 2nd to the 10th term of the sequence is 108.</a:t>
                </a:r>
              </a:p>
              <a:p>
                <a:pPr marL="0" indent="0">
                  <a:buNone/>
                </a:pPr>
                <a:endParaRPr lang="en-US" sz="2000" b="1" dirty="0">
                  <a:solidFill>
                    <a:schemeClr val="tx2"/>
                  </a:solidFill>
                  <a:latin typeface="Times New Roman" panose="02020603050405020304" pitchFamily="18" charset="0"/>
                  <a:cs typeface="Times New Roman" panose="02020603050405020304" pitchFamily="18" charset="0"/>
                </a:endParaRPr>
              </a:p>
              <a:p>
                <a:pPr marL="0" indent="0">
                  <a:buNone/>
                </a:pPr>
                <a:endParaRPr lang="en-US" sz="2000" b="1" dirty="0">
                  <a:solidFill>
                    <a:schemeClr val="tx2"/>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tx2"/>
                  </a:solidFill>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1CBF9F0F-407D-47C8-B485-7D57F2E1AB79}"/>
                  </a:ext>
                </a:extLst>
              </p:cNvPr>
              <p:cNvSpPr>
                <a:spLocks noGrp="1" noRot="1" noChangeAspect="1" noMove="1" noResize="1" noEditPoints="1" noAdjustHandles="1" noChangeArrowheads="1" noChangeShapeType="1" noTextEdit="1"/>
              </p:cNvSpPr>
              <p:nvPr>
                <p:ph idx="1"/>
              </p:nvPr>
            </p:nvSpPr>
            <p:spPr>
              <a:xfrm>
                <a:off x="290945" y="1867189"/>
                <a:ext cx="11353800" cy="4351338"/>
              </a:xfrm>
              <a:blipFill>
                <a:blip r:embed="rId2"/>
                <a:stretch>
                  <a:fillRect l="-537" t="-1961"/>
                </a:stretch>
              </a:blipFill>
            </p:spPr>
            <p:txBody>
              <a:bodyPr/>
              <a:lstStyle/>
              <a:p>
                <a:r>
                  <a:rPr lang="en-IN">
                    <a:noFill/>
                  </a:rPr>
                  <a:t> </a:t>
                </a:r>
              </a:p>
            </p:txBody>
          </p:sp>
        </mc:Fallback>
      </mc:AlternateContent>
    </p:spTree>
    <p:extLst>
      <p:ext uri="{BB962C8B-B14F-4D97-AF65-F5344CB8AC3E}">
        <p14:creationId xmlns:p14="http://schemas.microsoft.com/office/powerpoint/2010/main" val="1887660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C879F-034F-4C08-90D8-661555FAC77B}"/>
              </a:ext>
            </a:extLst>
          </p:cNvPr>
          <p:cNvSpPr>
            <a:spLocks noGrp="1"/>
          </p:cNvSpPr>
          <p:nvPr>
            <p:ph type="title"/>
          </p:nvPr>
        </p:nvSpPr>
        <p:spPr>
          <a:xfrm>
            <a:off x="117763" y="254290"/>
            <a:ext cx="10515600" cy="78220"/>
          </a:xfrm>
        </p:spPr>
        <p:txBody>
          <a:bodyPr>
            <a:normAutofit fontScale="90000"/>
          </a:bodyPr>
          <a:lstStyle/>
          <a:p>
            <a:r>
              <a:rPr lang="en-IN" u="sng" dirty="0">
                <a:solidFill>
                  <a:schemeClr val="tx2"/>
                </a:solidFill>
                <a:latin typeface="Times New Roman" panose="02020603050405020304" pitchFamily="18" charset="0"/>
                <a:cs typeface="Times New Roman" panose="02020603050405020304" pitchFamily="18" charset="0"/>
              </a:rPr>
              <a:t>Assignment</a:t>
            </a:r>
          </a:p>
        </p:txBody>
      </p:sp>
      <p:sp>
        <p:nvSpPr>
          <p:cNvPr id="3" name="Content Placeholder 2">
            <a:extLst>
              <a:ext uri="{FF2B5EF4-FFF2-40B4-BE49-F238E27FC236}">
                <a16:creationId xmlns:a16="http://schemas.microsoft.com/office/drawing/2014/main" id="{1CBF9F0F-407D-47C8-B485-7D57F2E1AB79}"/>
              </a:ext>
            </a:extLst>
          </p:cNvPr>
          <p:cNvSpPr>
            <a:spLocks noGrp="1"/>
          </p:cNvSpPr>
          <p:nvPr>
            <p:ph idx="1"/>
          </p:nvPr>
        </p:nvSpPr>
        <p:spPr>
          <a:xfrm>
            <a:off x="152400" y="684214"/>
            <a:ext cx="12039600" cy="4667250"/>
          </a:xfrm>
        </p:spPr>
        <p:txBody>
          <a:bodyPr>
            <a:noAutofit/>
          </a:bodyPr>
          <a:lstStyle/>
          <a:p>
            <a:pPr marL="457200" indent="-457200">
              <a:buFont typeface="+mj-lt"/>
              <a:buAutoNum type="arabicPeriod"/>
            </a:pPr>
            <a:endParaRPr lang="en-IN" sz="2000" dirty="0">
              <a:solidFill>
                <a:schemeClr val="tx2"/>
              </a:solidFill>
              <a:latin typeface="Times New Roman" panose="02020603050405020304" pitchFamily="18" charset="0"/>
              <a:cs typeface="Times New Roman" panose="02020603050405020304" pitchFamily="18" charset="0"/>
            </a:endParaRPr>
          </a:p>
          <a:p>
            <a:pPr marL="0" indent="0">
              <a:buNone/>
            </a:pPr>
            <a:r>
              <a:rPr lang="en-IN" sz="2000" dirty="0">
                <a:solidFill>
                  <a:schemeClr val="tx2"/>
                </a:solidFill>
                <a:latin typeface="Times New Roman" panose="02020603050405020304" pitchFamily="18" charset="0"/>
                <a:cs typeface="Times New Roman" panose="02020603050405020304" pitchFamily="18" charset="0"/>
              </a:rPr>
              <a:t>4. </a:t>
            </a:r>
            <a:r>
              <a:rPr lang="en-US" sz="2000" dirty="0">
                <a:solidFill>
                  <a:schemeClr val="tx2"/>
                </a:solidFill>
                <a:latin typeface="Times New Roman" panose="02020603050405020304" pitchFamily="18" charset="0"/>
                <a:cs typeface="Times New Roman" panose="02020603050405020304" pitchFamily="18" charset="0"/>
              </a:rPr>
              <a:t>When a positive integer 'x' is divided by a divisor 'd', the remainder is 24. d=?</a:t>
            </a:r>
          </a:p>
          <a:p>
            <a:pPr marL="0" indent="0">
              <a:buNone/>
            </a:pPr>
            <a:r>
              <a:rPr lang="en-US" sz="2000" dirty="0">
                <a:solidFill>
                  <a:schemeClr val="tx2"/>
                </a:solidFill>
                <a:latin typeface="Times New Roman" panose="02020603050405020304" pitchFamily="18" charset="0"/>
                <a:cs typeface="Times New Roman" panose="02020603050405020304" pitchFamily="18" charset="0"/>
              </a:rPr>
              <a:t> Statement I:  When 2x is divided by d, the remainder is 23.</a:t>
            </a:r>
          </a:p>
          <a:p>
            <a:pPr marL="0" indent="0">
              <a:buNone/>
            </a:pPr>
            <a:r>
              <a:rPr lang="en-US" sz="2000" dirty="0">
                <a:solidFill>
                  <a:schemeClr val="tx2"/>
                </a:solidFill>
                <a:latin typeface="Times New Roman" panose="02020603050405020304" pitchFamily="18" charset="0"/>
                <a:cs typeface="Times New Roman" panose="02020603050405020304" pitchFamily="18" charset="0"/>
              </a:rPr>
              <a:t> Statement II: When 3x is divided by d, the remainder is 22.</a:t>
            </a:r>
          </a:p>
          <a:p>
            <a:pPr marL="457200" indent="-457200">
              <a:buFont typeface="+mj-lt"/>
              <a:buAutoNum type="arabicPeriod"/>
            </a:pPr>
            <a:endParaRPr lang="en-US" sz="2000" dirty="0">
              <a:solidFill>
                <a:schemeClr val="tx2"/>
              </a:solidFill>
              <a:latin typeface="Times New Roman" panose="02020603050405020304" pitchFamily="18" charset="0"/>
              <a:cs typeface="Times New Roman" panose="02020603050405020304" pitchFamily="18" charset="0"/>
            </a:endParaRPr>
          </a:p>
          <a:p>
            <a:pPr marL="0" indent="0">
              <a:buNone/>
            </a:pPr>
            <a:r>
              <a:rPr lang="nl-NL" sz="2000" dirty="0">
                <a:solidFill>
                  <a:schemeClr val="tx2"/>
                </a:solidFill>
                <a:latin typeface="Times New Roman" panose="02020603050405020304" pitchFamily="18" charset="0"/>
                <a:cs typeface="Times New Roman" panose="02020603050405020304" pitchFamily="18" charset="0"/>
              </a:rPr>
              <a:t>5. Is x</a:t>
            </a:r>
            <a:r>
              <a:rPr lang="nl-NL" sz="2000" baseline="30000" dirty="0">
                <a:solidFill>
                  <a:schemeClr val="tx2"/>
                </a:solidFill>
                <a:latin typeface="Times New Roman" panose="02020603050405020304" pitchFamily="18" charset="0"/>
                <a:cs typeface="Times New Roman" panose="02020603050405020304" pitchFamily="18" charset="0"/>
              </a:rPr>
              <a:t>3</a:t>
            </a:r>
            <a:r>
              <a:rPr lang="nl-NL" sz="2000" dirty="0">
                <a:solidFill>
                  <a:schemeClr val="tx2"/>
                </a:solidFill>
                <a:latin typeface="Times New Roman" panose="02020603050405020304" pitchFamily="18" charset="0"/>
                <a:cs typeface="Times New Roman" panose="02020603050405020304" pitchFamily="18" charset="0"/>
              </a:rPr>
              <a:t> &gt; x</a:t>
            </a:r>
            <a:r>
              <a:rPr lang="nl-NL" sz="2000" baseline="30000" dirty="0">
                <a:solidFill>
                  <a:schemeClr val="tx2"/>
                </a:solidFill>
                <a:latin typeface="Times New Roman" panose="02020603050405020304" pitchFamily="18" charset="0"/>
                <a:cs typeface="Times New Roman" panose="02020603050405020304" pitchFamily="18" charset="0"/>
              </a:rPr>
              <a:t>2</a:t>
            </a:r>
            <a:r>
              <a:rPr lang="nl-NL" sz="2000" dirty="0">
                <a:solidFill>
                  <a:schemeClr val="tx2"/>
                </a:solidFill>
                <a:latin typeface="Times New Roman" panose="02020603050405020304" pitchFamily="18" charset="0"/>
                <a:cs typeface="Times New Roman" panose="02020603050405020304" pitchFamily="18" charset="0"/>
              </a:rPr>
              <a:t> ?</a:t>
            </a:r>
          </a:p>
          <a:p>
            <a:pPr marL="0" indent="0">
              <a:buNone/>
            </a:pPr>
            <a:r>
              <a:rPr lang="en-US" sz="2000" dirty="0">
                <a:solidFill>
                  <a:schemeClr val="tx2"/>
                </a:solidFill>
                <a:latin typeface="Times New Roman" panose="02020603050405020304" pitchFamily="18" charset="0"/>
                <a:cs typeface="Times New Roman" panose="02020603050405020304" pitchFamily="18" charset="0"/>
              </a:rPr>
              <a:t> Statement </a:t>
            </a:r>
            <a:r>
              <a:rPr lang="nl-NL" sz="2000" dirty="0">
                <a:solidFill>
                  <a:schemeClr val="tx2"/>
                </a:solidFill>
                <a:latin typeface="Times New Roman" panose="02020603050405020304" pitchFamily="18" charset="0"/>
                <a:cs typeface="Times New Roman" panose="02020603050405020304" pitchFamily="18" charset="0"/>
              </a:rPr>
              <a:t>I: x &gt; 0</a:t>
            </a:r>
          </a:p>
          <a:p>
            <a:pPr marL="0" indent="0">
              <a:buNone/>
            </a:pPr>
            <a:r>
              <a:rPr lang="en-US" sz="2000" dirty="0">
                <a:solidFill>
                  <a:schemeClr val="tx2"/>
                </a:solidFill>
                <a:latin typeface="Times New Roman" panose="02020603050405020304" pitchFamily="18" charset="0"/>
                <a:cs typeface="Times New Roman" panose="02020603050405020304" pitchFamily="18" charset="0"/>
              </a:rPr>
              <a:t> Statement </a:t>
            </a:r>
            <a:r>
              <a:rPr lang="nl-NL" sz="2000" dirty="0">
                <a:solidFill>
                  <a:schemeClr val="tx2"/>
                </a:solidFill>
                <a:latin typeface="Times New Roman" panose="02020603050405020304" pitchFamily="18" charset="0"/>
                <a:cs typeface="Times New Roman" panose="02020603050405020304" pitchFamily="18" charset="0"/>
              </a:rPr>
              <a:t>II: x &lt; 1</a:t>
            </a:r>
          </a:p>
          <a:p>
            <a:pPr marL="0" indent="0">
              <a:buNone/>
            </a:pPr>
            <a:endParaRPr lang="nl-NL" sz="2000" dirty="0">
              <a:solidFill>
                <a:schemeClr val="tx2"/>
              </a:solidFill>
              <a:latin typeface="Times New Roman" panose="02020603050405020304" pitchFamily="18" charset="0"/>
              <a:cs typeface="Times New Roman" panose="02020603050405020304" pitchFamily="18" charset="0"/>
            </a:endParaRPr>
          </a:p>
          <a:p>
            <a:pPr marL="0" indent="0">
              <a:buNone/>
            </a:pPr>
            <a:r>
              <a:rPr lang="en-IN" sz="2000" dirty="0">
                <a:solidFill>
                  <a:schemeClr val="tx2"/>
                </a:solidFill>
                <a:latin typeface="Times New Roman" panose="02020603050405020304" pitchFamily="18" charset="0"/>
                <a:cs typeface="Times New Roman" panose="02020603050405020304" pitchFamily="18" charset="0"/>
              </a:rPr>
              <a:t>6. </a:t>
            </a:r>
            <a:r>
              <a:rPr lang="en-US" sz="2000" i="0" u="none" strike="noStrike" baseline="0" dirty="0">
                <a:solidFill>
                  <a:schemeClr val="tx2"/>
                </a:solidFill>
                <a:latin typeface="Times New Roman" panose="02020603050405020304" pitchFamily="18" charset="0"/>
                <a:cs typeface="Times New Roman" panose="02020603050405020304" pitchFamily="18" charset="0"/>
              </a:rPr>
              <a:t>Find the distance travelled by Rajdhani express in two hours if it travels with its original speed? </a:t>
            </a:r>
          </a:p>
          <a:p>
            <a:pPr marL="0" indent="0">
              <a:buNone/>
            </a:pPr>
            <a:r>
              <a:rPr lang="en-US" sz="2000" i="0" u="none" strike="noStrike" baseline="0" dirty="0">
                <a:solidFill>
                  <a:schemeClr val="tx2"/>
                </a:solidFill>
                <a:latin typeface="Times New Roman" panose="02020603050405020304" pitchFamily="18" charset="0"/>
                <a:cs typeface="Times New Roman" panose="02020603050405020304" pitchFamily="18" charset="0"/>
              </a:rPr>
              <a:t>Statement I: The train started from the origin station 20.25 hours later than the scheduled time towards its destination which is 750 km away from the origin. </a:t>
            </a:r>
          </a:p>
          <a:p>
            <a:pPr marL="0" indent="0">
              <a:buNone/>
            </a:pPr>
            <a:r>
              <a:rPr lang="en-US" sz="2000" i="0" u="none" strike="noStrike" baseline="0" dirty="0">
                <a:solidFill>
                  <a:schemeClr val="tx2"/>
                </a:solidFill>
                <a:latin typeface="Times New Roman" panose="02020603050405020304" pitchFamily="18" charset="0"/>
                <a:cs typeface="Times New Roman" panose="02020603050405020304" pitchFamily="18" charset="0"/>
              </a:rPr>
              <a:t>Statement II: To reach the destination station in the scheduled time the loco – piolet of the train increases the speed of the train to 125% of the original speed. </a:t>
            </a:r>
            <a:endParaRPr lang="en-IN" sz="2000" dirty="0">
              <a:solidFill>
                <a:schemeClr val="tx2"/>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3539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C879F-034F-4C08-90D8-661555FAC77B}"/>
              </a:ext>
            </a:extLst>
          </p:cNvPr>
          <p:cNvSpPr>
            <a:spLocks noGrp="1"/>
          </p:cNvSpPr>
          <p:nvPr>
            <p:ph type="title"/>
          </p:nvPr>
        </p:nvSpPr>
        <p:spPr>
          <a:xfrm>
            <a:off x="0" y="0"/>
            <a:ext cx="10515600" cy="928255"/>
          </a:xfrm>
        </p:spPr>
        <p:txBody>
          <a:bodyPr/>
          <a:lstStyle/>
          <a:p>
            <a:r>
              <a:rPr lang="en-IN" u="sng" dirty="0">
                <a:solidFill>
                  <a:schemeClr val="tx2"/>
                </a:solidFill>
                <a:latin typeface="Times New Roman" panose="02020603050405020304" pitchFamily="18" charset="0"/>
                <a:cs typeface="Times New Roman" panose="02020603050405020304" pitchFamily="18" charset="0"/>
              </a:rPr>
              <a:t>Assignment</a:t>
            </a:r>
          </a:p>
        </p:txBody>
      </p:sp>
      <p:sp>
        <p:nvSpPr>
          <p:cNvPr id="3" name="Content Placeholder 2">
            <a:extLst>
              <a:ext uri="{FF2B5EF4-FFF2-40B4-BE49-F238E27FC236}">
                <a16:creationId xmlns:a16="http://schemas.microsoft.com/office/drawing/2014/main" id="{1CBF9F0F-407D-47C8-B485-7D57F2E1AB79}"/>
              </a:ext>
            </a:extLst>
          </p:cNvPr>
          <p:cNvSpPr>
            <a:spLocks noGrp="1"/>
          </p:cNvSpPr>
          <p:nvPr>
            <p:ph idx="1"/>
          </p:nvPr>
        </p:nvSpPr>
        <p:spPr>
          <a:xfrm>
            <a:off x="152400" y="1066800"/>
            <a:ext cx="12039600" cy="5426075"/>
          </a:xfrm>
        </p:spPr>
        <p:txBody>
          <a:bodyPr>
            <a:noAutofit/>
          </a:bodyPr>
          <a:lstStyle/>
          <a:p>
            <a:pPr marL="0" indent="0">
              <a:buNone/>
            </a:pPr>
            <a:r>
              <a:rPr lang="en-US" sz="2000" dirty="0">
                <a:solidFill>
                  <a:schemeClr val="tx2"/>
                </a:solidFill>
                <a:latin typeface="Times New Roman" panose="02020603050405020304" pitchFamily="18" charset="0"/>
                <a:cs typeface="Times New Roman" panose="02020603050405020304" pitchFamily="18" charset="0"/>
              </a:rPr>
              <a:t>7. W</a:t>
            </a:r>
            <a:r>
              <a:rPr lang="en-US" sz="2000" i="0" u="none" strike="noStrike" baseline="0" dirty="0">
                <a:solidFill>
                  <a:schemeClr val="tx2"/>
                </a:solidFill>
                <a:latin typeface="Times New Roman" panose="02020603050405020304" pitchFamily="18" charset="0"/>
                <a:cs typeface="Times New Roman" panose="02020603050405020304" pitchFamily="18" charset="0"/>
              </a:rPr>
              <a:t>hat is the marked price of an article? </a:t>
            </a:r>
          </a:p>
          <a:p>
            <a:pPr marL="0" indent="0">
              <a:buNone/>
            </a:pPr>
            <a:r>
              <a:rPr lang="en-US" sz="2000" i="0" u="none" strike="noStrike" baseline="0" dirty="0">
                <a:solidFill>
                  <a:schemeClr val="tx2"/>
                </a:solidFill>
                <a:latin typeface="Times New Roman" panose="02020603050405020304" pitchFamily="18" charset="0"/>
                <a:cs typeface="Times New Roman" panose="02020603050405020304" pitchFamily="18" charset="0"/>
              </a:rPr>
              <a:t>Statement I: The selling price after giving 25% discount on the marked price is Rs. 600. </a:t>
            </a:r>
          </a:p>
          <a:p>
            <a:pPr marL="0" indent="0">
              <a:buNone/>
            </a:pPr>
            <a:r>
              <a:rPr lang="en-US" sz="2000" i="0" u="none" strike="noStrike" baseline="0" dirty="0">
                <a:solidFill>
                  <a:schemeClr val="tx2"/>
                </a:solidFill>
                <a:latin typeface="Times New Roman" panose="02020603050405020304" pitchFamily="18" charset="0"/>
                <a:cs typeface="Times New Roman" panose="02020603050405020304" pitchFamily="18" charset="0"/>
              </a:rPr>
              <a:t>Statement II: If the article was sold on the marked price, then the profit earned on the cost price would be either 60% or Rs. 300. </a:t>
            </a:r>
          </a:p>
          <a:p>
            <a:pPr marL="0" indent="0">
              <a:buNone/>
            </a:pPr>
            <a:endParaRPr lang="en-US" sz="2000" dirty="0">
              <a:solidFill>
                <a:schemeClr val="tx2"/>
              </a:solidFill>
              <a:latin typeface="Times New Roman" panose="02020603050405020304" pitchFamily="18" charset="0"/>
              <a:cs typeface="Times New Roman" panose="02020603050405020304" pitchFamily="18" charset="0"/>
            </a:endParaRPr>
          </a:p>
          <a:p>
            <a:pPr marL="0" indent="0">
              <a:buNone/>
            </a:pPr>
            <a:r>
              <a:rPr lang="en-US" sz="2000" dirty="0">
                <a:solidFill>
                  <a:schemeClr val="tx2"/>
                </a:solidFill>
                <a:latin typeface="Times New Roman" panose="02020603050405020304" pitchFamily="18" charset="0"/>
                <a:cs typeface="Times New Roman" panose="02020603050405020304" pitchFamily="18" charset="0"/>
              </a:rPr>
              <a:t>8. </a:t>
            </a:r>
            <a:r>
              <a:rPr lang="en-US" sz="2000" i="0" u="none" strike="noStrike" baseline="0" dirty="0">
                <a:solidFill>
                  <a:schemeClr val="tx2"/>
                </a:solidFill>
                <a:latin typeface="Times New Roman" panose="02020603050405020304" pitchFamily="18" charset="0"/>
                <a:cs typeface="Times New Roman" panose="02020603050405020304" pitchFamily="18" charset="0"/>
              </a:rPr>
              <a:t>What is the speed (in meters per hour) of motorboat in still water? </a:t>
            </a:r>
          </a:p>
          <a:p>
            <a:pPr marL="0" indent="0">
              <a:buNone/>
            </a:pPr>
            <a:r>
              <a:rPr lang="en-US" sz="2000" i="0" u="none" strike="noStrike" baseline="0" dirty="0">
                <a:solidFill>
                  <a:schemeClr val="tx2"/>
                </a:solidFill>
                <a:latin typeface="Times New Roman" panose="02020603050405020304" pitchFamily="18" charset="0"/>
                <a:cs typeface="Times New Roman" panose="02020603050405020304" pitchFamily="18" charset="0"/>
              </a:rPr>
              <a:t>Statement I: The motorboat covers 100 km downstream in 10 hours. </a:t>
            </a:r>
          </a:p>
          <a:p>
            <a:pPr marL="0" indent="0">
              <a:buNone/>
            </a:pPr>
            <a:r>
              <a:rPr lang="en-US" sz="2000" i="0" u="none" strike="noStrike" baseline="0" dirty="0">
                <a:solidFill>
                  <a:schemeClr val="tx2"/>
                </a:solidFill>
                <a:latin typeface="Times New Roman" panose="02020603050405020304" pitchFamily="18" charset="0"/>
                <a:cs typeface="Times New Roman" panose="02020603050405020304" pitchFamily="18" charset="0"/>
              </a:rPr>
              <a:t>Statement II: The motorboat covers 60 km in still water in 10 hours. </a:t>
            </a:r>
          </a:p>
          <a:p>
            <a:pPr marL="0" indent="0">
              <a:buNone/>
            </a:pPr>
            <a:endParaRPr lang="en-US" sz="2000" dirty="0">
              <a:solidFill>
                <a:schemeClr val="tx2"/>
              </a:solidFill>
              <a:latin typeface="Times New Roman" panose="02020603050405020304" pitchFamily="18" charset="0"/>
              <a:cs typeface="Times New Roman" panose="02020603050405020304" pitchFamily="18" charset="0"/>
            </a:endParaRPr>
          </a:p>
          <a:p>
            <a:pPr marL="0" indent="0">
              <a:buNone/>
            </a:pPr>
            <a:r>
              <a:rPr lang="en-US" sz="2000" dirty="0">
                <a:solidFill>
                  <a:schemeClr val="tx2"/>
                </a:solidFill>
                <a:latin typeface="Times New Roman" panose="02020603050405020304" pitchFamily="18" charset="0"/>
                <a:cs typeface="Times New Roman" panose="02020603050405020304" pitchFamily="18" charset="0"/>
              </a:rPr>
              <a:t>9. </a:t>
            </a:r>
            <a:r>
              <a:rPr lang="en-US" sz="2000" i="0" u="none" strike="noStrike" baseline="0" dirty="0">
                <a:solidFill>
                  <a:schemeClr val="tx2"/>
                </a:solidFill>
                <a:latin typeface="Times New Roman" panose="02020603050405020304" pitchFamily="18" charset="0"/>
                <a:cs typeface="Times New Roman" panose="02020603050405020304" pitchFamily="18" charset="0"/>
              </a:rPr>
              <a:t>What is the area of a triangle ABC of base 12 cm? </a:t>
            </a:r>
          </a:p>
          <a:p>
            <a:pPr marL="0" indent="0">
              <a:buNone/>
            </a:pPr>
            <a:r>
              <a:rPr lang="en-US" sz="2000" i="0" u="none" strike="noStrike" baseline="0" dirty="0">
                <a:solidFill>
                  <a:schemeClr val="tx2"/>
                </a:solidFill>
                <a:latin typeface="Times New Roman" panose="02020603050405020304" pitchFamily="18" charset="0"/>
                <a:cs typeface="Times New Roman" panose="02020603050405020304" pitchFamily="18" charset="0"/>
              </a:rPr>
              <a:t>Statement I: The height of the triangle is 8 cm. </a:t>
            </a:r>
          </a:p>
          <a:p>
            <a:pPr marL="0" indent="0">
              <a:buNone/>
            </a:pPr>
            <a:r>
              <a:rPr lang="en-US" sz="2000" i="0" u="none" strike="noStrike" baseline="0" dirty="0">
                <a:solidFill>
                  <a:schemeClr val="tx2"/>
                </a:solidFill>
                <a:latin typeface="Times New Roman" panose="02020603050405020304" pitchFamily="18" charset="0"/>
                <a:cs typeface="Times New Roman" panose="02020603050405020304" pitchFamily="18" charset="0"/>
              </a:rPr>
              <a:t>Statement II: The triangle is an isosceles.</a:t>
            </a:r>
          </a:p>
          <a:p>
            <a:pPr marL="0" indent="0">
              <a:buNone/>
            </a:pPr>
            <a:endParaRPr lang="en-US" sz="2000" dirty="0">
              <a:solidFill>
                <a:schemeClr val="tx2"/>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701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10"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4" name="Oval 13">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17" name="Rectangle 16">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9" name="Rectangle 18">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p:nvSpPr>
          <p:cNvPr id="4" name="Rectangle 3">
            <a:extLst>
              <a:ext uri="{FF2B5EF4-FFF2-40B4-BE49-F238E27FC236}">
                <a16:creationId xmlns:a16="http://schemas.microsoft.com/office/drawing/2014/main" id="{53E3C1DF-D3BB-4BF2-96E0-970717E62F99}"/>
              </a:ext>
            </a:extLst>
          </p:cNvPr>
          <p:cNvSpPr/>
          <p:nvPr/>
        </p:nvSpPr>
        <p:spPr>
          <a:xfrm>
            <a:off x="5181600" y="569593"/>
            <a:ext cx="6451798" cy="346900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0" kern="1200" cap="none" spc="0" dirty="0">
                <a:ln w="0"/>
                <a:solidFill>
                  <a:srgbClr val="7030A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THANKYOU</a:t>
            </a:r>
          </a:p>
        </p:txBody>
      </p:sp>
      <p:grpSp>
        <p:nvGrpSpPr>
          <p:cNvPr id="21" name="Group 20">
            <a:extLst>
              <a:ext uri="{FF2B5EF4-FFF2-40B4-BE49-F238E27FC236}">
                <a16:creationId xmlns:a16="http://schemas.microsoft.com/office/drawing/2014/main" id="{F2B8F8CC-11B6-4D06-ACA2-967EBDFAE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26624" y="5145023"/>
            <a:ext cx="1614262" cy="1377723"/>
            <a:chOff x="10326624" y="5145023"/>
            <a:chExt cx="1614262" cy="1377723"/>
          </a:xfrm>
        </p:grpSpPr>
        <p:sp useBgFill="1">
          <p:nvSpPr>
            <p:cNvPr id="22" name="Graphic 10">
              <a:extLst>
                <a:ext uri="{FF2B5EF4-FFF2-40B4-BE49-F238E27FC236}">
                  <a16:creationId xmlns:a16="http://schemas.microsoft.com/office/drawing/2014/main" id="{F025DBE4-EF5A-4414-958B-544C76550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flipH="1">
              <a:off x="10766717" y="5348577"/>
              <a:ext cx="1174169" cy="117416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22">
              <a:extLst>
                <a:ext uri="{FF2B5EF4-FFF2-40B4-BE49-F238E27FC236}">
                  <a16:creationId xmlns:a16="http://schemas.microsoft.com/office/drawing/2014/main" id="{A8359B0F-9429-4A99-A238-83633C7533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10326624" y="5145023"/>
              <a:ext cx="265176" cy="2651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pic>
        <p:nvPicPr>
          <p:cNvPr id="3" name="Graphic 2" descr="Handshake outline">
            <a:extLst>
              <a:ext uri="{FF2B5EF4-FFF2-40B4-BE49-F238E27FC236}">
                <a16:creationId xmlns:a16="http://schemas.microsoft.com/office/drawing/2014/main" id="{5D2A129D-CED4-4E01-96D4-0AB23616C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974" y="1392611"/>
            <a:ext cx="4114800" cy="4114800"/>
          </a:xfrm>
          <a:prstGeom prst="rect">
            <a:avLst/>
          </a:prstGeom>
        </p:spPr>
      </p:pic>
    </p:spTree>
    <p:extLst>
      <p:ext uri="{BB962C8B-B14F-4D97-AF65-F5344CB8AC3E}">
        <p14:creationId xmlns:p14="http://schemas.microsoft.com/office/powerpoint/2010/main" val="156745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2" name="Rectangle 11">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14" name="Group 13">
            <a:extLst>
              <a:ext uri="{FF2B5EF4-FFF2-40B4-BE49-F238E27FC236}">
                <a16:creationId xmlns:a16="http://schemas.microsoft.com/office/drawing/2014/main" id="{1BA8EFA5-539B-4879-9444-5BE664E9A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4231" y="3350833"/>
            <a:ext cx="1541478" cy="1401798"/>
            <a:chOff x="264231" y="3350833"/>
            <a:chExt cx="1541478" cy="1401798"/>
          </a:xfrm>
        </p:grpSpPr>
        <p:sp useBgFill="1">
          <p:nvSpPr>
            <p:cNvPr id="15" name="Graphic 10">
              <a:extLst>
                <a:ext uri="{FF2B5EF4-FFF2-40B4-BE49-F238E27FC236}">
                  <a16:creationId xmlns:a16="http://schemas.microsoft.com/office/drawing/2014/main" id="{8056B100-716A-4E3A-B91B-73E6F9EB8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64231" y="373704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6" name="Oval 15">
              <a:extLst>
                <a:ext uri="{FF2B5EF4-FFF2-40B4-BE49-F238E27FC236}">
                  <a16:creationId xmlns:a16="http://schemas.microsoft.com/office/drawing/2014/main" id="{9CE04CCA-9B09-4E74-AD05-024FB6764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544049" y="4032845"/>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7" name="Oval 16">
              <a:extLst>
                <a:ext uri="{FF2B5EF4-FFF2-40B4-BE49-F238E27FC236}">
                  <a16:creationId xmlns:a16="http://schemas.microsoft.com/office/drawing/2014/main" id="{05239D0A-BF32-4C65-A3C9-D9023C1BC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4400" y="3350833"/>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0E73D855-41DD-47F1-BFC3-097847EFB162}"/>
              </a:ext>
            </a:extLst>
          </p:cNvPr>
          <p:cNvGraphicFramePr>
            <a:graphicFrameLocks noGrp="1"/>
          </p:cNvGraphicFramePr>
          <p:nvPr>
            <p:ph idx="1"/>
            <p:extLst>
              <p:ext uri="{D42A27DB-BD31-4B8C-83A1-F6EECF244321}">
                <p14:modId xmlns:p14="http://schemas.microsoft.com/office/powerpoint/2010/main" val="2042743701"/>
              </p:ext>
            </p:extLst>
          </p:nvPr>
        </p:nvGraphicFramePr>
        <p:xfrm>
          <a:off x="646954" y="2458812"/>
          <a:ext cx="11172966" cy="340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AE257F97-66E9-4C9C-A23D-09F068B3900E}"/>
              </a:ext>
            </a:extLst>
          </p:cNvPr>
          <p:cNvSpPr/>
          <p:nvPr/>
        </p:nvSpPr>
        <p:spPr>
          <a:xfrm>
            <a:off x="9282137" y="86367"/>
            <a:ext cx="2723823" cy="923330"/>
          </a:xfrm>
          <a:prstGeom prst="rect">
            <a:avLst/>
          </a:prstGeom>
          <a:noFill/>
        </p:spPr>
        <p:txBody>
          <a:bodyPr wrap="none" lIns="91440" tIns="45720" rIns="91440" bIns="45720">
            <a:spAutoFit/>
          </a:bodyPr>
          <a:lstStyle/>
          <a:p>
            <a:pPr algn="ctr"/>
            <a:r>
              <a:rPr lang="en-IN" sz="5400" u="sng"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Structure</a:t>
            </a:r>
            <a:endParaRPr lang="en-I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93067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2750" fill="hold"/>
                                        <p:tgtEl>
                                          <p:spTgt spid="5"/>
                                        </p:tgtEl>
                                        <p:attrNameLst>
                                          <p:attrName>ppt_x</p:attrName>
                                        </p:attrNameLst>
                                      </p:cBhvr>
                                      <p:tavLst>
                                        <p:tav tm="0">
                                          <p:val>
                                            <p:strVal val="#ppt_x"/>
                                          </p:val>
                                        </p:tav>
                                        <p:tav tm="100000">
                                          <p:val>
                                            <p:strVal val="#ppt_x"/>
                                          </p:val>
                                        </p:tav>
                                      </p:tavLst>
                                    </p:anim>
                                    <p:anim calcmode="lin" valueType="num">
                                      <p:cBhvr additive="base">
                                        <p:cTn id="15" dur="2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1" name="Rectangle 10">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13" name="Group 12">
            <a:extLst>
              <a:ext uri="{FF2B5EF4-FFF2-40B4-BE49-F238E27FC236}">
                <a16:creationId xmlns:a16="http://schemas.microsoft.com/office/drawing/2014/main" id="{2668F617-A865-44FB-B7FA-D3D82EB305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4188" y="339903"/>
            <a:ext cx="2359700" cy="1660157"/>
            <a:chOff x="2364188" y="339903"/>
            <a:chExt cx="2359700" cy="1660157"/>
          </a:xfrm>
        </p:grpSpPr>
        <p:sp useBgFill="1">
          <p:nvSpPr>
            <p:cNvPr id="14" name="Graphic 10">
              <a:extLst>
                <a:ext uri="{FF2B5EF4-FFF2-40B4-BE49-F238E27FC236}">
                  <a16:creationId xmlns:a16="http://schemas.microsoft.com/office/drawing/2014/main" id="{1E049813-75C2-4C4C-884E-5480698BE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56361" y="339903"/>
              <a:ext cx="1567527" cy="15675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4CA4D6DA-0C20-43AD-AD68-1F7A6E41E9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13508" y="1824184"/>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CE6E5024-CAC1-4B1A-8AAD-E805A19D9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64188" y="914400"/>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graphicFrame>
        <p:nvGraphicFramePr>
          <p:cNvPr id="5" name="Content Placeholder 2">
            <a:extLst>
              <a:ext uri="{FF2B5EF4-FFF2-40B4-BE49-F238E27FC236}">
                <a16:creationId xmlns:a16="http://schemas.microsoft.com/office/drawing/2014/main" id="{0B4D022E-0319-4345-9AC4-FD4709D5A5C3}"/>
              </a:ext>
            </a:extLst>
          </p:cNvPr>
          <p:cNvGraphicFramePr>
            <a:graphicFrameLocks noGrp="1"/>
          </p:cNvGraphicFramePr>
          <p:nvPr>
            <p:ph idx="1"/>
            <p:extLst>
              <p:ext uri="{D42A27DB-BD31-4B8C-83A1-F6EECF244321}">
                <p14:modId xmlns:p14="http://schemas.microsoft.com/office/powerpoint/2010/main" val="3778428020"/>
              </p:ext>
            </p:extLst>
          </p:nvPr>
        </p:nvGraphicFramePr>
        <p:xfrm>
          <a:off x="1482437" y="557192"/>
          <a:ext cx="6172199" cy="5743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B1A92066-1063-488A-90FF-7671C49A6F84}"/>
              </a:ext>
            </a:extLst>
          </p:cNvPr>
          <p:cNvSpPr/>
          <p:nvPr/>
        </p:nvSpPr>
        <p:spPr>
          <a:xfrm>
            <a:off x="9216848" y="15257"/>
            <a:ext cx="2377574" cy="923330"/>
          </a:xfrm>
          <a:prstGeom prst="rect">
            <a:avLst/>
          </a:prstGeom>
          <a:noFill/>
        </p:spPr>
        <p:txBody>
          <a:bodyPr wrap="none" lIns="91440" tIns="45720" rIns="91440" bIns="45720">
            <a:spAutoFit/>
          </a:bodyPr>
          <a:lstStyle/>
          <a:p>
            <a:pPr algn="ctr"/>
            <a:r>
              <a:rPr lang="en-IN" sz="5400" b="0" u="sng"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Options</a:t>
            </a:r>
          </a:p>
        </p:txBody>
      </p:sp>
    </p:spTree>
    <p:extLst>
      <p:ext uri="{BB962C8B-B14F-4D97-AF65-F5344CB8AC3E}">
        <p14:creationId xmlns:p14="http://schemas.microsoft.com/office/powerpoint/2010/main" val="255809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graphicEl>
                                              <a:dgm id="{1344E0CB-145D-410D-A380-2D87F611C07C}"/>
                                            </p:graphicEl>
                                          </p:spTgt>
                                        </p:tgtEl>
                                        <p:attrNameLst>
                                          <p:attrName>style.visibility</p:attrName>
                                        </p:attrNameLst>
                                      </p:cBhvr>
                                      <p:to>
                                        <p:strVal val="visible"/>
                                      </p:to>
                                    </p:set>
                                    <p:animEffect transition="in" filter="fade">
                                      <p:cBhvr>
                                        <p:cTn id="12" dur="1250"/>
                                        <p:tgtEl>
                                          <p:spTgt spid="5">
                                            <p:graphicEl>
                                              <a:dgm id="{1344E0CB-145D-410D-A380-2D87F611C07C}"/>
                                            </p:graphicEl>
                                          </p:spTgt>
                                        </p:tgtEl>
                                      </p:cBhvr>
                                    </p:animEffect>
                                    <p:anim calcmode="lin" valueType="num">
                                      <p:cBhvr>
                                        <p:cTn id="13" dur="1250" fill="hold"/>
                                        <p:tgtEl>
                                          <p:spTgt spid="5">
                                            <p:graphicEl>
                                              <a:dgm id="{1344E0CB-145D-410D-A380-2D87F611C07C}"/>
                                            </p:graphicEl>
                                          </p:spTgt>
                                        </p:tgtEl>
                                        <p:attrNameLst>
                                          <p:attrName>ppt_x</p:attrName>
                                        </p:attrNameLst>
                                      </p:cBhvr>
                                      <p:tavLst>
                                        <p:tav tm="0">
                                          <p:val>
                                            <p:strVal val="#ppt_x"/>
                                          </p:val>
                                        </p:tav>
                                        <p:tav tm="100000">
                                          <p:val>
                                            <p:strVal val="#ppt_x"/>
                                          </p:val>
                                        </p:tav>
                                      </p:tavLst>
                                    </p:anim>
                                    <p:anim calcmode="lin" valueType="num">
                                      <p:cBhvr>
                                        <p:cTn id="14" dur="1250" fill="hold"/>
                                        <p:tgtEl>
                                          <p:spTgt spid="5">
                                            <p:graphicEl>
                                              <a:dgm id="{1344E0CB-145D-410D-A380-2D87F611C07C}"/>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graphicEl>
                                              <a:dgm id="{DC979734-A16F-4BB8-A1DF-3700ADE10499}"/>
                                            </p:graphicEl>
                                          </p:spTgt>
                                        </p:tgtEl>
                                        <p:attrNameLst>
                                          <p:attrName>style.visibility</p:attrName>
                                        </p:attrNameLst>
                                      </p:cBhvr>
                                      <p:to>
                                        <p:strVal val="visible"/>
                                      </p:to>
                                    </p:set>
                                    <p:animEffect transition="in" filter="fade">
                                      <p:cBhvr>
                                        <p:cTn id="19" dur="1250"/>
                                        <p:tgtEl>
                                          <p:spTgt spid="5">
                                            <p:graphicEl>
                                              <a:dgm id="{DC979734-A16F-4BB8-A1DF-3700ADE10499}"/>
                                            </p:graphicEl>
                                          </p:spTgt>
                                        </p:tgtEl>
                                      </p:cBhvr>
                                    </p:animEffect>
                                    <p:anim calcmode="lin" valueType="num">
                                      <p:cBhvr>
                                        <p:cTn id="20" dur="1250" fill="hold"/>
                                        <p:tgtEl>
                                          <p:spTgt spid="5">
                                            <p:graphicEl>
                                              <a:dgm id="{DC979734-A16F-4BB8-A1DF-3700ADE10499}"/>
                                            </p:graphicEl>
                                          </p:spTgt>
                                        </p:tgtEl>
                                        <p:attrNameLst>
                                          <p:attrName>ppt_x</p:attrName>
                                        </p:attrNameLst>
                                      </p:cBhvr>
                                      <p:tavLst>
                                        <p:tav tm="0">
                                          <p:val>
                                            <p:strVal val="#ppt_x"/>
                                          </p:val>
                                        </p:tav>
                                        <p:tav tm="100000">
                                          <p:val>
                                            <p:strVal val="#ppt_x"/>
                                          </p:val>
                                        </p:tav>
                                      </p:tavLst>
                                    </p:anim>
                                    <p:anim calcmode="lin" valueType="num">
                                      <p:cBhvr>
                                        <p:cTn id="21" dur="1250" fill="hold"/>
                                        <p:tgtEl>
                                          <p:spTgt spid="5">
                                            <p:graphicEl>
                                              <a:dgm id="{DC979734-A16F-4BB8-A1DF-3700ADE10499}"/>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graphicEl>
                                              <a:dgm id="{DF4AF9C9-A3BF-4B52-809A-EB4B6987C62C}"/>
                                            </p:graphicEl>
                                          </p:spTgt>
                                        </p:tgtEl>
                                        <p:attrNameLst>
                                          <p:attrName>style.visibility</p:attrName>
                                        </p:attrNameLst>
                                      </p:cBhvr>
                                      <p:to>
                                        <p:strVal val="visible"/>
                                      </p:to>
                                    </p:set>
                                    <p:animEffect transition="in" filter="fade">
                                      <p:cBhvr>
                                        <p:cTn id="26" dur="1250"/>
                                        <p:tgtEl>
                                          <p:spTgt spid="5">
                                            <p:graphicEl>
                                              <a:dgm id="{DF4AF9C9-A3BF-4B52-809A-EB4B6987C62C}"/>
                                            </p:graphicEl>
                                          </p:spTgt>
                                        </p:tgtEl>
                                      </p:cBhvr>
                                    </p:animEffect>
                                    <p:anim calcmode="lin" valueType="num">
                                      <p:cBhvr>
                                        <p:cTn id="27" dur="1250" fill="hold"/>
                                        <p:tgtEl>
                                          <p:spTgt spid="5">
                                            <p:graphicEl>
                                              <a:dgm id="{DF4AF9C9-A3BF-4B52-809A-EB4B6987C62C}"/>
                                            </p:graphicEl>
                                          </p:spTgt>
                                        </p:tgtEl>
                                        <p:attrNameLst>
                                          <p:attrName>ppt_x</p:attrName>
                                        </p:attrNameLst>
                                      </p:cBhvr>
                                      <p:tavLst>
                                        <p:tav tm="0">
                                          <p:val>
                                            <p:strVal val="#ppt_x"/>
                                          </p:val>
                                        </p:tav>
                                        <p:tav tm="100000">
                                          <p:val>
                                            <p:strVal val="#ppt_x"/>
                                          </p:val>
                                        </p:tav>
                                      </p:tavLst>
                                    </p:anim>
                                    <p:anim calcmode="lin" valueType="num">
                                      <p:cBhvr>
                                        <p:cTn id="28" dur="1250" fill="hold"/>
                                        <p:tgtEl>
                                          <p:spTgt spid="5">
                                            <p:graphicEl>
                                              <a:dgm id="{DF4AF9C9-A3BF-4B52-809A-EB4B6987C62C}"/>
                                            </p:graphic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graphicEl>
                                              <a:dgm id="{B9D557B2-2705-4D52-9E28-0AC94B7D15FA}"/>
                                            </p:graphicEl>
                                          </p:spTgt>
                                        </p:tgtEl>
                                        <p:attrNameLst>
                                          <p:attrName>style.visibility</p:attrName>
                                        </p:attrNameLst>
                                      </p:cBhvr>
                                      <p:to>
                                        <p:strVal val="visible"/>
                                      </p:to>
                                    </p:set>
                                    <p:animEffect transition="in" filter="fade">
                                      <p:cBhvr>
                                        <p:cTn id="33" dur="1250"/>
                                        <p:tgtEl>
                                          <p:spTgt spid="5">
                                            <p:graphicEl>
                                              <a:dgm id="{B9D557B2-2705-4D52-9E28-0AC94B7D15FA}"/>
                                            </p:graphicEl>
                                          </p:spTgt>
                                        </p:tgtEl>
                                      </p:cBhvr>
                                    </p:animEffect>
                                    <p:anim calcmode="lin" valueType="num">
                                      <p:cBhvr>
                                        <p:cTn id="34" dur="1250" fill="hold"/>
                                        <p:tgtEl>
                                          <p:spTgt spid="5">
                                            <p:graphicEl>
                                              <a:dgm id="{B9D557B2-2705-4D52-9E28-0AC94B7D15FA}"/>
                                            </p:graphicEl>
                                          </p:spTgt>
                                        </p:tgtEl>
                                        <p:attrNameLst>
                                          <p:attrName>ppt_x</p:attrName>
                                        </p:attrNameLst>
                                      </p:cBhvr>
                                      <p:tavLst>
                                        <p:tav tm="0">
                                          <p:val>
                                            <p:strVal val="#ppt_x"/>
                                          </p:val>
                                        </p:tav>
                                        <p:tav tm="100000">
                                          <p:val>
                                            <p:strVal val="#ppt_x"/>
                                          </p:val>
                                        </p:tav>
                                      </p:tavLst>
                                    </p:anim>
                                    <p:anim calcmode="lin" valueType="num">
                                      <p:cBhvr>
                                        <p:cTn id="35" dur="1250" fill="hold"/>
                                        <p:tgtEl>
                                          <p:spTgt spid="5">
                                            <p:graphicEl>
                                              <a:dgm id="{B9D557B2-2705-4D52-9E28-0AC94B7D15FA}"/>
                                            </p:graphic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
                                            <p:graphicEl>
                                              <a:dgm id="{0C8A1394-FDBF-44E6-842D-47C4E3CD3D17}"/>
                                            </p:graphicEl>
                                          </p:spTgt>
                                        </p:tgtEl>
                                        <p:attrNameLst>
                                          <p:attrName>style.visibility</p:attrName>
                                        </p:attrNameLst>
                                      </p:cBhvr>
                                      <p:to>
                                        <p:strVal val="visible"/>
                                      </p:to>
                                    </p:set>
                                    <p:animEffect transition="in" filter="fade">
                                      <p:cBhvr>
                                        <p:cTn id="40" dur="1250"/>
                                        <p:tgtEl>
                                          <p:spTgt spid="5">
                                            <p:graphicEl>
                                              <a:dgm id="{0C8A1394-FDBF-44E6-842D-47C4E3CD3D17}"/>
                                            </p:graphicEl>
                                          </p:spTgt>
                                        </p:tgtEl>
                                      </p:cBhvr>
                                    </p:animEffect>
                                    <p:anim calcmode="lin" valueType="num">
                                      <p:cBhvr>
                                        <p:cTn id="41" dur="1250" fill="hold"/>
                                        <p:tgtEl>
                                          <p:spTgt spid="5">
                                            <p:graphicEl>
                                              <a:dgm id="{0C8A1394-FDBF-44E6-842D-47C4E3CD3D17}"/>
                                            </p:graphicEl>
                                          </p:spTgt>
                                        </p:tgtEl>
                                        <p:attrNameLst>
                                          <p:attrName>ppt_x</p:attrName>
                                        </p:attrNameLst>
                                      </p:cBhvr>
                                      <p:tavLst>
                                        <p:tav tm="0">
                                          <p:val>
                                            <p:strVal val="#ppt_x"/>
                                          </p:val>
                                        </p:tav>
                                        <p:tav tm="100000">
                                          <p:val>
                                            <p:strVal val="#ppt_x"/>
                                          </p:val>
                                        </p:tav>
                                      </p:tavLst>
                                    </p:anim>
                                    <p:anim calcmode="lin" valueType="num">
                                      <p:cBhvr>
                                        <p:cTn id="42" dur="1250" fill="hold"/>
                                        <p:tgtEl>
                                          <p:spTgt spid="5">
                                            <p:graphicEl>
                                              <a:dgm id="{0C8A1394-FDBF-44E6-842D-47C4E3CD3D17}"/>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BA7B76-F240-4907-8245-FC2DD2A5DF6F}"/>
              </a:ext>
            </a:extLst>
          </p:cNvPr>
          <p:cNvSpPr>
            <a:spLocks noGrp="1"/>
          </p:cNvSpPr>
          <p:nvPr>
            <p:ph type="body" idx="1"/>
          </p:nvPr>
        </p:nvSpPr>
        <p:spPr/>
        <p:txBody>
          <a:bodyPr/>
          <a:lstStyle/>
          <a:p>
            <a:r>
              <a:rPr lang="en-IN" b="0" u="sng" dirty="0">
                <a:solidFill>
                  <a:schemeClr val="accent1"/>
                </a:solidFill>
                <a:latin typeface="Times New Roman" panose="02020603050405020304" pitchFamily="18" charset="0"/>
                <a:cs typeface="Times New Roman" panose="02020603050405020304" pitchFamily="18" charset="0"/>
              </a:rPr>
              <a:t>Topics Involved</a:t>
            </a:r>
          </a:p>
        </p:txBody>
      </p:sp>
      <p:graphicFrame>
        <p:nvGraphicFramePr>
          <p:cNvPr id="8" name="Content Placeholder 3">
            <a:extLst>
              <a:ext uri="{FF2B5EF4-FFF2-40B4-BE49-F238E27FC236}">
                <a16:creationId xmlns:a16="http://schemas.microsoft.com/office/drawing/2014/main" id="{62B81904-A170-4DFC-967A-633ED6EB91B9}"/>
              </a:ext>
            </a:extLst>
          </p:cNvPr>
          <p:cNvGraphicFramePr>
            <a:graphicFrameLocks noGrp="1"/>
          </p:cNvGraphicFramePr>
          <p:nvPr>
            <p:ph sz="half" idx="2"/>
            <p:extLst>
              <p:ext uri="{D42A27DB-BD31-4B8C-83A1-F6EECF244321}">
                <p14:modId xmlns:p14="http://schemas.microsoft.com/office/powerpoint/2010/main" val="1265897702"/>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9D5E647D-2479-4C2F-94A2-4948F3929BC7}"/>
              </a:ext>
            </a:extLst>
          </p:cNvPr>
          <p:cNvSpPr>
            <a:spLocks noGrp="1"/>
          </p:cNvSpPr>
          <p:nvPr>
            <p:ph type="body" sz="quarter" idx="3"/>
          </p:nvPr>
        </p:nvSpPr>
        <p:spPr>
          <a:xfrm>
            <a:off x="7171005" y="323557"/>
            <a:ext cx="2998596" cy="769257"/>
          </a:xfrm>
        </p:spPr>
        <p:txBody>
          <a:bodyPr/>
          <a:lstStyle/>
          <a:p>
            <a:r>
              <a:rPr lang="en-IN" b="0" u="sng" dirty="0">
                <a:solidFill>
                  <a:schemeClr val="accent1"/>
                </a:solidFill>
                <a:latin typeface="Times New Roman" panose="02020603050405020304" pitchFamily="18" charset="0"/>
                <a:cs typeface="Times New Roman" panose="02020603050405020304" pitchFamily="18" charset="0"/>
              </a:rPr>
              <a:t>Tips</a:t>
            </a:r>
          </a:p>
        </p:txBody>
      </p:sp>
      <p:sp>
        <p:nvSpPr>
          <p:cNvPr id="6" name="Content Placeholder 5">
            <a:extLst>
              <a:ext uri="{FF2B5EF4-FFF2-40B4-BE49-F238E27FC236}">
                <a16:creationId xmlns:a16="http://schemas.microsoft.com/office/drawing/2014/main" id="{EBFFDDB2-D478-4E4D-BDFB-9A92B3595A3C}"/>
              </a:ext>
            </a:extLst>
          </p:cNvPr>
          <p:cNvSpPr>
            <a:spLocks noGrp="1"/>
          </p:cNvSpPr>
          <p:nvPr>
            <p:ph sz="quarter" idx="4"/>
          </p:nvPr>
        </p:nvSpPr>
        <p:spPr>
          <a:xfrm>
            <a:off x="7008812" y="1295253"/>
            <a:ext cx="5183188" cy="3684588"/>
          </a:xfrm>
        </p:spPr>
        <p:txBody>
          <a:bodyPr>
            <a:normAutofit/>
          </a:bodyPr>
          <a:lstStyle/>
          <a:p>
            <a:pPr>
              <a:buFont typeface="Wingdings" panose="05000000000000000000" pitchFamily="2" charset="2"/>
              <a:buChar char="Ø"/>
            </a:pPr>
            <a:r>
              <a:rPr lang="en-IN" sz="2400" dirty="0">
                <a:solidFill>
                  <a:schemeClr val="accent2"/>
                </a:solidFill>
                <a:latin typeface="Times New Roman" panose="02020603050405020304" pitchFamily="18" charset="0"/>
                <a:cs typeface="Times New Roman" panose="02020603050405020304" pitchFamily="18" charset="0"/>
              </a:rPr>
              <a:t>You don’t need to answer the question</a:t>
            </a:r>
          </a:p>
          <a:p>
            <a:pPr>
              <a:buFont typeface="Wingdings" panose="05000000000000000000" pitchFamily="2" charset="2"/>
              <a:buChar char="Ø"/>
            </a:pPr>
            <a:r>
              <a:rPr lang="en-IN" sz="2400" dirty="0">
                <a:solidFill>
                  <a:schemeClr val="accent2"/>
                </a:solidFill>
                <a:latin typeface="Times New Roman" panose="02020603050405020304" pitchFamily="18" charset="0"/>
                <a:cs typeface="Times New Roman" panose="02020603050405020304" pitchFamily="18" charset="0"/>
              </a:rPr>
              <a:t>Check whether the given data is sufficient or not.</a:t>
            </a:r>
          </a:p>
        </p:txBody>
      </p:sp>
    </p:spTree>
    <p:extLst>
      <p:ext uri="{BB962C8B-B14F-4D97-AF65-F5344CB8AC3E}">
        <p14:creationId xmlns:p14="http://schemas.microsoft.com/office/powerpoint/2010/main" val="209012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barn(inVertical)">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wipe(left)">
                                      <p:cBhvr>
                                        <p:cTn id="29"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8" grpId="0">
        <p:bldAsOne/>
      </p:bldGraphic>
      <p:bldP spid="5" grpId="0" build="p"/>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E412-62BF-4501-9A87-C5DD30202BBA}"/>
              </a:ext>
            </a:extLst>
          </p:cNvPr>
          <p:cNvSpPr>
            <a:spLocks noGrp="1"/>
          </p:cNvSpPr>
          <p:nvPr>
            <p:ph type="title"/>
          </p:nvPr>
        </p:nvSpPr>
        <p:spPr/>
        <p:txBody>
          <a:bodyPr>
            <a:normAutofit/>
          </a:bodyPr>
          <a:lstStyle/>
          <a:p>
            <a:r>
              <a:rPr lang="en-IN" sz="4800" u="sng" dirty="0">
                <a:solidFill>
                  <a:schemeClr val="accent2"/>
                </a:solidFill>
                <a:latin typeface="Times New Roman" panose="02020603050405020304" pitchFamily="18" charset="0"/>
                <a:cs typeface="Times New Roman" panose="02020603050405020304" pitchFamily="18" charset="0"/>
              </a:rPr>
              <a:t>Rules</a:t>
            </a:r>
          </a:p>
        </p:txBody>
      </p:sp>
      <p:graphicFrame>
        <p:nvGraphicFramePr>
          <p:cNvPr id="5" name="Content Placeholder 2">
            <a:extLst>
              <a:ext uri="{FF2B5EF4-FFF2-40B4-BE49-F238E27FC236}">
                <a16:creationId xmlns:a16="http://schemas.microsoft.com/office/drawing/2014/main" id="{CD4F05C2-6DFA-4716-AA03-201B3A837AFC}"/>
              </a:ext>
            </a:extLst>
          </p:cNvPr>
          <p:cNvGraphicFramePr>
            <a:graphicFrameLocks noGrp="1"/>
          </p:cNvGraphicFramePr>
          <p:nvPr>
            <p:ph idx="1"/>
            <p:extLst>
              <p:ext uri="{D42A27DB-BD31-4B8C-83A1-F6EECF244321}">
                <p14:modId xmlns:p14="http://schemas.microsoft.com/office/powerpoint/2010/main" val="32497165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112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graphicEl>
                                              <a:dgm id="{E4E856A3-F2CF-4BD3-8404-1F1AB230921C}"/>
                                            </p:graphicEl>
                                          </p:spTgt>
                                        </p:tgtEl>
                                        <p:attrNameLst>
                                          <p:attrName>style.visibility</p:attrName>
                                        </p:attrNameLst>
                                      </p:cBhvr>
                                      <p:to>
                                        <p:strVal val="visible"/>
                                      </p:to>
                                    </p:set>
                                    <p:animEffect transition="in" filter="circle(in)">
                                      <p:cBhvr>
                                        <p:cTn id="12" dur="2000"/>
                                        <p:tgtEl>
                                          <p:spTgt spid="5">
                                            <p:graphicEl>
                                              <a:dgm id="{E4E856A3-F2CF-4BD3-8404-1F1AB230921C}"/>
                                            </p:graphic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5">
                                            <p:graphicEl>
                                              <a:dgm id="{7C726A4E-E094-4C59-AB0D-8A3057FBE6E7}"/>
                                            </p:graphicEl>
                                          </p:spTgt>
                                        </p:tgtEl>
                                        <p:attrNameLst>
                                          <p:attrName>style.visibility</p:attrName>
                                        </p:attrNameLst>
                                      </p:cBhvr>
                                      <p:to>
                                        <p:strVal val="visible"/>
                                      </p:to>
                                    </p:set>
                                    <p:animEffect transition="in" filter="circle(in)">
                                      <p:cBhvr>
                                        <p:cTn id="15" dur="2000"/>
                                        <p:tgtEl>
                                          <p:spTgt spid="5">
                                            <p:graphicEl>
                                              <a:dgm id="{7C726A4E-E094-4C59-AB0D-8A3057FBE6E7}"/>
                                            </p:graphic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5">
                                            <p:graphicEl>
                                              <a:dgm id="{16FA2320-9E48-4F8D-9CC4-AE8547234E40}"/>
                                            </p:graphicEl>
                                          </p:spTgt>
                                        </p:tgtEl>
                                        <p:attrNameLst>
                                          <p:attrName>style.visibility</p:attrName>
                                        </p:attrNameLst>
                                      </p:cBhvr>
                                      <p:to>
                                        <p:strVal val="visible"/>
                                      </p:to>
                                    </p:set>
                                    <p:animEffect transition="in" filter="circle(in)">
                                      <p:cBhvr>
                                        <p:cTn id="18" dur="2000"/>
                                        <p:tgtEl>
                                          <p:spTgt spid="5">
                                            <p:graphicEl>
                                              <a:dgm id="{16FA2320-9E48-4F8D-9CC4-AE8547234E40}"/>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5">
                                            <p:graphicEl>
                                              <a:dgm id="{E3776F9F-4684-443F-8B12-84E071F96132}"/>
                                            </p:graphicEl>
                                          </p:spTgt>
                                        </p:tgtEl>
                                        <p:attrNameLst>
                                          <p:attrName>style.visibility</p:attrName>
                                        </p:attrNameLst>
                                      </p:cBhvr>
                                      <p:to>
                                        <p:strVal val="visible"/>
                                      </p:to>
                                    </p:set>
                                    <p:animEffect transition="in" filter="circle(in)">
                                      <p:cBhvr>
                                        <p:cTn id="23" dur="2000"/>
                                        <p:tgtEl>
                                          <p:spTgt spid="5">
                                            <p:graphicEl>
                                              <a:dgm id="{E3776F9F-4684-443F-8B12-84E071F96132}"/>
                                            </p:graphic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5">
                                            <p:graphicEl>
                                              <a:dgm id="{218E021D-8A19-4442-9150-9647706C5260}"/>
                                            </p:graphicEl>
                                          </p:spTgt>
                                        </p:tgtEl>
                                        <p:attrNameLst>
                                          <p:attrName>style.visibility</p:attrName>
                                        </p:attrNameLst>
                                      </p:cBhvr>
                                      <p:to>
                                        <p:strVal val="visible"/>
                                      </p:to>
                                    </p:set>
                                    <p:animEffect transition="in" filter="circle(in)">
                                      <p:cBhvr>
                                        <p:cTn id="26" dur="2000"/>
                                        <p:tgtEl>
                                          <p:spTgt spid="5">
                                            <p:graphicEl>
                                              <a:dgm id="{218E021D-8A19-4442-9150-9647706C5260}"/>
                                            </p:graphicEl>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5">
                                            <p:graphicEl>
                                              <a:dgm id="{1010CDCD-239F-4049-9050-12E70130F18E}"/>
                                            </p:graphicEl>
                                          </p:spTgt>
                                        </p:tgtEl>
                                        <p:attrNameLst>
                                          <p:attrName>style.visibility</p:attrName>
                                        </p:attrNameLst>
                                      </p:cBhvr>
                                      <p:to>
                                        <p:strVal val="visible"/>
                                      </p:to>
                                    </p:set>
                                    <p:animEffect transition="in" filter="circle(in)">
                                      <p:cBhvr>
                                        <p:cTn id="29" dur="2000"/>
                                        <p:tgtEl>
                                          <p:spTgt spid="5">
                                            <p:graphicEl>
                                              <a:dgm id="{1010CDCD-239F-4049-9050-12E70130F18E}"/>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5">
                                            <p:graphicEl>
                                              <a:dgm id="{B0C38100-DD70-467C-AF67-A5F64B390568}"/>
                                            </p:graphicEl>
                                          </p:spTgt>
                                        </p:tgtEl>
                                        <p:attrNameLst>
                                          <p:attrName>style.visibility</p:attrName>
                                        </p:attrNameLst>
                                      </p:cBhvr>
                                      <p:to>
                                        <p:strVal val="visible"/>
                                      </p:to>
                                    </p:set>
                                    <p:animEffect transition="in" filter="circle(in)">
                                      <p:cBhvr>
                                        <p:cTn id="34" dur="2000"/>
                                        <p:tgtEl>
                                          <p:spTgt spid="5">
                                            <p:graphicEl>
                                              <a:dgm id="{B0C38100-DD70-467C-AF67-A5F64B390568}"/>
                                            </p:graphic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5">
                                            <p:graphicEl>
                                              <a:dgm id="{974B05FF-9C63-4D36-801F-A0E29E429FFE}"/>
                                            </p:graphicEl>
                                          </p:spTgt>
                                        </p:tgtEl>
                                        <p:attrNameLst>
                                          <p:attrName>style.visibility</p:attrName>
                                        </p:attrNameLst>
                                      </p:cBhvr>
                                      <p:to>
                                        <p:strVal val="visible"/>
                                      </p:to>
                                    </p:set>
                                    <p:animEffect transition="in" filter="circle(in)">
                                      <p:cBhvr>
                                        <p:cTn id="37" dur="2000"/>
                                        <p:tgtEl>
                                          <p:spTgt spid="5">
                                            <p:graphicEl>
                                              <a:dgm id="{974B05FF-9C63-4D36-801F-A0E29E429FFE}"/>
                                            </p:graphicEl>
                                          </p:spTgt>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5">
                                            <p:graphicEl>
                                              <a:dgm id="{CD095282-9DED-4139-8D62-977CF46345DC}"/>
                                            </p:graphicEl>
                                          </p:spTgt>
                                        </p:tgtEl>
                                        <p:attrNameLst>
                                          <p:attrName>style.visibility</p:attrName>
                                        </p:attrNameLst>
                                      </p:cBhvr>
                                      <p:to>
                                        <p:strVal val="visible"/>
                                      </p:to>
                                    </p:set>
                                    <p:animEffect transition="in" filter="circle(in)">
                                      <p:cBhvr>
                                        <p:cTn id="40" dur="2000"/>
                                        <p:tgtEl>
                                          <p:spTgt spid="5">
                                            <p:graphicEl>
                                              <a:dgm id="{CD095282-9DED-4139-8D62-977CF46345DC}"/>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5">
                                            <p:graphicEl>
                                              <a:dgm id="{7BE34E03-C13C-46A3-836C-AE293197E80B}"/>
                                            </p:graphicEl>
                                          </p:spTgt>
                                        </p:tgtEl>
                                        <p:attrNameLst>
                                          <p:attrName>style.visibility</p:attrName>
                                        </p:attrNameLst>
                                      </p:cBhvr>
                                      <p:to>
                                        <p:strVal val="visible"/>
                                      </p:to>
                                    </p:set>
                                    <p:animEffect transition="in" filter="circle(in)">
                                      <p:cBhvr>
                                        <p:cTn id="45" dur="2000"/>
                                        <p:tgtEl>
                                          <p:spTgt spid="5">
                                            <p:graphicEl>
                                              <a:dgm id="{7BE34E03-C13C-46A3-836C-AE293197E80B}"/>
                                            </p:graphicEl>
                                          </p:spTgt>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5">
                                            <p:graphicEl>
                                              <a:dgm id="{4A10FE50-087E-4013-9D2D-470A7D2DBFC4}"/>
                                            </p:graphicEl>
                                          </p:spTgt>
                                        </p:tgtEl>
                                        <p:attrNameLst>
                                          <p:attrName>style.visibility</p:attrName>
                                        </p:attrNameLst>
                                      </p:cBhvr>
                                      <p:to>
                                        <p:strVal val="visible"/>
                                      </p:to>
                                    </p:set>
                                    <p:animEffect transition="in" filter="circle(in)">
                                      <p:cBhvr>
                                        <p:cTn id="48" dur="2000"/>
                                        <p:tgtEl>
                                          <p:spTgt spid="5">
                                            <p:graphicEl>
                                              <a:dgm id="{4A10FE50-087E-4013-9D2D-470A7D2DBFC4}"/>
                                            </p:graphicEl>
                                          </p:spTgt>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5">
                                            <p:graphicEl>
                                              <a:dgm id="{8F387DBC-ED56-4F4A-86BD-10FDB859826F}"/>
                                            </p:graphicEl>
                                          </p:spTgt>
                                        </p:tgtEl>
                                        <p:attrNameLst>
                                          <p:attrName>style.visibility</p:attrName>
                                        </p:attrNameLst>
                                      </p:cBhvr>
                                      <p:to>
                                        <p:strVal val="visible"/>
                                      </p:to>
                                    </p:set>
                                    <p:animEffect transition="in" filter="circle(in)">
                                      <p:cBhvr>
                                        <p:cTn id="51" dur="2000"/>
                                        <p:tgtEl>
                                          <p:spTgt spid="5">
                                            <p:graphicEl>
                                              <a:dgm id="{8F387DBC-ED56-4F4A-86BD-10FDB859826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3" name="Rectangle 12">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15" name="Group 14">
            <a:extLst>
              <a:ext uri="{FF2B5EF4-FFF2-40B4-BE49-F238E27FC236}">
                <a16:creationId xmlns:a16="http://schemas.microsoft.com/office/drawing/2014/main" id="{187DE861-9AC3-4AA5-B885-AF8EBE948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34076" y="241085"/>
            <a:ext cx="1165681" cy="5612701"/>
            <a:chOff x="10734076" y="241085"/>
            <a:chExt cx="1165681" cy="5612701"/>
          </a:xfrm>
        </p:grpSpPr>
        <p:sp useBgFill="1">
          <p:nvSpPr>
            <p:cNvPr id="16" name="Graphic 10">
              <a:extLst>
                <a:ext uri="{FF2B5EF4-FFF2-40B4-BE49-F238E27FC236}">
                  <a16:creationId xmlns:a16="http://schemas.microsoft.com/office/drawing/2014/main" id="{D43C1A1E-DA50-4210-9A1D-5437CBFEF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7" name="Oval 16">
              <a:extLst>
                <a:ext uri="{FF2B5EF4-FFF2-40B4-BE49-F238E27FC236}">
                  <a16:creationId xmlns:a16="http://schemas.microsoft.com/office/drawing/2014/main" id="{7691169A-6B21-4B1F-96DF-2BD6D6BA0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8" name="Oval 17">
              <a:extLst>
                <a:ext uri="{FF2B5EF4-FFF2-40B4-BE49-F238E27FC236}">
                  <a16:creationId xmlns:a16="http://schemas.microsoft.com/office/drawing/2014/main" id="{AFF485D7-DE5D-47EE-8B37-15E9B77B3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913F2DCC-7B0F-47BA-908C-4CDE6FBB7483}"/>
              </a:ext>
            </a:extLst>
          </p:cNvPr>
          <p:cNvSpPr>
            <a:spLocks noGrp="1"/>
          </p:cNvSpPr>
          <p:nvPr>
            <p:ph type="title"/>
          </p:nvPr>
        </p:nvSpPr>
        <p:spPr>
          <a:xfrm>
            <a:off x="476826" y="703728"/>
            <a:ext cx="11238347" cy="1502704"/>
          </a:xfrm>
          <a:solidFill>
            <a:schemeClr val="accent1">
              <a:lumMod val="20000"/>
              <a:lumOff val="80000"/>
            </a:schemeClr>
          </a:solidFill>
        </p:spPr>
        <p:txBody>
          <a:bodyPr anchor="ctr">
            <a:normAutofit/>
          </a:bodyPr>
          <a:lstStyle/>
          <a:p>
            <a:r>
              <a:rPr lang="en-IN" sz="2800" dirty="0">
                <a:solidFill>
                  <a:schemeClr val="accent2">
                    <a:lumMod val="75000"/>
                  </a:schemeClr>
                </a:solidFill>
                <a:latin typeface="Times New Roman" panose="02020603050405020304" pitchFamily="18" charset="0"/>
                <a:cs typeface="Times New Roman" panose="02020603050405020304" pitchFamily="18" charset="0"/>
              </a:rPr>
              <a:t>What is </a:t>
            </a:r>
            <a:r>
              <a:rPr lang="en-IN" sz="2800" dirty="0" err="1">
                <a:solidFill>
                  <a:schemeClr val="accent2">
                    <a:lumMod val="75000"/>
                  </a:schemeClr>
                </a:solidFill>
                <a:latin typeface="Times New Roman" panose="02020603050405020304" pitchFamily="18" charset="0"/>
                <a:cs typeface="Times New Roman" panose="02020603050405020304" pitchFamily="18" charset="0"/>
              </a:rPr>
              <a:t>Geethu’s</a:t>
            </a:r>
            <a:r>
              <a:rPr lang="en-IN" sz="2800" dirty="0">
                <a:solidFill>
                  <a:schemeClr val="accent2">
                    <a:lumMod val="75000"/>
                  </a:schemeClr>
                </a:solidFill>
                <a:latin typeface="Times New Roman" panose="02020603050405020304" pitchFamily="18" charset="0"/>
                <a:cs typeface="Times New Roman" panose="02020603050405020304" pitchFamily="18" charset="0"/>
              </a:rPr>
              <a:t> rank in the class?</a:t>
            </a:r>
            <a:br>
              <a:rPr lang="en-IN" sz="2800" dirty="0">
                <a:solidFill>
                  <a:schemeClr val="accent2">
                    <a:lumMod val="75000"/>
                  </a:schemeClr>
                </a:solidFill>
                <a:latin typeface="Times New Roman" panose="02020603050405020304" pitchFamily="18" charset="0"/>
                <a:cs typeface="Times New Roman" panose="02020603050405020304" pitchFamily="18" charset="0"/>
              </a:rPr>
            </a:br>
            <a:r>
              <a:rPr lang="en-IN" sz="2800" dirty="0">
                <a:solidFill>
                  <a:schemeClr val="accent2">
                    <a:lumMod val="75000"/>
                  </a:schemeClr>
                </a:solidFill>
                <a:latin typeface="Times New Roman" panose="02020603050405020304" pitchFamily="18" charset="0"/>
                <a:cs typeface="Times New Roman" panose="02020603050405020304" pitchFamily="18" charset="0"/>
              </a:rPr>
              <a:t>Statement I: There are 35 students in the class.</a:t>
            </a:r>
            <a:br>
              <a:rPr lang="en-IN" sz="2800" dirty="0">
                <a:solidFill>
                  <a:schemeClr val="accent2">
                    <a:lumMod val="75000"/>
                  </a:schemeClr>
                </a:solidFill>
                <a:latin typeface="Times New Roman" panose="02020603050405020304" pitchFamily="18" charset="0"/>
                <a:cs typeface="Times New Roman" panose="02020603050405020304" pitchFamily="18" charset="0"/>
              </a:rPr>
            </a:br>
            <a:r>
              <a:rPr lang="en-IN" sz="2800" dirty="0">
                <a:solidFill>
                  <a:schemeClr val="accent2">
                    <a:lumMod val="75000"/>
                  </a:schemeClr>
                </a:solidFill>
                <a:latin typeface="Times New Roman" panose="02020603050405020304" pitchFamily="18" charset="0"/>
                <a:cs typeface="Times New Roman" panose="02020603050405020304" pitchFamily="18" charset="0"/>
              </a:rPr>
              <a:t>Statement II: There are 7 students who have scored less than </a:t>
            </a:r>
            <a:r>
              <a:rPr lang="en-IN" sz="2800" dirty="0" err="1">
                <a:solidFill>
                  <a:schemeClr val="accent2">
                    <a:lumMod val="75000"/>
                  </a:schemeClr>
                </a:solidFill>
                <a:latin typeface="Times New Roman" panose="02020603050405020304" pitchFamily="18" charset="0"/>
                <a:cs typeface="Times New Roman" panose="02020603050405020304" pitchFamily="18" charset="0"/>
              </a:rPr>
              <a:t>Geethu</a:t>
            </a:r>
            <a:r>
              <a:rPr lang="en-IN" sz="2800" dirty="0">
                <a:solidFill>
                  <a:schemeClr val="accent2">
                    <a:lumMod val="75000"/>
                  </a:schemeClr>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29C69427-8DC0-47E7-99C2-41D70C694680}"/>
              </a:ext>
            </a:extLst>
          </p:cNvPr>
          <p:cNvSpPr>
            <a:spLocks noGrp="1"/>
          </p:cNvSpPr>
          <p:nvPr>
            <p:ph idx="1"/>
          </p:nvPr>
        </p:nvSpPr>
        <p:spPr>
          <a:xfrm>
            <a:off x="457199" y="2286000"/>
            <a:ext cx="7265964" cy="2535382"/>
          </a:xfrm>
          <a:solidFill>
            <a:schemeClr val="bg1">
              <a:lumMod val="95000"/>
            </a:schemeClr>
          </a:solidFill>
        </p:spPr>
        <p:txBody>
          <a:bodyPr anchor="t">
            <a:normAutofit/>
          </a:bodyPr>
          <a:lstStyle/>
          <a:p>
            <a:pPr marL="514350" indent="-514350">
              <a:buFont typeface="+mj-lt"/>
              <a:buAutoNum type="alphaUcPeriod"/>
            </a:pPr>
            <a:r>
              <a:rPr lang="en-US" sz="2000" dirty="0">
                <a:solidFill>
                  <a:schemeClr val="accent1">
                    <a:lumMod val="50000"/>
                  </a:schemeClr>
                </a:solidFill>
                <a:latin typeface="Times New Roman" panose="02020603050405020304" pitchFamily="18" charset="0"/>
                <a:cs typeface="Times New Roman" panose="02020603050405020304" pitchFamily="18" charset="0"/>
              </a:rPr>
              <a:t>D</a:t>
            </a: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ata in statement I alone are sufficient to answer the question.</a:t>
            </a:r>
          </a:p>
          <a:p>
            <a:pPr marL="514350" indent="-514350">
              <a:buFont typeface="+mj-lt"/>
              <a:buAutoNum type="alphaUcPeriod"/>
            </a:pP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Data in statement II alone are sufficient to answer the question.</a:t>
            </a:r>
          </a:p>
          <a:p>
            <a:pPr marL="514350" indent="-514350">
              <a:buFont typeface="+mj-lt"/>
              <a:buAutoNum type="alphaUcPeriod"/>
            </a:pP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Data either in I or II alone are sufficient to answer the question.</a:t>
            </a:r>
          </a:p>
          <a:p>
            <a:pPr marL="514350" indent="-514350">
              <a:buFont typeface="+mj-lt"/>
              <a:buAutoNum type="alphaUcPeriod"/>
            </a:pPr>
            <a:r>
              <a:rPr lang="en-US" sz="2000" dirty="0">
                <a:solidFill>
                  <a:schemeClr val="accent1">
                    <a:lumMod val="50000"/>
                  </a:schemeClr>
                </a:solidFill>
                <a:latin typeface="Times New Roman" panose="02020603050405020304" pitchFamily="18" charset="0"/>
                <a:cs typeface="Times New Roman" panose="02020603050405020304" pitchFamily="18" charset="0"/>
              </a:rPr>
              <a:t>D</a:t>
            </a: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ata even in both the statement together are not sufficient to answer the question.</a:t>
            </a:r>
          </a:p>
          <a:p>
            <a:pPr marL="514350" indent="-514350">
              <a:buFont typeface="+mj-lt"/>
              <a:buAutoNum type="alphaUcPeriod"/>
            </a:pP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Data in both the statements together are needed.</a:t>
            </a:r>
            <a:endParaRPr lang="en-IN" sz="20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8" name="Graphic 7" descr="Questions">
            <a:extLst>
              <a:ext uri="{FF2B5EF4-FFF2-40B4-BE49-F238E27FC236}">
                <a16:creationId xmlns:a16="http://schemas.microsoft.com/office/drawing/2014/main" id="{448CD151-2F59-44F5-855F-DB2A07145A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86688" y="4334565"/>
            <a:ext cx="2551144" cy="2551144"/>
          </a:xfrm>
          <a:prstGeom prst="rect">
            <a:avLst/>
          </a:prstGeom>
        </p:spPr>
      </p:pic>
      <p:sp>
        <p:nvSpPr>
          <p:cNvPr id="4" name="Rectangle 3">
            <a:extLst>
              <a:ext uri="{FF2B5EF4-FFF2-40B4-BE49-F238E27FC236}">
                <a16:creationId xmlns:a16="http://schemas.microsoft.com/office/drawing/2014/main" id="{E93A66AD-901E-478B-AAB5-245B3F8DFE83}"/>
              </a:ext>
            </a:extLst>
          </p:cNvPr>
          <p:cNvSpPr/>
          <p:nvPr/>
        </p:nvSpPr>
        <p:spPr>
          <a:xfrm>
            <a:off x="285519" y="219372"/>
            <a:ext cx="1507143" cy="461665"/>
          </a:xfrm>
          <a:prstGeom prst="rect">
            <a:avLst/>
          </a:prstGeom>
          <a:noFill/>
        </p:spPr>
        <p:txBody>
          <a:bodyPr wrap="none" lIns="91440" tIns="45720" rIns="91440" bIns="45720">
            <a:spAutoFit/>
          </a:bodyPr>
          <a:lstStyle/>
          <a:p>
            <a:pPr algn="ctr">
              <a:spcAft>
                <a:spcPts val="600"/>
              </a:spcAft>
            </a:pPr>
            <a:r>
              <a:rPr lang="en-US" sz="2400" b="0" u="sng"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Example 1</a:t>
            </a:r>
          </a:p>
        </p:txBody>
      </p:sp>
      <p:sp>
        <p:nvSpPr>
          <p:cNvPr id="5" name="TextBox 4">
            <a:extLst>
              <a:ext uri="{FF2B5EF4-FFF2-40B4-BE49-F238E27FC236}">
                <a16:creationId xmlns:a16="http://schemas.microsoft.com/office/drawing/2014/main" id="{57E22E69-CE07-4D31-84FA-8597F4F75ACC}"/>
              </a:ext>
            </a:extLst>
          </p:cNvPr>
          <p:cNvSpPr txBox="1"/>
          <p:nvPr/>
        </p:nvSpPr>
        <p:spPr>
          <a:xfrm>
            <a:off x="476826" y="5089766"/>
            <a:ext cx="5636979" cy="461665"/>
          </a:xfrm>
          <a:prstGeom prst="rect">
            <a:avLst/>
          </a:prstGeom>
          <a:noFill/>
        </p:spPr>
        <p:txBody>
          <a:bodyPr wrap="square" rtlCol="0">
            <a:spAutoFit/>
          </a:bodyPr>
          <a:lstStyle/>
          <a:p>
            <a:r>
              <a:rPr lang="en-IN" sz="2400" dirty="0">
                <a:solidFill>
                  <a:schemeClr val="accent2"/>
                </a:solidFill>
                <a:latin typeface="Times New Roman" panose="02020603050405020304" pitchFamily="18" charset="0"/>
                <a:cs typeface="Times New Roman" panose="02020603050405020304" pitchFamily="18" charset="0"/>
              </a:rPr>
              <a:t>Answer: E</a:t>
            </a:r>
          </a:p>
        </p:txBody>
      </p:sp>
    </p:spTree>
    <p:extLst>
      <p:ext uri="{BB962C8B-B14F-4D97-AF65-F5344CB8AC3E}">
        <p14:creationId xmlns:p14="http://schemas.microsoft.com/office/powerpoint/2010/main" val="187071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animEffect transition="in" filter="fade">
                                      <p:cBhvr>
                                        <p:cTn id="17" dur="500"/>
                                        <p:tgtEl>
                                          <p:spTgt spid="3">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arn(inVertical)">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F2DCC-7B0F-47BA-908C-4CDE6FBB7483}"/>
              </a:ext>
            </a:extLst>
          </p:cNvPr>
          <p:cNvSpPr>
            <a:spLocks noGrp="1"/>
          </p:cNvSpPr>
          <p:nvPr>
            <p:ph type="title"/>
          </p:nvPr>
        </p:nvSpPr>
        <p:spPr>
          <a:xfrm>
            <a:off x="476826" y="703728"/>
            <a:ext cx="11238347" cy="1502704"/>
          </a:xfrm>
          <a:solidFill>
            <a:schemeClr val="accent1">
              <a:lumMod val="20000"/>
              <a:lumOff val="80000"/>
            </a:schemeClr>
          </a:solidFill>
        </p:spPr>
        <p:txBody>
          <a:bodyPr anchor="ctr">
            <a:normAutofit/>
          </a:bodyPr>
          <a:lstStyle/>
          <a:p>
            <a:r>
              <a:rPr lang="en-IN" sz="2800" dirty="0">
                <a:solidFill>
                  <a:schemeClr val="accent2">
                    <a:lumMod val="75000"/>
                  </a:schemeClr>
                </a:solidFill>
                <a:latin typeface="Times New Roman" panose="02020603050405020304" pitchFamily="18" charset="0"/>
                <a:cs typeface="Times New Roman" panose="02020603050405020304" pitchFamily="18" charset="0"/>
              </a:rPr>
              <a:t>What the distance from city A to city C?</a:t>
            </a:r>
            <a:br>
              <a:rPr lang="en-IN" sz="2800" dirty="0">
                <a:solidFill>
                  <a:schemeClr val="accent2">
                    <a:lumMod val="75000"/>
                  </a:schemeClr>
                </a:solidFill>
                <a:latin typeface="Times New Roman" panose="02020603050405020304" pitchFamily="18" charset="0"/>
                <a:cs typeface="Times New Roman" panose="02020603050405020304" pitchFamily="18" charset="0"/>
              </a:rPr>
            </a:br>
            <a:r>
              <a:rPr lang="en-IN" sz="2800" dirty="0">
                <a:solidFill>
                  <a:schemeClr val="accent2">
                    <a:lumMod val="75000"/>
                  </a:schemeClr>
                </a:solidFill>
                <a:latin typeface="Times New Roman" panose="02020603050405020304" pitchFamily="18" charset="0"/>
                <a:cs typeface="Times New Roman" panose="02020603050405020304" pitchFamily="18" charset="0"/>
              </a:rPr>
              <a:t>Statement I:City A is 90 kms from city B.</a:t>
            </a:r>
            <a:br>
              <a:rPr lang="en-IN" sz="2800" dirty="0">
                <a:solidFill>
                  <a:schemeClr val="accent2">
                    <a:lumMod val="75000"/>
                  </a:schemeClr>
                </a:solidFill>
                <a:latin typeface="Times New Roman" panose="02020603050405020304" pitchFamily="18" charset="0"/>
                <a:cs typeface="Times New Roman" panose="02020603050405020304" pitchFamily="18" charset="0"/>
              </a:rPr>
            </a:br>
            <a:r>
              <a:rPr lang="en-IN" sz="2800" dirty="0">
                <a:solidFill>
                  <a:schemeClr val="accent2">
                    <a:lumMod val="75000"/>
                  </a:schemeClr>
                </a:solidFill>
                <a:latin typeface="Times New Roman" panose="02020603050405020304" pitchFamily="18" charset="0"/>
                <a:cs typeface="Times New Roman" panose="02020603050405020304" pitchFamily="18" charset="0"/>
              </a:rPr>
              <a:t>Statement II: City B is 15 kms from city C .</a:t>
            </a:r>
          </a:p>
        </p:txBody>
      </p:sp>
      <p:sp>
        <p:nvSpPr>
          <p:cNvPr id="3" name="Content Placeholder 2">
            <a:extLst>
              <a:ext uri="{FF2B5EF4-FFF2-40B4-BE49-F238E27FC236}">
                <a16:creationId xmlns:a16="http://schemas.microsoft.com/office/drawing/2014/main" id="{29C69427-8DC0-47E7-99C2-41D70C694680}"/>
              </a:ext>
            </a:extLst>
          </p:cNvPr>
          <p:cNvSpPr>
            <a:spLocks noGrp="1"/>
          </p:cNvSpPr>
          <p:nvPr>
            <p:ph idx="1"/>
          </p:nvPr>
        </p:nvSpPr>
        <p:spPr>
          <a:xfrm>
            <a:off x="457199" y="2286000"/>
            <a:ext cx="7265964" cy="2535382"/>
          </a:xfrm>
          <a:solidFill>
            <a:schemeClr val="bg1">
              <a:lumMod val="95000"/>
            </a:schemeClr>
          </a:solidFill>
        </p:spPr>
        <p:txBody>
          <a:bodyPr anchor="t">
            <a:normAutofit/>
          </a:bodyPr>
          <a:lstStyle/>
          <a:p>
            <a:pPr marL="514350" indent="-514350">
              <a:buFont typeface="+mj-lt"/>
              <a:buAutoNum type="alphaUcPeriod"/>
            </a:pPr>
            <a:r>
              <a:rPr lang="en-US" sz="2000" dirty="0">
                <a:solidFill>
                  <a:schemeClr val="accent1">
                    <a:lumMod val="50000"/>
                  </a:schemeClr>
                </a:solidFill>
                <a:latin typeface="Times New Roman" panose="02020603050405020304" pitchFamily="18" charset="0"/>
                <a:cs typeface="Times New Roman" panose="02020603050405020304" pitchFamily="18" charset="0"/>
              </a:rPr>
              <a:t>D</a:t>
            </a: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ata in statement I alone are sufficient to answer the question</a:t>
            </a:r>
          </a:p>
          <a:p>
            <a:pPr marL="514350" indent="-514350">
              <a:buFont typeface="+mj-lt"/>
              <a:buAutoNum type="alphaUcPeriod"/>
            </a:pP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Data in statement II alone are sufficient to answer the question</a:t>
            </a:r>
          </a:p>
          <a:p>
            <a:pPr marL="514350" indent="-514350">
              <a:buFont typeface="+mj-lt"/>
              <a:buAutoNum type="alphaUcPeriod"/>
            </a:pP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Data either in I or II alone are sufficient to answer the question</a:t>
            </a:r>
          </a:p>
          <a:p>
            <a:pPr marL="514350" indent="-514350">
              <a:buFont typeface="+mj-lt"/>
              <a:buAutoNum type="alphaUcPeriod"/>
            </a:pPr>
            <a:r>
              <a:rPr lang="en-US" sz="2000" dirty="0">
                <a:solidFill>
                  <a:schemeClr val="accent1">
                    <a:lumMod val="50000"/>
                  </a:schemeClr>
                </a:solidFill>
                <a:latin typeface="Times New Roman" panose="02020603050405020304" pitchFamily="18" charset="0"/>
                <a:cs typeface="Times New Roman" panose="02020603050405020304" pitchFamily="18" charset="0"/>
              </a:rPr>
              <a:t>D</a:t>
            </a: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ata even in both the statement together are not sufficient to answer the question</a:t>
            </a:r>
          </a:p>
          <a:p>
            <a:pPr marL="514350" indent="-514350">
              <a:buFont typeface="+mj-lt"/>
              <a:buAutoNum type="alphaUcPeriod"/>
            </a:pP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Data in both the statements together are needed.</a:t>
            </a:r>
            <a:endParaRPr lang="en-IN" sz="2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93A66AD-901E-478B-AAB5-245B3F8DFE83}"/>
              </a:ext>
            </a:extLst>
          </p:cNvPr>
          <p:cNvSpPr/>
          <p:nvPr/>
        </p:nvSpPr>
        <p:spPr>
          <a:xfrm>
            <a:off x="285518" y="219372"/>
            <a:ext cx="1507144" cy="461665"/>
          </a:xfrm>
          <a:prstGeom prst="rect">
            <a:avLst/>
          </a:prstGeom>
          <a:noFill/>
        </p:spPr>
        <p:txBody>
          <a:bodyPr wrap="none" lIns="91440" tIns="45720" rIns="91440" bIns="45720">
            <a:spAutoFit/>
          </a:bodyPr>
          <a:lstStyle/>
          <a:p>
            <a:pPr algn="ctr">
              <a:spcAft>
                <a:spcPts val="600"/>
              </a:spcAft>
            </a:pPr>
            <a:r>
              <a:rPr lang="en-US" sz="2400" b="0" u="sng"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Example 2</a:t>
            </a:r>
          </a:p>
        </p:txBody>
      </p:sp>
      <p:sp>
        <p:nvSpPr>
          <p:cNvPr id="5" name="TextBox 4">
            <a:extLst>
              <a:ext uri="{FF2B5EF4-FFF2-40B4-BE49-F238E27FC236}">
                <a16:creationId xmlns:a16="http://schemas.microsoft.com/office/drawing/2014/main" id="{57E22E69-CE07-4D31-84FA-8597F4F75ACC}"/>
              </a:ext>
            </a:extLst>
          </p:cNvPr>
          <p:cNvSpPr txBox="1"/>
          <p:nvPr/>
        </p:nvSpPr>
        <p:spPr>
          <a:xfrm>
            <a:off x="476826" y="5089766"/>
            <a:ext cx="5636979" cy="461665"/>
          </a:xfrm>
          <a:prstGeom prst="rect">
            <a:avLst/>
          </a:prstGeom>
          <a:noFill/>
        </p:spPr>
        <p:txBody>
          <a:bodyPr wrap="square" rtlCol="0">
            <a:spAutoFit/>
          </a:bodyPr>
          <a:lstStyle/>
          <a:p>
            <a:r>
              <a:rPr lang="en-IN" sz="2400" dirty="0">
                <a:solidFill>
                  <a:schemeClr val="accent2"/>
                </a:solidFill>
                <a:latin typeface="Times New Roman" panose="02020603050405020304" pitchFamily="18" charset="0"/>
                <a:cs typeface="Times New Roman" panose="02020603050405020304" pitchFamily="18" charset="0"/>
              </a:rPr>
              <a:t>Answer: D</a:t>
            </a:r>
          </a:p>
        </p:txBody>
      </p:sp>
      <p:pic>
        <p:nvPicPr>
          <p:cNvPr id="19" name="Graphic 18" descr="Questions">
            <a:extLst>
              <a:ext uri="{FF2B5EF4-FFF2-40B4-BE49-F238E27FC236}">
                <a16:creationId xmlns:a16="http://schemas.microsoft.com/office/drawing/2014/main" id="{3FC0DB2C-D869-4DD5-90D0-4D26FCFAA2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86688" y="4334565"/>
            <a:ext cx="2551144" cy="2551144"/>
          </a:xfrm>
          <a:prstGeom prst="rect">
            <a:avLst/>
          </a:prstGeom>
        </p:spPr>
      </p:pic>
    </p:spTree>
    <p:extLst>
      <p:ext uri="{BB962C8B-B14F-4D97-AF65-F5344CB8AC3E}">
        <p14:creationId xmlns:p14="http://schemas.microsoft.com/office/powerpoint/2010/main" val="357372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F2DCC-7B0F-47BA-908C-4CDE6FBB7483}"/>
              </a:ext>
            </a:extLst>
          </p:cNvPr>
          <p:cNvSpPr>
            <a:spLocks noGrp="1"/>
          </p:cNvSpPr>
          <p:nvPr>
            <p:ph type="title"/>
          </p:nvPr>
        </p:nvSpPr>
        <p:spPr>
          <a:xfrm>
            <a:off x="476826" y="703728"/>
            <a:ext cx="11238347" cy="1502704"/>
          </a:xfrm>
          <a:solidFill>
            <a:schemeClr val="accent1">
              <a:lumMod val="20000"/>
              <a:lumOff val="80000"/>
            </a:schemeClr>
          </a:solidFill>
        </p:spPr>
        <p:txBody>
          <a:bodyPr anchor="ctr">
            <a:normAutofit/>
          </a:bodyPr>
          <a:lstStyle/>
          <a:p>
            <a:r>
              <a:rPr lang="en-US" sz="2800" i="0" dirty="0">
                <a:solidFill>
                  <a:schemeClr val="accent2">
                    <a:lumMod val="75000"/>
                  </a:schemeClr>
                </a:solidFill>
                <a:effectLst/>
                <a:latin typeface="Times New Roman" panose="02020603050405020304" pitchFamily="18" charset="0"/>
                <a:cs typeface="Times New Roman" panose="02020603050405020304" pitchFamily="18" charset="0"/>
              </a:rPr>
              <a:t>How is Beta related to Chitra?</a:t>
            </a:r>
            <a:br>
              <a:rPr lang="en-US" sz="2800" i="0" dirty="0">
                <a:solidFill>
                  <a:schemeClr val="accent2">
                    <a:lumMod val="75000"/>
                  </a:schemeClr>
                </a:solidFill>
                <a:effectLst/>
                <a:latin typeface="Times New Roman" panose="02020603050405020304" pitchFamily="18" charset="0"/>
                <a:cs typeface="Times New Roman" panose="02020603050405020304" pitchFamily="18" charset="0"/>
              </a:rPr>
            </a:br>
            <a:r>
              <a:rPr lang="en-US" sz="2800" i="0" dirty="0">
                <a:solidFill>
                  <a:schemeClr val="accent2">
                    <a:lumMod val="75000"/>
                  </a:schemeClr>
                </a:solidFill>
                <a:effectLst/>
                <a:latin typeface="Times New Roman" panose="02020603050405020304" pitchFamily="18" charset="0"/>
                <a:cs typeface="Times New Roman" panose="02020603050405020304" pitchFamily="18" charset="0"/>
              </a:rPr>
              <a:t>I.  Alpha and Beta are brothers and Chitra and Drishti are sisters.</a:t>
            </a:r>
            <a:br>
              <a:rPr lang="en-US" sz="2800" i="0" dirty="0">
                <a:solidFill>
                  <a:schemeClr val="accent2">
                    <a:lumMod val="75000"/>
                  </a:schemeClr>
                </a:solidFill>
                <a:effectLst/>
                <a:latin typeface="Times New Roman" panose="02020603050405020304" pitchFamily="18" charset="0"/>
                <a:cs typeface="Times New Roman" panose="02020603050405020304" pitchFamily="18" charset="0"/>
              </a:rPr>
            </a:br>
            <a:r>
              <a:rPr lang="en-US" sz="2800" i="0" dirty="0">
                <a:solidFill>
                  <a:schemeClr val="accent2">
                    <a:lumMod val="75000"/>
                  </a:schemeClr>
                </a:solidFill>
                <a:effectLst/>
                <a:latin typeface="Times New Roman" panose="02020603050405020304" pitchFamily="18" charset="0"/>
                <a:cs typeface="Times New Roman" panose="02020603050405020304" pitchFamily="18" charset="0"/>
              </a:rPr>
              <a:t>II. Alpha’s son is Drishti’s brother.</a:t>
            </a:r>
            <a:endParaRPr lang="en-IN" sz="28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C69427-8DC0-47E7-99C2-41D70C694680}"/>
              </a:ext>
            </a:extLst>
          </p:cNvPr>
          <p:cNvSpPr>
            <a:spLocks noGrp="1"/>
          </p:cNvSpPr>
          <p:nvPr>
            <p:ph idx="1"/>
          </p:nvPr>
        </p:nvSpPr>
        <p:spPr>
          <a:xfrm>
            <a:off x="457199" y="2286000"/>
            <a:ext cx="7265964" cy="2535382"/>
          </a:xfrm>
          <a:solidFill>
            <a:schemeClr val="bg1">
              <a:lumMod val="95000"/>
            </a:schemeClr>
          </a:solidFill>
        </p:spPr>
        <p:txBody>
          <a:bodyPr anchor="t">
            <a:normAutofit/>
          </a:bodyPr>
          <a:lstStyle/>
          <a:p>
            <a:pPr marL="514350" indent="-514350">
              <a:buFont typeface="+mj-lt"/>
              <a:buAutoNum type="alphaUcPeriod"/>
            </a:pPr>
            <a:r>
              <a:rPr lang="en-US" sz="2000" dirty="0">
                <a:solidFill>
                  <a:schemeClr val="accent1">
                    <a:lumMod val="50000"/>
                  </a:schemeClr>
                </a:solidFill>
                <a:latin typeface="Times New Roman" panose="02020603050405020304" pitchFamily="18" charset="0"/>
                <a:cs typeface="Times New Roman" panose="02020603050405020304" pitchFamily="18" charset="0"/>
              </a:rPr>
              <a:t>D</a:t>
            </a: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ata in statement I alone are sufficient to answer the question</a:t>
            </a:r>
          </a:p>
          <a:p>
            <a:pPr marL="514350" indent="-514350">
              <a:buFont typeface="+mj-lt"/>
              <a:buAutoNum type="alphaUcPeriod"/>
            </a:pP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Data in statement II alone are sufficient to answer the question</a:t>
            </a:r>
          </a:p>
          <a:p>
            <a:pPr marL="514350" indent="-514350">
              <a:buFont typeface="+mj-lt"/>
              <a:buAutoNum type="alphaUcPeriod"/>
            </a:pP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Data either in I or II alone are sufficient to answer the question</a:t>
            </a:r>
          </a:p>
          <a:p>
            <a:pPr marL="514350" indent="-514350">
              <a:buFont typeface="+mj-lt"/>
              <a:buAutoNum type="alphaUcPeriod"/>
            </a:pPr>
            <a:r>
              <a:rPr lang="en-US" sz="2000" dirty="0">
                <a:solidFill>
                  <a:schemeClr val="accent1">
                    <a:lumMod val="50000"/>
                  </a:schemeClr>
                </a:solidFill>
                <a:latin typeface="Times New Roman" panose="02020603050405020304" pitchFamily="18" charset="0"/>
                <a:cs typeface="Times New Roman" panose="02020603050405020304" pitchFamily="18" charset="0"/>
              </a:rPr>
              <a:t>D</a:t>
            </a: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ata even in both the statement together are not sufficient to answer the question</a:t>
            </a:r>
          </a:p>
          <a:p>
            <a:pPr marL="514350" indent="-514350">
              <a:buFont typeface="+mj-lt"/>
              <a:buAutoNum type="alphaUcPeriod"/>
            </a:pP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Data in both the statements together are needed.</a:t>
            </a:r>
            <a:endParaRPr lang="en-IN" sz="2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93A66AD-901E-478B-AAB5-245B3F8DFE83}"/>
              </a:ext>
            </a:extLst>
          </p:cNvPr>
          <p:cNvSpPr/>
          <p:nvPr/>
        </p:nvSpPr>
        <p:spPr>
          <a:xfrm>
            <a:off x="285518" y="219372"/>
            <a:ext cx="1507144" cy="461665"/>
          </a:xfrm>
          <a:prstGeom prst="rect">
            <a:avLst/>
          </a:prstGeom>
          <a:noFill/>
        </p:spPr>
        <p:txBody>
          <a:bodyPr wrap="none" lIns="91440" tIns="45720" rIns="91440" bIns="45720">
            <a:spAutoFit/>
          </a:bodyPr>
          <a:lstStyle/>
          <a:p>
            <a:pPr algn="ctr">
              <a:spcAft>
                <a:spcPts val="600"/>
              </a:spcAft>
            </a:pPr>
            <a:r>
              <a:rPr lang="en-US" sz="2400" b="0" u="sng"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Example 3</a:t>
            </a:r>
          </a:p>
        </p:txBody>
      </p:sp>
      <p:sp>
        <p:nvSpPr>
          <p:cNvPr id="5" name="TextBox 4">
            <a:extLst>
              <a:ext uri="{FF2B5EF4-FFF2-40B4-BE49-F238E27FC236}">
                <a16:creationId xmlns:a16="http://schemas.microsoft.com/office/drawing/2014/main" id="{57E22E69-CE07-4D31-84FA-8597F4F75ACC}"/>
              </a:ext>
            </a:extLst>
          </p:cNvPr>
          <p:cNvSpPr txBox="1"/>
          <p:nvPr/>
        </p:nvSpPr>
        <p:spPr>
          <a:xfrm>
            <a:off x="476826" y="5089766"/>
            <a:ext cx="5636979" cy="461665"/>
          </a:xfrm>
          <a:prstGeom prst="rect">
            <a:avLst/>
          </a:prstGeom>
          <a:noFill/>
        </p:spPr>
        <p:txBody>
          <a:bodyPr wrap="square" rtlCol="0">
            <a:spAutoFit/>
          </a:bodyPr>
          <a:lstStyle/>
          <a:p>
            <a:r>
              <a:rPr lang="en-IN" sz="2400" dirty="0">
                <a:solidFill>
                  <a:schemeClr val="accent2"/>
                </a:solidFill>
                <a:latin typeface="Times New Roman" panose="02020603050405020304" pitchFamily="18" charset="0"/>
                <a:cs typeface="Times New Roman" panose="02020603050405020304" pitchFamily="18" charset="0"/>
              </a:rPr>
              <a:t>Answer: E</a:t>
            </a:r>
          </a:p>
        </p:txBody>
      </p:sp>
      <p:pic>
        <p:nvPicPr>
          <p:cNvPr id="7" name="Graphic 6" descr="Questions">
            <a:extLst>
              <a:ext uri="{FF2B5EF4-FFF2-40B4-BE49-F238E27FC236}">
                <a16:creationId xmlns:a16="http://schemas.microsoft.com/office/drawing/2014/main" id="{297170F0-AE7A-485D-9959-9A743BA463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86688" y="4334565"/>
            <a:ext cx="2551144" cy="2551144"/>
          </a:xfrm>
          <a:prstGeom prst="rect">
            <a:avLst/>
          </a:prstGeom>
        </p:spPr>
      </p:pic>
    </p:spTree>
    <p:extLst>
      <p:ext uri="{BB962C8B-B14F-4D97-AF65-F5344CB8AC3E}">
        <p14:creationId xmlns:p14="http://schemas.microsoft.com/office/powerpoint/2010/main" val="342721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F2DCC-7B0F-47BA-908C-4CDE6FBB7483}"/>
              </a:ext>
            </a:extLst>
          </p:cNvPr>
          <p:cNvSpPr>
            <a:spLocks noGrp="1"/>
          </p:cNvSpPr>
          <p:nvPr>
            <p:ph type="title"/>
          </p:nvPr>
        </p:nvSpPr>
        <p:spPr>
          <a:xfrm>
            <a:off x="476826" y="703728"/>
            <a:ext cx="11238347" cy="1502704"/>
          </a:xfrm>
          <a:solidFill>
            <a:schemeClr val="accent1">
              <a:lumMod val="20000"/>
              <a:lumOff val="80000"/>
            </a:schemeClr>
          </a:solidFill>
        </p:spPr>
        <p:txBody>
          <a:bodyPr anchor="ctr">
            <a:normAutofit/>
          </a:bodyPr>
          <a:lstStyle/>
          <a:p>
            <a:r>
              <a:rPr lang="en-US" sz="2800" i="0" dirty="0">
                <a:solidFill>
                  <a:schemeClr val="accent2">
                    <a:lumMod val="75000"/>
                  </a:schemeClr>
                </a:solidFill>
                <a:effectLst/>
                <a:latin typeface="Times New Roman" panose="02020603050405020304" pitchFamily="18" charset="0"/>
                <a:cs typeface="Times New Roman" panose="02020603050405020304" pitchFamily="18" charset="0"/>
              </a:rPr>
              <a:t>What is the mathematical code for ‘coconut’ in a certain code?</a:t>
            </a:r>
            <a:br>
              <a:rPr lang="en-US" sz="2800" i="0" dirty="0">
                <a:solidFill>
                  <a:schemeClr val="accent2">
                    <a:lumMod val="75000"/>
                  </a:schemeClr>
                </a:solidFill>
                <a:effectLst/>
                <a:latin typeface="Times New Roman" panose="02020603050405020304" pitchFamily="18" charset="0"/>
                <a:cs typeface="Times New Roman" panose="02020603050405020304" pitchFamily="18" charset="0"/>
              </a:rPr>
            </a:br>
            <a:r>
              <a:rPr lang="en-US" sz="2800" i="0" dirty="0">
                <a:solidFill>
                  <a:schemeClr val="accent2">
                    <a:lumMod val="75000"/>
                  </a:schemeClr>
                </a:solidFill>
                <a:effectLst/>
                <a:latin typeface="Times New Roman" panose="02020603050405020304" pitchFamily="18" charset="0"/>
                <a:cs typeface="Times New Roman" panose="02020603050405020304" pitchFamily="18" charset="0"/>
              </a:rPr>
              <a:t>I.  The code for ‘give me coconut’ is ‘777’.</a:t>
            </a:r>
            <a:br>
              <a:rPr lang="en-US" sz="2800" i="0" dirty="0">
                <a:solidFill>
                  <a:schemeClr val="accent2">
                    <a:lumMod val="75000"/>
                  </a:schemeClr>
                </a:solidFill>
                <a:effectLst/>
                <a:latin typeface="Times New Roman" panose="02020603050405020304" pitchFamily="18" charset="0"/>
                <a:cs typeface="Times New Roman" panose="02020603050405020304" pitchFamily="18" charset="0"/>
              </a:rPr>
            </a:br>
            <a:r>
              <a:rPr lang="en-US" sz="2800" i="0" dirty="0">
                <a:solidFill>
                  <a:schemeClr val="accent2">
                    <a:lumMod val="75000"/>
                  </a:schemeClr>
                </a:solidFill>
                <a:effectLst/>
                <a:latin typeface="Times New Roman" panose="02020603050405020304" pitchFamily="18" charset="0"/>
                <a:cs typeface="Times New Roman" panose="02020603050405020304" pitchFamily="18" charset="0"/>
              </a:rPr>
              <a:t>II. The code for ‘you can bring coconut for me’ is written as ‘673196’.</a:t>
            </a:r>
            <a:endParaRPr lang="en-IN" sz="28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C69427-8DC0-47E7-99C2-41D70C694680}"/>
              </a:ext>
            </a:extLst>
          </p:cNvPr>
          <p:cNvSpPr>
            <a:spLocks noGrp="1"/>
          </p:cNvSpPr>
          <p:nvPr>
            <p:ph idx="1"/>
          </p:nvPr>
        </p:nvSpPr>
        <p:spPr>
          <a:xfrm>
            <a:off x="457199" y="2286000"/>
            <a:ext cx="7265964" cy="2535382"/>
          </a:xfrm>
          <a:solidFill>
            <a:schemeClr val="bg1">
              <a:lumMod val="95000"/>
            </a:schemeClr>
          </a:solidFill>
        </p:spPr>
        <p:txBody>
          <a:bodyPr anchor="t">
            <a:normAutofit/>
          </a:bodyPr>
          <a:lstStyle/>
          <a:p>
            <a:pPr marL="514350" indent="-514350">
              <a:buFont typeface="+mj-lt"/>
              <a:buAutoNum type="alphaUcPeriod"/>
            </a:pPr>
            <a:r>
              <a:rPr lang="en-US" sz="2000" dirty="0">
                <a:solidFill>
                  <a:schemeClr val="accent1">
                    <a:lumMod val="50000"/>
                  </a:schemeClr>
                </a:solidFill>
                <a:latin typeface="Times New Roman" panose="02020603050405020304" pitchFamily="18" charset="0"/>
                <a:cs typeface="Times New Roman" panose="02020603050405020304" pitchFamily="18" charset="0"/>
              </a:rPr>
              <a:t>D</a:t>
            </a: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ata in statement I alone are sufficient to answer the question</a:t>
            </a:r>
          </a:p>
          <a:p>
            <a:pPr marL="514350" indent="-514350">
              <a:buFont typeface="+mj-lt"/>
              <a:buAutoNum type="alphaUcPeriod"/>
            </a:pP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Data in statement II alone are sufficient to answer the question</a:t>
            </a:r>
          </a:p>
          <a:p>
            <a:pPr marL="514350" indent="-514350">
              <a:buFont typeface="+mj-lt"/>
              <a:buAutoNum type="alphaUcPeriod"/>
            </a:pP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Data either in I or II alone are sufficient to answer the question</a:t>
            </a:r>
          </a:p>
          <a:p>
            <a:pPr marL="514350" indent="-514350">
              <a:buFont typeface="+mj-lt"/>
              <a:buAutoNum type="alphaUcPeriod"/>
            </a:pPr>
            <a:r>
              <a:rPr lang="en-US" sz="2000" dirty="0">
                <a:solidFill>
                  <a:schemeClr val="accent1">
                    <a:lumMod val="50000"/>
                  </a:schemeClr>
                </a:solidFill>
                <a:latin typeface="Times New Roman" panose="02020603050405020304" pitchFamily="18" charset="0"/>
                <a:cs typeface="Times New Roman" panose="02020603050405020304" pitchFamily="18" charset="0"/>
              </a:rPr>
              <a:t>D</a:t>
            </a: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ata even in both the statement together are not sufficient to answer the question</a:t>
            </a:r>
          </a:p>
          <a:p>
            <a:pPr marL="514350" indent="-514350">
              <a:buFont typeface="+mj-lt"/>
              <a:buAutoNum type="alphaUcPeriod"/>
            </a:pP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Data in both the statements together are needed.</a:t>
            </a:r>
            <a:endParaRPr lang="en-IN" sz="2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93A66AD-901E-478B-AAB5-245B3F8DFE83}"/>
              </a:ext>
            </a:extLst>
          </p:cNvPr>
          <p:cNvSpPr/>
          <p:nvPr/>
        </p:nvSpPr>
        <p:spPr>
          <a:xfrm>
            <a:off x="285518" y="219372"/>
            <a:ext cx="1507144" cy="461665"/>
          </a:xfrm>
          <a:prstGeom prst="rect">
            <a:avLst/>
          </a:prstGeom>
          <a:noFill/>
        </p:spPr>
        <p:txBody>
          <a:bodyPr wrap="none" lIns="91440" tIns="45720" rIns="91440" bIns="45720">
            <a:spAutoFit/>
          </a:bodyPr>
          <a:lstStyle/>
          <a:p>
            <a:pPr algn="ctr">
              <a:spcAft>
                <a:spcPts val="600"/>
              </a:spcAft>
            </a:pPr>
            <a:r>
              <a:rPr lang="en-US" sz="2400" b="0" u="sng"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Example 4</a:t>
            </a:r>
          </a:p>
        </p:txBody>
      </p:sp>
      <p:sp>
        <p:nvSpPr>
          <p:cNvPr id="5" name="TextBox 4">
            <a:extLst>
              <a:ext uri="{FF2B5EF4-FFF2-40B4-BE49-F238E27FC236}">
                <a16:creationId xmlns:a16="http://schemas.microsoft.com/office/drawing/2014/main" id="{57E22E69-CE07-4D31-84FA-8597F4F75ACC}"/>
              </a:ext>
            </a:extLst>
          </p:cNvPr>
          <p:cNvSpPr txBox="1"/>
          <p:nvPr/>
        </p:nvSpPr>
        <p:spPr>
          <a:xfrm>
            <a:off x="476826" y="5089766"/>
            <a:ext cx="5636979" cy="461665"/>
          </a:xfrm>
          <a:prstGeom prst="rect">
            <a:avLst/>
          </a:prstGeom>
          <a:noFill/>
        </p:spPr>
        <p:txBody>
          <a:bodyPr wrap="square" rtlCol="0">
            <a:spAutoFit/>
          </a:bodyPr>
          <a:lstStyle/>
          <a:p>
            <a:r>
              <a:rPr lang="en-IN" sz="2400" dirty="0">
                <a:solidFill>
                  <a:schemeClr val="accent2"/>
                </a:solidFill>
                <a:latin typeface="Times New Roman" panose="02020603050405020304" pitchFamily="18" charset="0"/>
                <a:cs typeface="Times New Roman" panose="02020603050405020304" pitchFamily="18" charset="0"/>
              </a:rPr>
              <a:t>Answer: D</a:t>
            </a:r>
          </a:p>
        </p:txBody>
      </p:sp>
      <p:pic>
        <p:nvPicPr>
          <p:cNvPr id="7" name="Graphic 6" descr="Questions">
            <a:extLst>
              <a:ext uri="{FF2B5EF4-FFF2-40B4-BE49-F238E27FC236}">
                <a16:creationId xmlns:a16="http://schemas.microsoft.com/office/drawing/2014/main" id="{297170F0-AE7A-485D-9959-9A743BA463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86688" y="4334565"/>
            <a:ext cx="2551144" cy="2551144"/>
          </a:xfrm>
          <a:prstGeom prst="rect">
            <a:avLst/>
          </a:prstGeom>
        </p:spPr>
      </p:pic>
    </p:spTree>
    <p:extLst>
      <p:ext uri="{BB962C8B-B14F-4D97-AF65-F5344CB8AC3E}">
        <p14:creationId xmlns:p14="http://schemas.microsoft.com/office/powerpoint/2010/main" val="107548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Lst>
  </p:timing>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3B908E993A934BA836E3B83DB79593" ma:contentTypeVersion="9" ma:contentTypeDescription="Create a new document." ma:contentTypeScope="" ma:versionID="151779198de15fad5f9e0c91c122884f">
  <xsd:schema xmlns:xsd="http://www.w3.org/2001/XMLSchema" xmlns:xs="http://www.w3.org/2001/XMLSchema" xmlns:p="http://schemas.microsoft.com/office/2006/metadata/properties" xmlns:ns2="3fa08be5-1fd9-4c1b-b61c-bbca2bbdfd95" xmlns:ns3="a17286a0-cc91-493b-8fca-379181609908" targetNamespace="http://schemas.microsoft.com/office/2006/metadata/properties" ma:root="true" ma:fieldsID="16f9ff4bdbc352fbc192699470c59139" ns2:_="" ns3:_="">
    <xsd:import namespace="3fa08be5-1fd9-4c1b-b61c-bbca2bbdfd95"/>
    <xsd:import namespace="a17286a0-cc91-493b-8fca-37918160990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08be5-1fd9-4c1b-b61c-bbca2bbdfd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17286a0-cc91-493b-8fca-379181609908"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3F1B32-DC67-47BF-A6AC-951815752ACC}"/>
</file>

<file path=customXml/itemProps2.xml><?xml version="1.0" encoding="utf-8"?>
<ds:datastoreItem xmlns:ds="http://schemas.openxmlformats.org/officeDocument/2006/customXml" ds:itemID="{C4E2B666-F8AE-4958-B9B0-D74D8BE145D5}"/>
</file>

<file path=customXml/itemProps3.xml><?xml version="1.0" encoding="utf-8"?>
<ds:datastoreItem xmlns:ds="http://schemas.openxmlformats.org/officeDocument/2006/customXml" ds:itemID="{2DEDC0A9-E7CB-46F4-ABF2-CD82ACD3279F}"/>
</file>

<file path=docProps/app.xml><?xml version="1.0" encoding="utf-8"?>
<Properties xmlns="http://schemas.openxmlformats.org/officeDocument/2006/extended-properties" xmlns:vt="http://schemas.openxmlformats.org/officeDocument/2006/docPropsVTypes">
  <Template>Minimal</Template>
  <TotalTime>468</TotalTime>
  <Words>1075</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Cambria Math</vt:lpstr>
      <vt:lpstr>Courier New</vt:lpstr>
      <vt:lpstr>Open sans</vt:lpstr>
      <vt:lpstr>Segoe UI</vt:lpstr>
      <vt:lpstr>Times New Roman</vt:lpstr>
      <vt:lpstr>Wingdings</vt:lpstr>
      <vt:lpstr>MinimalXOVTI</vt:lpstr>
      <vt:lpstr>PowerPoint Presentation</vt:lpstr>
      <vt:lpstr>PowerPoint Presentation</vt:lpstr>
      <vt:lpstr>PowerPoint Presentation</vt:lpstr>
      <vt:lpstr>PowerPoint Presentation</vt:lpstr>
      <vt:lpstr>Rules</vt:lpstr>
      <vt:lpstr>What is Geethu’s rank in the class? Statement I: There are 35 students in the class. Statement II: There are 7 students who have scored less than Geethu.</vt:lpstr>
      <vt:lpstr>What the distance from city A to city C? Statement I:City A is 90 kms from city B. Statement II: City B is 15 kms from city C .</vt:lpstr>
      <vt:lpstr>How is Beta related to Chitra? I.  Alpha and Beta are brothers and Chitra and Drishti are sisters. II. Alpha’s son is Drishti’s brother.</vt:lpstr>
      <vt:lpstr>What is the mathematical code for ‘coconut’ in a certain code? I.  The code for ‘give me coconut’ is ‘777’. II. The code for ‘you can bring coconut for me’ is written as ‘673196’.</vt:lpstr>
      <vt:lpstr>Out of the 100 animals in the Omaha zoo, how many are lions? I.  60 of 100 are newly born elephants (Calf). II. 20 animals out of 40 are not elephant but a lion.</vt:lpstr>
      <vt:lpstr>Assignment</vt:lpstr>
      <vt:lpstr>Assignment</vt:lpstr>
      <vt:lpstr>Assignment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SUFFICIENCY</dc:title>
  <dc:creator>Krishna Kripa K V</dc:creator>
  <cp:lastModifiedBy>Krishna Kripa K V</cp:lastModifiedBy>
  <cp:revision>43</cp:revision>
  <dcterms:created xsi:type="dcterms:W3CDTF">2022-02-10T10:39:36Z</dcterms:created>
  <dcterms:modified xsi:type="dcterms:W3CDTF">2022-02-14T12:11:38Z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0x010100403B908E993A934BA836E3B83DB79593</vt:lpwstr>
  </property>
</Properties>
</file>