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40" r:id="rId1"/>
  </p:sldMasterIdLst>
  <p:notesMasterIdLst>
    <p:notesMasterId r:id="rId30"/>
  </p:notesMasterIdLst>
  <p:sldIdLst>
    <p:sldId id="292" r:id="rId2"/>
    <p:sldId id="264" r:id="rId3"/>
    <p:sldId id="259" r:id="rId4"/>
    <p:sldId id="261" r:id="rId5"/>
    <p:sldId id="265" r:id="rId6"/>
    <p:sldId id="262" r:id="rId7"/>
    <p:sldId id="291" r:id="rId8"/>
    <p:sldId id="266" r:id="rId9"/>
    <p:sldId id="267" r:id="rId10"/>
    <p:sldId id="269" r:id="rId11"/>
    <p:sldId id="268" r:id="rId12"/>
    <p:sldId id="270" r:id="rId13"/>
    <p:sldId id="271" r:id="rId14"/>
    <p:sldId id="272" r:id="rId15"/>
    <p:sldId id="273" r:id="rId16"/>
    <p:sldId id="293" r:id="rId17"/>
    <p:sldId id="274" r:id="rId18"/>
    <p:sldId id="275" r:id="rId19"/>
    <p:sldId id="276" r:id="rId20"/>
    <p:sldId id="278" r:id="rId21"/>
    <p:sldId id="286" r:id="rId22"/>
    <p:sldId id="279" r:id="rId23"/>
    <p:sldId id="282" r:id="rId24"/>
    <p:sldId id="283" r:id="rId25"/>
    <p:sldId id="284" r:id="rId26"/>
    <p:sldId id="285" r:id="rId27"/>
    <p:sldId id="287"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jp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E2C07A5-CC3B-4FEC-9996-1D37EBAEFEB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C715FF4-80BB-4555-8AAA-1E925E3B2B6E}">
      <dgm:prSet custT="1"/>
      <dgm:spPr/>
      <dgm:t>
        <a:bodyPr/>
        <a:lstStyle/>
        <a:p>
          <a:pPr algn="l"/>
          <a:r>
            <a:rPr lang="en-US" sz="2200" b="1" dirty="0"/>
            <a:t>Conversation based </a:t>
          </a:r>
        </a:p>
        <a:p>
          <a:pPr algn="l"/>
          <a:r>
            <a:rPr lang="en-US" sz="2200" dirty="0"/>
            <a:t>In such questions, one person describes his/her relationship with another person.</a:t>
          </a:r>
        </a:p>
      </dgm:t>
    </dgm:pt>
    <dgm:pt modelId="{831D0993-B4F7-4E8C-A7EE-8DF1A0AE302B}" type="parTrans" cxnId="{902263D1-FC03-4FCC-8C60-DA09F85DF05B}">
      <dgm:prSet/>
      <dgm:spPr/>
      <dgm:t>
        <a:bodyPr/>
        <a:lstStyle/>
        <a:p>
          <a:endParaRPr lang="en-US"/>
        </a:p>
      </dgm:t>
    </dgm:pt>
    <dgm:pt modelId="{870C0333-5D45-432C-8103-5E62CDDB7179}" type="sibTrans" cxnId="{902263D1-FC03-4FCC-8C60-DA09F85DF05B}">
      <dgm:prSet/>
      <dgm:spPr/>
      <dgm:t>
        <a:bodyPr/>
        <a:lstStyle/>
        <a:p>
          <a:endParaRPr lang="en-US"/>
        </a:p>
      </dgm:t>
    </dgm:pt>
    <dgm:pt modelId="{552ED88C-34FD-4A50-BE24-88FCFB0D21BD}">
      <dgm:prSet custT="1"/>
      <dgm:spPr/>
      <dgm:t>
        <a:bodyPr/>
        <a:lstStyle/>
        <a:p>
          <a:r>
            <a:rPr lang="en-US" sz="2200" b="1" dirty="0"/>
            <a:t>Puzzles</a:t>
          </a:r>
          <a:r>
            <a:rPr lang="en-US" sz="2200" dirty="0"/>
            <a:t> based</a:t>
          </a:r>
        </a:p>
        <a:p>
          <a:r>
            <a:rPr lang="en-US" sz="2200" dirty="0"/>
            <a:t>A piece of brief information about multiple people being interrelated is given.</a:t>
          </a:r>
        </a:p>
      </dgm:t>
    </dgm:pt>
    <dgm:pt modelId="{453AB4D8-E661-4FEF-B9C7-6D9185DDDED5}" type="parTrans" cxnId="{E26812E3-1E1D-49FF-B47F-D0788BCF5147}">
      <dgm:prSet/>
      <dgm:spPr/>
      <dgm:t>
        <a:bodyPr/>
        <a:lstStyle/>
        <a:p>
          <a:endParaRPr lang="en-US"/>
        </a:p>
      </dgm:t>
    </dgm:pt>
    <dgm:pt modelId="{38C0DFEB-0CA9-46AD-AD6F-B30E2B15E27F}" type="sibTrans" cxnId="{E26812E3-1E1D-49FF-B47F-D0788BCF5147}">
      <dgm:prSet/>
      <dgm:spPr/>
      <dgm:t>
        <a:bodyPr/>
        <a:lstStyle/>
        <a:p>
          <a:endParaRPr lang="en-US"/>
        </a:p>
      </dgm:t>
    </dgm:pt>
    <dgm:pt modelId="{17DAC622-27FC-49EA-BDC4-9270D4AB5737}">
      <dgm:prSet/>
      <dgm:spPr/>
      <dgm:t>
        <a:bodyPr/>
        <a:lstStyle/>
        <a:p>
          <a:r>
            <a:rPr lang="en-US" b="1" dirty="0"/>
            <a:t>Symbols based </a:t>
          </a:r>
        </a:p>
        <a:p>
          <a:r>
            <a:rPr lang="en-US" dirty="0"/>
            <a:t>The relationship between two people may be denoted using symbols.</a:t>
          </a:r>
        </a:p>
      </dgm:t>
    </dgm:pt>
    <dgm:pt modelId="{A8E000E6-1478-4125-9D31-31D6D4461DC6}" type="parTrans" cxnId="{2C915E99-21DD-4807-8B49-C6CE6A500037}">
      <dgm:prSet/>
      <dgm:spPr/>
      <dgm:t>
        <a:bodyPr/>
        <a:lstStyle/>
        <a:p>
          <a:endParaRPr lang="en-US"/>
        </a:p>
      </dgm:t>
    </dgm:pt>
    <dgm:pt modelId="{251AF2B8-BA3A-4F87-8C01-5A712CF59410}" type="sibTrans" cxnId="{2C915E99-21DD-4807-8B49-C6CE6A500037}">
      <dgm:prSet/>
      <dgm:spPr/>
      <dgm:t>
        <a:bodyPr/>
        <a:lstStyle/>
        <a:p>
          <a:endParaRPr lang="en-US"/>
        </a:p>
      </dgm:t>
    </dgm:pt>
    <dgm:pt modelId="{1D472BEF-4A65-4D80-B38B-BF04AF5C1A3E}" type="pres">
      <dgm:prSet presAssocID="{6E2C07A5-CC3B-4FEC-9996-1D37EBAEFEB7}" presName="root" presStyleCnt="0">
        <dgm:presLayoutVars>
          <dgm:dir/>
          <dgm:resizeHandles val="exact"/>
        </dgm:presLayoutVars>
      </dgm:prSet>
      <dgm:spPr/>
    </dgm:pt>
    <dgm:pt modelId="{726362F7-4203-4B6C-90EE-9ED91C76769E}" type="pres">
      <dgm:prSet presAssocID="{CC715FF4-80BB-4555-8AAA-1E925E3B2B6E}" presName="compNode" presStyleCnt="0"/>
      <dgm:spPr/>
    </dgm:pt>
    <dgm:pt modelId="{190FE150-4BBA-400E-B3A0-013953CE76DB}" type="pres">
      <dgm:prSet presAssocID="{CC715FF4-80BB-4555-8AAA-1E925E3B2B6E}" presName="bgRect" presStyleLbl="bgShp" presStyleIdx="0" presStyleCnt="3"/>
      <dgm:spPr/>
    </dgm:pt>
    <dgm:pt modelId="{BEE215A2-37C3-446C-94C2-9D27E0846787}" type="pres">
      <dgm:prSet presAssocID="{CC715FF4-80BB-4555-8AAA-1E925E3B2B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0D03AB6B-1D18-405B-8F16-06A42DE0FD67}" type="pres">
      <dgm:prSet presAssocID="{CC715FF4-80BB-4555-8AAA-1E925E3B2B6E}" presName="spaceRect" presStyleCnt="0"/>
      <dgm:spPr/>
    </dgm:pt>
    <dgm:pt modelId="{3CCE58BD-7AA5-4753-83F9-D06255CBA899}" type="pres">
      <dgm:prSet presAssocID="{CC715FF4-80BB-4555-8AAA-1E925E3B2B6E}" presName="parTx" presStyleLbl="revTx" presStyleIdx="0" presStyleCnt="3">
        <dgm:presLayoutVars>
          <dgm:chMax val="0"/>
          <dgm:chPref val="0"/>
        </dgm:presLayoutVars>
      </dgm:prSet>
      <dgm:spPr/>
    </dgm:pt>
    <dgm:pt modelId="{10ECE880-309D-488E-8DA8-D3456CE08C30}" type="pres">
      <dgm:prSet presAssocID="{870C0333-5D45-432C-8103-5E62CDDB7179}" presName="sibTrans" presStyleCnt="0"/>
      <dgm:spPr/>
    </dgm:pt>
    <dgm:pt modelId="{61F93B62-AA5C-49C0-87B2-73C15C3C6FAC}" type="pres">
      <dgm:prSet presAssocID="{552ED88C-34FD-4A50-BE24-88FCFB0D21BD}" presName="compNode" presStyleCnt="0"/>
      <dgm:spPr/>
    </dgm:pt>
    <dgm:pt modelId="{89D6B119-39B4-46FE-A2A5-376E4677E31F}" type="pres">
      <dgm:prSet presAssocID="{552ED88C-34FD-4A50-BE24-88FCFB0D21BD}" presName="bgRect" presStyleLbl="bgShp" presStyleIdx="1" presStyleCnt="3"/>
      <dgm:spPr/>
    </dgm:pt>
    <dgm:pt modelId="{6E2F23AD-4488-40C7-AB99-D59BD12D067F}" type="pres">
      <dgm:prSet presAssocID="{552ED88C-34FD-4A50-BE24-88FCFB0D21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51DC2AC-B5BC-42A3-8AA2-8B3ED81352AB}" type="pres">
      <dgm:prSet presAssocID="{552ED88C-34FD-4A50-BE24-88FCFB0D21BD}" presName="spaceRect" presStyleCnt="0"/>
      <dgm:spPr/>
    </dgm:pt>
    <dgm:pt modelId="{ED9F0996-EFDE-4B79-953B-1E4D2B10AF0F}" type="pres">
      <dgm:prSet presAssocID="{552ED88C-34FD-4A50-BE24-88FCFB0D21BD}" presName="parTx" presStyleLbl="revTx" presStyleIdx="1" presStyleCnt="3">
        <dgm:presLayoutVars>
          <dgm:chMax val="0"/>
          <dgm:chPref val="0"/>
        </dgm:presLayoutVars>
      </dgm:prSet>
      <dgm:spPr/>
    </dgm:pt>
    <dgm:pt modelId="{98C3B935-9E81-4565-AAEC-2311734C4F9A}" type="pres">
      <dgm:prSet presAssocID="{38C0DFEB-0CA9-46AD-AD6F-B30E2B15E27F}" presName="sibTrans" presStyleCnt="0"/>
      <dgm:spPr/>
    </dgm:pt>
    <dgm:pt modelId="{319E0290-E9AD-4561-B07A-C05482079A66}" type="pres">
      <dgm:prSet presAssocID="{17DAC622-27FC-49EA-BDC4-9270D4AB5737}" presName="compNode" presStyleCnt="0"/>
      <dgm:spPr/>
    </dgm:pt>
    <dgm:pt modelId="{4210622F-B75D-4460-938F-688D64D132B7}" type="pres">
      <dgm:prSet presAssocID="{17DAC622-27FC-49EA-BDC4-9270D4AB5737}" presName="bgRect" presStyleLbl="bgShp" presStyleIdx="2" presStyleCnt="3"/>
      <dgm:spPr/>
    </dgm:pt>
    <dgm:pt modelId="{392B23AB-3D34-4930-9C12-7018E37B26EA}" type="pres">
      <dgm:prSet presAssocID="{17DAC622-27FC-49EA-BDC4-9270D4AB57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Lst>
          </a:blip>
          <a:srcRect/>
          <a:stretch>
            <a:fillRect l="-21000" r="-21000"/>
          </a:stretch>
        </a:blipFill>
        <a:ln>
          <a:noFill/>
        </a:ln>
      </dgm:spPr>
    </dgm:pt>
    <dgm:pt modelId="{CD2DEE2B-B9ED-41E5-B191-D201BB4FC075}" type="pres">
      <dgm:prSet presAssocID="{17DAC622-27FC-49EA-BDC4-9270D4AB5737}" presName="spaceRect" presStyleCnt="0"/>
      <dgm:spPr/>
    </dgm:pt>
    <dgm:pt modelId="{FA89536D-75A4-456C-A7EF-71A4C437C2D8}" type="pres">
      <dgm:prSet presAssocID="{17DAC622-27FC-49EA-BDC4-9270D4AB5737}" presName="parTx" presStyleLbl="revTx" presStyleIdx="2" presStyleCnt="3">
        <dgm:presLayoutVars>
          <dgm:chMax val="0"/>
          <dgm:chPref val="0"/>
        </dgm:presLayoutVars>
      </dgm:prSet>
      <dgm:spPr/>
    </dgm:pt>
  </dgm:ptLst>
  <dgm:cxnLst>
    <dgm:cxn modelId="{C6CE561A-6594-4D02-8B1A-A44A5C502EC8}" type="presOf" srcId="{552ED88C-34FD-4A50-BE24-88FCFB0D21BD}" destId="{ED9F0996-EFDE-4B79-953B-1E4D2B10AF0F}" srcOrd="0" destOrd="0" presId="urn:microsoft.com/office/officeart/2018/2/layout/IconVerticalSolidList"/>
    <dgm:cxn modelId="{A85E7022-1A57-44B8-A178-0EDA2ED4AD26}" type="presOf" srcId="{6E2C07A5-CC3B-4FEC-9996-1D37EBAEFEB7}" destId="{1D472BEF-4A65-4D80-B38B-BF04AF5C1A3E}" srcOrd="0" destOrd="0" presId="urn:microsoft.com/office/officeart/2018/2/layout/IconVerticalSolidList"/>
    <dgm:cxn modelId="{52D6D47F-2DD8-4D03-9A64-69FD55A3D4CA}" type="presOf" srcId="{17DAC622-27FC-49EA-BDC4-9270D4AB5737}" destId="{FA89536D-75A4-456C-A7EF-71A4C437C2D8}" srcOrd="0" destOrd="0" presId="urn:microsoft.com/office/officeart/2018/2/layout/IconVerticalSolidList"/>
    <dgm:cxn modelId="{2C915E99-21DD-4807-8B49-C6CE6A500037}" srcId="{6E2C07A5-CC3B-4FEC-9996-1D37EBAEFEB7}" destId="{17DAC622-27FC-49EA-BDC4-9270D4AB5737}" srcOrd="2" destOrd="0" parTransId="{A8E000E6-1478-4125-9D31-31D6D4461DC6}" sibTransId="{251AF2B8-BA3A-4F87-8C01-5A712CF59410}"/>
    <dgm:cxn modelId="{CC26009B-3BC4-44D2-9302-449155E96BA4}" type="presOf" srcId="{CC715FF4-80BB-4555-8AAA-1E925E3B2B6E}" destId="{3CCE58BD-7AA5-4753-83F9-D06255CBA899}" srcOrd="0" destOrd="0" presId="urn:microsoft.com/office/officeart/2018/2/layout/IconVerticalSolidList"/>
    <dgm:cxn modelId="{902263D1-FC03-4FCC-8C60-DA09F85DF05B}" srcId="{6E2C07A5-CC3B-4FEC-9996-1D37EBAEFEB7}" destId="{CC715FF4-80BB-4555-8AAA-1E925E3B2B6E}" srcOrd="0" destOrd="0" parTransId="{831D0993-B4F7-4E8C-A7EE-8DF1A0AE302B}" sibTransId="{870C0333-5D45-432C-8103-5E62CDDB7179}"/>
    <dgm:cxn modelId="{E26812E3-1E1D-49FF-B47F-D0788BCF5147}" srcId="{6E2C07A5-CC3B-4FEC-9996-1D37EBAEFEB7}" destId="{552ED88C-34FD-4A50-BE24-88FCFB0D21BD}" srcOrd="1" destOrd="0" parTransId="{453AB4D8-E661-4FEF-B9C7-6D9185DDDED5}" sibTransId="{38C0DFEB-0CA9-46AD-AD6F-B30E2B15E27F}"/>
    <dgm:cxn modelId="{2038CB79-E855-49E3-BE15-769EDC055B84}" type="presParOf" srcId="{1D472BEF-4A65-4D80-B38B-BF04AF5C1A3E}" destId="{726362F7-4203-4B6C-90EE-9ED91C76769E}" srcOrd="0" destOrd="0" presId="urn:microsoft.com/office/officeart/2018/2/layout/IconVerticalSolidList"/>
    <dgm:cxn modelId="{9FB6AD76-3F69-4471-9D23-E3E4A147A1D2}" type="presParOf" srcId="{726362F7-4203-4B6C-90EE-9ED91C76769E}" destId="{190FE150-4BBA-400E-B3A0-013953CE76DB}" srcOrd="0" destOrd="0" presId="urn:microsoft.com/office/officeart/2018/2/layout/IconVerticalSolidList"/>
    <dgm:cxn modelId="{4933EBE8-832A-4D60-BE1B-6BA9061D574D}" type="presParOf" srcId="{726362F7-4203-4B6C-90EE-9ED91C76769E}" destId="{BEE215A2-37C3-446C-94C2-9D27E0846787}" srcOrd="1" destOrd="0" presId="urn:microsoft.com/office/officeart/2018/2/layout/IconVerticalSolidList"/>
    <dgm:cxn modelId="{9F895D91-B623-458E-AA70-F8A925771401}" type="presParOf" srcId="{726362F7-4203-4B6C-90EE-9ED91C76769E}" destId="{0D03AB6B-1D18-405B-8F16-06A42DE0FD67}" srcOrd="2" destOrd="0" presId="urn:microsoft.com/office/officeart/2018/2/layout/IconVerticalSolidList"/>
    <dgm:cxn modelId="{728B4233-E149-4C32-B871-2711B6C9C91A}" type="presParOf" srcId="{726362F7-4203-4B6C-90EE-9ED91C76769E}" destId="{3CCE58BD-7AA5-4753-83F9-D06255CBA899}" srcOrd="3" destOrd="0" presId="urn:microsoft.com/office/officeart/2018/2/layout/IconVerticalSolidList"/>
    <dgm:cxn modelId="{4C3B11E3-AF38-4F56-AAE8-085DEE18E75E}" type="presParOf" srcId="{1D472BEF-4A65-4D80-B38B-BF04AF5C1A3E}" destId="{10ECE880-309D-488E-8DA8-D3456CE08C30}" srcOrd="1" destOrd="0" presId="urn:microsoft.com/office/officeart/2018/2/layout/IconVerticalSolidList"/>
    <dgm:cxn modelId="{D359D38A-F5A7-4D10-AD2C-10E49B93C158}" type="presParOf" srcId="{1D472BEF-4A65-4D80-B38B-BF04AF5C1A3E}" destId="{61F93B62-AA5C-49C0-87B2-73C15C3C6FAC}" srcOrd="2" destOrd="0" presId="urn:microsoft.com/office/officeart/2018/2/layout/IconVerticalSolidList"/>
    <dgm:cxn modelId="{433694B5-BC59-4D19-9F06-67854AA4E9B5}" type="presParOf" srcId="{61F93B62-AA5C-49C0-87B2-73C15C3C6FAC}" destId="{89D6B119-39B4-46FE-A2A5-376E4677E31F}" srcOrd="0" destOrd="0" presId="urn:microsoft.com/office/officeart/2018/2/layout/IconVerticalSolidList"/>
    <dgm:cxn modelId="{24DC7998-18DD-4CED-998E-7BF5B8907A25}" type="presParOf" srcId="{61F93B62-AA5C-49C0-87B2-73C15C3C6FAC}" destId="{6E2F23AD-4488-40C7-AB99-D59BD12D067F}" srcOrd="1" destOrd="0" presId="urn:microsoft.com/office/officeart/2018/2/layout/IconVerticalSolidList"/>
    <dgm:cxn modelId="{CA2A4097-581F-4496-8F30-2B813DF18CD8}" type="presParOf" srcId="{61F93B62-AA5C-49C0-87B2-73C15C3C6FAC}" destId="{851DC2AC-B5BC-42A3-8AA2-8B3ED81352AB}" srcOrd="2" destOrd="0" presId="urn:microsoft.com/office/officeart/2018/2/layout/IconVerticalSolidList"/>
    <dgm:cxn modelId="{1EC0A823-9EFB-428D-90F1-C40348C66A1B}" type="presParOf" srcId="{61F93B62-AA5C-49C0-87B2-73C15C3C6FAC}" destId="{ED9F0996-EFDE-4B79-953B-1E4D2B10AF0F}" srcOrd="3" destOrd="0" presId="urn:microsoft.com/office/officeart/2018/2/layout/IconVerticalSolidList"/>
    <dgm:cxn modelId="{E1948F19-33D4-424E-AAD8-8ED961CA6121}" type="presParOf" srcId="{1D472BEF-4A65-4D80-B38B-BF04AF5C1A3E}" destId="{98C3B935-9E81-4565-AAEC-2311734C4F9A}" srcOrd="3" destOrd="0" presId="urn:microsoft.com/office/officeart/2018/2/layout/IconVerticalSolidList"/>
    <dgm:cxn modelId="{6490A464-C269-45A0-8D19-A3B1F1CE2895}" type="presParOf" srcId="{1D472BEF-4A65-4D80-B38B-BF04AF5C1A3E}" destId="{319E0290-E9AD-4561-B07A-C05482079A66}" srcOrd="4" destOrd="0" presId="urn:microsoft.com/office/officeart/2018/2/layout/IconVerticalSolidList"/>
    <dgm:cxn modelId="{2C979BD9-8265-4DF2-9822-AA0C2DF65ED8}" type="presParOf" srcId="{319E0290-E9AD-4561-B07A-C05482079A66}" destId="{4210622F-B75D-4460-938F-688D64D132B7}" srcOrd="0" destOrd="0" presId="urn:microsoft.com/office/officeart/2018/2/layout/IconVerticalSolidList"/>
    <dgm:cxn modelId="{C15F8FD2-60A0-494D-ABB2-953091E1B36D}" type="presParOf" srcId="{319E0290-E9AD-4561-B07A-C05482079A66}" destId="{392B23AB-3D34-4930-9C12-7018E37B26EA}" srcOrd="1" destOrd="0" presId="urn:microsoft.com/office/officeart/2018/2/layout/IconVerticalSolidList"/>
    <dgm:cxn modelId="{31D02E7A-BE3F-4D2C-B4AE-C0BE99AA99DE}" type="presParOf" srcId="{319E0290-E9AD-4561-B07A-C05482079A66}" destId="{CD2DEE2B-B9ED-41E5-B191-D201BB4FC075}" srcOrd="2" destOrd="0" presId="urn:microsoft.com/office/officeart/2018/2/layout/IconVerticalSolidList"/>
    <dgm:cxn modelId="{C05F4212-0132-43A7-BBCF-97CC380E6F32}" type="presParOf" srcId="{319E0290-E9AD-4561-B07A-C05482079A66}" destId="{FA89536D-75A4-456C-A7EF-71A4C437C2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2C07A5-CC3B-4FEC-9996-1D37EBAEFEB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C715FF4-80BB-4555-8AAA-1E925E3B2B6E}">
      <dgm:prSet custT="1"/>
      <dgm:spPr/>
      <dgm:t>
        <a:bodyPr/>
        <a:lstStyle/>
        <a:p>
          <a:pPr algn="l"/>
          <a:endParaRPr lang="en-IN" sz="2800" dirty="0"/>
        </a:p>
        <a:p>
          <a:pPr algn="l"/>
          <a:r>
            <a:rPr lang="en-IN" sz="2800" dirty="0"/>
            <a:t>Distance Related</a:t>
          </a:r>
          <a:endParaRPr lang="en-US" sz="2800" dirty="0"/>
        </a:p>
      </dgm:t>
    </dgm:pt>
    <dgm:pt modelId="{831D0993-B4F7-4E8C-A7EE-8DF1A0AE302B}" type="parTrans" cxnId="{902263D1-FC03-4FCC-8C60-DA09F85DF05B}">
      <dgm:prSet/>
      <dgm:spPr/>
      <dgm:t>
        <a:bodyPr/>
        <a:lstStyle/>
        <a:p>
          <a:endParaRPr lang="en-US"/>
        </a:p>
      </dgm:t>
    </dgm:pt>
    <dgm:pt modelId="{870C0333-5D45-432C-8103-5E62CDDB7179}" type="sibTrans" cxnId="{902263D1-FC03-4FCC-8C60-DA09F85DF05B}">
      <dgm:prSet/>
      <dgm:spPr/>
      <dgm:t>
        <a:bodyPr/>
        <a:lstStyle/>
        <a:p>
          <a:endParaRPr lang="en-US"/>
        </a:p>
      </dgm:t>
    </dgm:pt>
    <dgm:pt modelId="{552ED88C-34FD-4A50-BE24-88FCFB0D21BD}">
      <dgm:prSet custT="1"/>
      <dgm:spPr/>
      <dgm:t>
        <a:bodyPr/>
        <a:lstStyle/>
        <a:p>
          <a:pPr algn="l"/>
          <a:r>
            <a:rPr lang="en-IN" sz="2800" dirty="0"/>
            <a:t>Left Right Movement</a:t>
          </a:r>
          <a:endParaRPr lang="en-US" sz="2800" dirty="0"/>
        </a:p>
      </dgm:t>
    </dgm:pt>
    <dgm:pt modelId="{453AB4D8-E661-4FEF-B9C7-6D9185DDDED5}" type="parTrans" cxnId="{E26812E3-1E1D-49FF-B47F-D0788BCF5147}">
      <dgm:prSet/>
      <dgm:spPr/>
      <dgm:t>
        <a:bodyPr/>
        <a:lstStyle/>
        <a:p>
          <a:endParaRPr lang="en-US"/>
        </a:p>
      </dgm:t>
    </dgm:pt>
    <dgm:pt modelId="{38C0DFEB-0CA9-46AD-AD6F-B30E2B15E27F}" type="sibTrans" cxnId="{E26812E3-1E1D-49FF-B47F-D0788BCF5147}">
      <dgm:prSet/>
      <dgm:spPr/>
      <dgm:t>
        <a:bodyPr/>
        <a:lstStyle/>
        <a:p>
          <a:endParaRPr lang="en-US"/>
        </a:p>
      </dgm:t>
    </dgm:pt>
    <dgm:pt modelId="{17DAC622-27FC-49EA-BDC4-9270D4AB5737}">
      <dgm:prSet custT="1"/>
      <dgm:spPr/>
      <dgm:t>
        <a:bodyPr/>
        <a:lstStyle/>
        <a:p>
          <a:pPr algn="l"/>
          <a:r>
            <a:rPr lang="en-IN" sz="2800" dirty="0"/>
            <a:t>Casting of Shadows</a:t>
          </a:r>
          <a:endParaRPr lang="en-US" sz="2800" dirty="0"/>
        </a:p>
      </dgm:t>
    </dgm:pt>
    <dgm:pt modelId="{A8E000E6-1478-4125-9D31-31D6D4461DC6}" type="parTrans" cxnId="{2C915E99-21DD-4807-8B49-C6CE6A500037}">
      <dgm:prSet/>
      <dgm:spPr/>
      <dgm:t>
        <a:bodyPr/>
        <a:lstStyle/>
        <a:p>
          <a:endParaRPr lang="en-US"/>
        </a:p>
      </dgm:t>
    </dgm:pt>
    <dgm:pt modelId="{251AF2B8-BA3A-4F87-8C01-5A712CF59410}" type="sibTrans" cxnId="{2C915E99-21DD-4807-8B49-C6CE6A500037}">
      <dgm:prSet/>
      <dgm:spPr/>
      <dgm:t>
        <a:bodyPr/>
        <a:lstStyle/>
        <a:p>
          <a:endParaRPr lang="en-US"/>
        </a:p>
      </dgm:t>
    </dgm:pt>
    <dgm:pt modelId="{1D472BEF-4A65-4D80-B38B-BF04AF5C1A3E}" type="pres">
      <dgm:prSet presAssocID="{6E2C07A5-CC3B-4FEC-9996-1D37EBAEFEB7}" presName="root" presStyleCnt="0">
        <dgm:presLayoutVars>
          <dgm:dir/>
          <dgm:resizeHandles val="exact"/>
        </dgm:presLayoutVars>
      </dgm:prSet>
      <dgm:spPr/>
    </dgm:pt>
    <dgm:pt modelId="{726362F7-4203-4B6C-90EE-9ED91C76769E}" type="pres">
      <dgm:prSet presAssocID="{CC715FF4-80BB-4555-8AAA-1E925E3B2B6E}" presName="compNode" presStyleCnt="0"/>
      <dgm:spPr/>
    </dgm:pt>
    <dgm:pt modelId="{190FE150-4BBA-400E-B3A0-013953CE76DB}" type="pres">
      <dgm:prSet presAssocID="{CC715FF4-80BB-4555-8AAA-1E925E3B2B6E}" presName="bgRect" presStyleLbl="bgShp" presStyleIdx="0" presStyleCnt="3" custLinFactNeighborY="15082"/>
      <dgm:spPr/>
    </dgm:pt>
    <dgm:pt modelId="{BEE215A2-37C3-446C-94C2-9D27E0846787}" type="pres">
      <dgm:prSet presAssocID="{CC715FF4-80BB-4555-8AAA-1E925E3B2B6E}" presName="iconRect" presStyleLbl="node1" presStyleIdx="0" presStyleCnt="3" custLinFactNeighborX="1138" custLinFactNeighborY="41198"/>
      <dgm:spPr>
        <a:blipFill>
          <a:blip xmlns:r="http://schemas.openxmlformats.org/officeDocument/2006/relationships" r:embed="rId1">
            <a:extLst>
              <a:ext uri="{28A0092B-C50C-407E-A947-70E740481C1C}">
                <a14:useLocalDpi xmlns:a14="http://schemas.microsoft.com/office/drawing/2010/main" val="0"/>
              </a:ext>
            </a:extLst>
          </a:blip>
          <a:srcRect/>
          <a:stretch>
            <a:fillRect l="-31000" r="-31000"/>
          </a:stretch>
        </a:blipFill>
        <a:ln>
          <a:noFill/>
        </a:ln>
      </dgm:spPr>
    </dgm:pt>
    <dgm:pt modelId="{0D03AB6B-1D18-405B-8F16-06A42DE0FD67}" type="pres">
      <dgm:prSet presAssocID="{CC715FF4-80BB-4555-8AAA-1E925E3B2B6E}" presName="spaceRect" presStyleCnt="0"/>
      <dgm:spPr/>
    </dgm:pt>
    <dgm:pt modelId="{3CCE58BD-7AA5-4753-83F9-D06255CBA899}" type="pres">
      <dgm:prSet presAssocID="{CC715FF4-80BB-4555-8AAA-1E925E3B2B6E}" presName="parTx" presStyleLbl="revTx" presStyleIdx="0" presStyleCnt="3">
        <dgm:presLayoutVars>
          <dgm:chMax val="0"/>
          <dgm:chPref val="0"/>
        </dgm:presLayoutVars>
      </dgm:prSet>
      <dgm:spPr/>
    </dgm:pt>
    <dgm:pt modelId="{10ECE880-309D-488E-8DA8-D3456CE08C30}" type="pres">
      <dgm:prSet presAssocID="{870C0333-5D45-432C-8103-5E62CDDB7179}" presName="sibTrans" presStyleCnt="0"/>
      <dgm:spPr/>
    </dgm:pt>
    <dgm:pt modelId="{61F93B62-AA5C-49C0-87B2-73C15C3C6FAC}" type="pres">
      <dgm:prSet presAssocID="{552ED88C-34FD-4A50-BE24-88FCFB0D21BD}" presName="compNode" presStyleCnt="0"/>
      <dgm:spPr/>
    </dgm:pt>
    <dgm:pt modelId="{89D6B119-39B4-46FE-A2A5-376E4677E31F}" type="pres">
      <dgm:prSet presAssocID="{552ED88C-34FD-4A50-BE24-88FCFB0D21BD}" presName="bgRect" presStyleLbl="bgShp" presStyleIdx="1" presStyleCnt="3" custLinFactNeighborX="448" custLinFactNeighborY="49"/>
      <dgm:spPr/>
    </dgm:pt>
    <dgm:pt modelId="{6E2F23AD-4488-40C7-AB99-D59BD12D067F}" type="pres">
      <dgm:prSet presAssocID="{552ED88C-34FD-4A50-BE24-88FCFB0D21BD}"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851DC2AC-B5BC-42A3-8AA2-8B3ED81352AB}" type="pres">
      <dgm:prSet presAssocID="{552ED88C-34FD-4A50-BE24-88FCFB0D21BD}" presName="spaceRect" presStyleCnt="0"/>
      <dgm:spPr/>
    </dgm:pt>
    <dgm:pt modelId="{ED9F0996-EFDE-4B79-953B-1E4D2B10AF0F}" type="pres">
      <dgm:prSet presAssocID="{552ED88C-34FD-4A50-BE24-88FCFB0D21BD}" presName="parTx" presStyleLbl="revTx" presStyleIdx="1" presStyleCnt="3">
        <dgm:presLayoutVars>
          <dgm:chMax val="0"/>
          <dgm:chPref val="0"/>
        </dgm:presLayoutVars>
      </dgm:prSet>
      <dgm:spPr/>
    </dgm:pt>
    <dgm:pt modelId="{98C3B935-9E81-4565-AAEC-2311734C4F9A}" type="pres">
      <dgm:prSet presAssocID="{38C0DFEB-0CA9-46AD-AD6F-B30E2B15E27F}" presName="sibTrans" presStyleCnt="0"/>
      <dgm:spPr/>
    </dgm:pt>
    <dgm:pt modelId="{319E0290-E9AD-4561-B07A-C05482079A66}" type="pres">
      <dgm:prSet presAssocID="{17DAC622-27FC-49EA-BDC4-9270D4AB5737}" presName="compNode" presStyleCnt="0"/>
      <dgm:spPr/>
    </dgm:pt>
    <dgm:pt modelId="{4210622F-B75D-4460-938F-688D64D132B7}" type="pres">
      <dgm:prSet presAssocID="{17DAC622-27FC-49EA-BDC4-9270D4AB5737}" presName="bgRect" presStyleLbl="bgShp" presStyleIdx="2" presStyleCnt="3"/>
      <dgm:spPr/>
    </dgm:pt>
    <dgm:pt modelId="{392B23AB-3D34-4930-9C12-7018E37B26EA}" type="pres">
      <dgm:prSet presAssocID="{17DAC622-27FC-49EA-BDC4-9270D4AB5737}"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a:noFill/>
        </a:ln>
      </dgm:spPr>
    </dgm:pt>
    <dgm:pt modelId="{CD2DEE2B-B9ED-41E5-B191-D201BB4FC075}" type="pres">
      <dgm:prSet presAssocID="{17DAC622-27FC-49EA-BDC4-9270D4AB5737}" presName="spaceRect" presStyleCnt="0"/>
      <dgm:spPr/>
    </dgm:pt>
    <dgm:pt modelId="{FA89536D-75A4-456C-A7EF-71A4C437C2D8}" type="pres">
      <dgm:prSet presAssocID="{17DAC622-27FC-49EA-BDC4-9270D4AB5737}" presName="parTx" presStyleLbl="revTx" presStyleIdx="2" presStyleCnt="3">
        <dgm:presLayoutVars>
          <dgm:chMax val="0"/>
          <dgm:chPref val="0"/>
        </dgm:presLayoutVars>
      </dgm:prSet>
      <dgm:spPr/>
    </dgm:pt>
  </dgm:ptLst>
  <dgm:cxnLst>
    <dgm:cxn modelId="{C6CE561A-6594-4D02-8B1A-A44A5C502EC8}" type="presOf" srcId="{552ED88C-34FD-4A50-BE24-88FCFB0D21BD}" destId="{ED9F0996-EFDE-4B79-953B-1E4D2B10AF0F}" srcOrd="0" destOrd="0" presId="urn:microsoft.com/office/officeart/2018/2/layout/IconVerticalSolidList"/>
    <dgm:cxn modelId="{A85E7022-1A57-44B8-A178-0EDA2ED4AD26}" type="presOf" srcId="{6E2C07A5-CC3B-4FEC-9996-1D37EBAEFEB7}" destId="{1D472BEF-4A65-4D80-B38B-BF04AF5C1A3E}" srcOrd="0" destOrd="0" presId="urn:microsoft.com/office/officeart/2018/2/layout/IconVerticalSolidList"/>
    <dgm:cxn modelId="{52D6D47F-2DD8-4D03-9A64-69FD55A3D4CA}" type="presOf" srcId="{17DAC622-27FC-49EA-BDC4-9270D4AB5737}" destId="{FA89536D-75A4-456C-A7EF-71A4C437C2D8}" srcOrd="0" destOrd="0" presId="urn:microsoft.com/office/officeart/2018/2/layout/IconVerticalSolidList"/>
    <dgm:cxn modelId="{2C915E99-21DD-4807-8B49-C6CE6A500037}" srcId="{6E2C07A5-CC3B-4FEC-9996-1D37EBAEFEB7}" destId="{17DAC622-27FC-49EA-BDC4-9270D4AB5737}" srcOrd="2" destOrd="0" parTransId="{A8E000E6-1478-4125-9D31-31D6D4461DC6}" sibTransId="{251AF2B8-BA3A-4F87-8C01-5A712CF59410}"/>
    <dgm:cxn modelId="{CC26009B-3BC4-44D2-9302-449155E96BA4}" type="presOf" srcId="{CC715FF4-80BB-4555-8AAA-1E925E3B2B6E}" destId="{3CCE58BD-7AA5-4753-83F9-D06255CBA899}" srcOrd="0" destOrd="0" presId="urn:microsoft.com/office/officeart/2018/2/layout/IconVerticalSolidList"/>
    <dgm:cxn modelId="{902263D1-FC03-4FCC-8C60-DA09F85DF05B}" srcId="{6E2C07A5-CC3B-4FEC-9996-1D37EBAEFEB7}" destId="{CC715FF4-80BB-4555-8AAA-1E925E3B2B6E}" srcOrd="0" destOrd="0" parTransId="{831D0993-B4F7-4E8C-A7EE-8DF1A0AE302B}" sibTransId="{870C0333-5D45-432C-8103-5E62CDDB7179}"/>
    <dgm:cxn modelId="{E26812E3-1E1D-49FF-B47F-D0788BCF5147}" srcId="{6E2C07A5-CC3B-4FEC-9996-1D37EBAEFEB7}" destId="{552ED88C-34FD-4A50-BE24-88FCFB0D21BD}" srcOrd="1" destOrd="0" parTransId="{453AB4D8-E661-4FEF-B9C7-6D9185DDDED5}" sibTransId="{38C0DFEB-0CA9-46AD-AD6F-B30E2B15E27F}"/>
    <dgm:cxn modelId="{2038CB79-E855-49E3-BE15-769EDC055B84}" type="presParOf" srcId="{1D472BEF-4A65-4D80-B38B-BF04AF5C1A3E}" destId="{726362F7-4203-4B6C-90EE-9ED91C76769E}" srcOrd="0" destOrd="0" presId="urn:microsoft.com/office/officeart/2018/2/layout/IconVerticalSolidList"/>
    <dgm:cxn modelId="{9FB6AD76-3F69-4471-9D23-E3E4A147A1D2}" type="presParOf" srcId="{726362F7-4203-4B6C-90EE-9ED91C76769E}" destId="{190FE150-4BBA-400E-B3A0-013953CE76DB}" srcOrd="0" destOrd="0" presId="urn:microsoft.com/office/officeart/2018/2/layout/IconVerticalSolidList"/>
    <dgm:cxn modelId="{4933EBE8-832A-4D60-BE1B-6BA9061D574D}" type="presParOf" srcId="{726362F7-4203-4B6C-90EE-9ED91C76769E}" destId="{BEE215A2-37C3-446C-94C2-9D27E0846787}" srcOrd="1" destOrd="0" presId="urn:microsoft.com/office/officeart/2018/2/layout/IconVerticalSolidList"/>
    <dgm:cxn modelId="{9F895D91-B623-458E-AA70-F8A925771401}" type="presParOf" srcId="{726362F7-4203-4B6C-90EE-9ED91C76769E}" destId="{0D03AB6B-1D18-405B-8F16-06A42DE0FD67}" srcOrd="2" destOrd="0" presId="urn:microsoft.com/office/officeart/2018/2/layout/IconVerticalSolidList"/>
    <dgm:cxn modelId="{728B4233-E149-4C32-B871-2711B6C9C91A}" type="presParOf" srcId="{726362F7-4203-4B6C-90EE-9ED91C76769E}" destId="{3CCE58BD-7AA5-4753-83F9-D06255CBA899}" srcOrd="3" destOrd="0" presId="urn:microsoft.com/office/officeart/2018/2/layout/IconVerticalSolidList"/>
    <dgm:cxn modelId="{4C3B11E3-AF38-4F56-AAE8-085DEE18E75E}" type="presParOf" srcId="{1D472BEF-4A65-4D80-B38B-BF04AF5C1A3E}" destId="{10ECE880-309D-488E-8DA8-D3456CE08C30}" srcOrd="1" destOrd="0" presId="urn:microsoft.com/office/officeart/2018/2/layout/IconVerticalSolidList"/>
    <dgm:cxn modelId="{D359D38A-F5A7-4D10-AD2C-10E49B93C158}" type="presParOf" srcId="{1D472BEF-4A65-4D80-B38B-BF04AF5C1A3E}" destId="{61F93B62-AA5C-49C0-87B2-73C15C3C6FAC}" srcOrd="2" destOrd="0" presId="urn:microsoft.com/office/officeart/2018/2/layout/IconVerticalSolidList"/>
    <dgm:cxn modelId="{433694B5-BC59-4D19-9F06-67854AA4E9B5}" type="presParOf" srcId="{61F93B62-AA5C-49C0-87B2-73C15C3C6FAC}" destId="{89D6B119-39B4-46FE-A2A5-376E4677E31F}" srcOrd="0" destOrd="0" presId="urn:microsoft.com/office/officeart/2018/2/layout/IconVerticalSolidList"/>
    <dgm:cxn modelId="{24DC7998-18DD-4CED-998E-7BF5B8907A25}" type="presParOf" srcId="{61F93B62-AA5C-49C0-87B2-73C15C3C6FAC}" destId="{6E2F23AD-4488-40C7-AB99-D59BD12D067F}" srcOrd="1" destOrd="0" presId="urn:microsoft.com/office/officeart/2018/2/layout/IconVerticalSolidList"/>
    <dgm:cxn modelId="{CA2A4097-581F-4496-8F30-2B813DF18CD8}" type="presParOf" srcId="{61F93B62-AA5C-49C0-87B2-73C15C3C6FAC}" destId="{851DC2AC-B5BC-42A3-8AA2-8B3ED81352AB}" srcOrd="2" destOrd="0" presId="urn:microsoft.com/office/officeart/2018/2/layout/IconVerticalSolidList"/>
    <dgm:cxn modelId="{1EC0A823-9EFB-428D-90F1-C40348C66A1B}" type="presParOf" srcId="{61F93B62-AA5C-49C0-87B2-73C15C3C6FAC}" destId="{ED9F0996-EFDE-4B79-953B-1E4D2B10AF0F}" srcOrd="3" destOrd="0" presId="urn:microsoft.com/office/officeart/2018/2/layout/IconVerticalSolidList"/>
    <dgm:cxn modelId="{E1948F19-33D4-424E-AAD8-8ED961CA6121}" type="presParOf" srcId="{1D472BEF-4A65-4D80-B38B-BF04AF5C1A3E}" destId="{98C3B935-9E81-4565-AAEC-2311734C4F9A}" srcOrd="3" destOrd="0" presId="urn:microsoft.com/office/officeart/2018/2/layout/IconVerticalSolidList"/>
    <dgm:cxn modelId="{6490A464-C269-45A0-8D19-A3B1F1CE2895}" type="presParOf" srcId="{1D472BEF-4A65-4D80-B38B-BF04AF5C1A3E}" destId="{319E0290-E9AD-4561-B07A-C05482079A66}" srcOrd="4" destOrd="0" presId="urn:microsoft.com/office/officeart/2018/2/layout/IconVerticalSolidList"/>
    <dgm:cxn modelId="{2C979BD9-8265-4DF2-9822-AA0C2DF65ED8}" type="presParOf" srcId="{319E0290-E9AD-4561-B07A-C05482079A66}" destId="{4210622F-B75D-4460-938F-688D64D132B7}" srcOrd="0" destOrd="0" presId="urn:microsoft.com/office/officeart/2018/2/layout/IconVerticalSolidList"/>
    <dgm:cxn modelId="{C15F8FD2-60A0-494D-ABB2-953091E1B36D}" type="presParOf" srcId="{319E0290-E9AD-4561-B07A-C05482079A66}" destId="{392B23AB-3D34-4930-9C12-7018E37B26EA}" srcOrd="1" destOrd="0" presId="urn:microsoft.com/office/officeart/2018/2/layout/IconVerticalSolidList"/>
    <dgm:cxn modelId="{31D02E7A-BE3F-4D2C-B4AE-C0BE99AA99DE}" type="presParOf" srcId="{319E0290-E9AD-4561-B07A-C05482079A66}" destId="{CD2DEE2B-B9ED-41E5-B191-D201BB4FC075}" srcOrd="2" destOrd="0" presId="urn:microsoft.com/office/officeart/2018/2/layout/IconVerticalSolidList"/>
    <dgm:cxn modelId="{C05F4212-0132-43A7-BBCF-97CC380E6F32}" type="presParOf" srcId="{319E0290-E9AD-4561-B07A-C05482079A66}" destId="{FA89536D-75A4-456C-A7EF-71A4C437C2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FE150-4BBA-400E-B3A0-013953CE76DB}">
      <dsp:nvSpPr>
        <dsp:cNvPr id="0" name=""/>
        <dsp:cNvSpPr/>
      </dsp:nvSpPr>
      <dsp:spPr>
        <a:xfrm>
          <a:off x="0" y="4763"/>
          <a:ext cx="5914209" cy="150193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215A2-37C3-446C-94C2-9D27E0846787}">
      <dsp:nvSpPr>
        <dsp:cNvPr id="0" name=""/>
        <dsp:cNvSpPr/>
      </dsp:nvSpPr>
      <dsp:spPr>
        <a:xfrm>
          <a:off x="454335" y="342698"/>
          <a:ext cx="826871" cy="8260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CE58BD-7AA5-4753-83F9-D06255CBA899}">
      <dsp:nvSpPr>
        <dsp:cNvPr id="0" name=""/>
        <dsp:cNvSpPr/>
      </dsp:nvSpPr>
      <dsp:spPr>
        <a:xfrm>
          <a:off x="1735541" y="4763"/>
          <a:ext cx="4110669" cy="1503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10" tIns="159110" rIns="159110" bIns="159110" numCol="1" spcCol="1270" anchor="ctr" anchorCtr="0">
          <a:noAutofit/>
        </a:bodyPr>
        <a:lstStyle/>
        <a:p>
          <a:pPr marL="0" lvl="0" indent="0" algn="l" defTabSz="977900">
            <a:lnSpc>
              <a:spcPct val="90000"/>
            </a:lnSpc>
            <a:spcBef>
              <a:spcPct val="0"/>
            </a:spcBef>
            <a:spcAft>
              <a:spcPct val="35000"/>
            </a:spcAft>
            <a:buNone/>
          </a:pPr>
          <a:r>
            <a:rPr lang="en-US" sz="2200" b="1" kern="1200" dirty="0"/>
            <a:t>Conversation based </a:t>
          </a:r>
        </a:p>
        <a:p>
          <a:pPr marL="0" lvl="0" indent="0" algn="l" defTabSz="977900">
            <a:lnSpc>
              <a:spcPct val="90000"/>
            </a:lnSpc>
            <a:spcBef>
              <a:spcPct val="0"/>
            </a:spcBef>
            <a:spcAft>
              <a:spcPct val="35000"/>
            </a:spcAft>
            <a:buNone/>
          </a:pPr>
          <a:r>
            <a:rPr lang="en-US" sz="2200" kern="1200" dirty="0"/>
            <a:t>In such questions, one person describes his/her relationship with another person.</a:t>
          </a:r>
        </a:p>
      </dsp:txBody>
      <dsp:txXfrm>
        <a:off x="1735541" y="4763"/>
        <a:ext cx="4110669" cy="1503402"/>
      </dsp:txXfrm>
    </dsp:sp>
    <dsp:sp modelId="{89D6B119-39B4-46FE-A2A5-376E4677E31F}">
      <dsp:nvSpPr>
        <dsp:cNvPr id="0" name=""/>
        <dsp:cNvSpPr/>
      </dsp:nvSpPr>
      <dsp:spPr>
        <a:xfrm>
          <a:off x="0" y="1872627"/>
          <a:ext cx="5914209" cy="150193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F23AD-4488-40C7-AB99-D59BD12D067F}">
      <dsp:nvSpPr>
        <dsp:cNvPr id="0" name=""/>
        <dsp:cNvSpPr/>
      </dsp:nvSpPr>
      <dsp:spPr>
        <a:xfrm>
          <a:off x="454335" y="2210562"/>
          <a:ext cx="826871" cy="8260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9F0996-EFDE-4B79-953B-1E4D2B10AF0F}">
      <dsp:nvSpPr>
        <dsp:cNvPr id="0" name=""/>
        <dsp:cNvSpPr/>
      </dsp:nvSpPr>
      <dsp:spPr>
        <a:xfrm>
          <a:off x="1735541" y="1872627"/>
          <a:ext cx="4110669" cy="1503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10" tIns="159110" rIns="159110" bIns="159110" numCol="1" spcCol="1270" anchor="ctr" anchorCtr="0">
          <a:noAutofit/>
        </a:bodyPr>
        <a:lstStyle/>
        <a:p>
          <a:pPr marL="0" lvl="0" indent="0" algn="l" defTabSz="977900">
            <a:lnSpc>
              <a:spcPct val="90000"/>
            </a:lnSpc>
            <a:spcBef>
              <a:spcPct val="0"/>
            </a:spcBef>
            <a:spcAft>
              <a:spcPct val="35000"/>
            </a:spcAft>
            <a:buNone/>
          </a:pPr>
          <a:r>
            <a:rPr lang="en-US" sz="2200" b="1" kern="1200" dirty="0"/>
            <a:t>Puzzles</a:t>
          </a:r>
          <a:r>
            <a:rPr lang="en-US" sz="2200" kern="1200" dirty="0"/>
            <a:t> based</a:t>
          </a:r>
        </a:p>
        <a:p>
          <a:pPr marL="0" lvl="0" indent="0" algn="l" defTabSz="977900">
            <a:lnSpc>
              <a:spcPct val="90000"/>
            </a:lnSpc>
            <a:spcBef>
              <a:spcPct val="0"/>
            </a:spcBef>
            <a:spcAft>
              <a:spcPct val="35000"/>
            </a:spcAft>
            <a:buNone/>
          </a:pPr>
          <a:r>
            <a:rPr lang="en-US" sz="2200" kern="1200" dirty="0"/>
            <a:t>A piece of brief information about multiple people being interrelated is given.</a:t>
          </a:r>
        </a:p>
      </dsp:txBody>
      <dsp:txXfrm>
        <a:off x="1735541" y="1872627"/>
        <a:ext cx="4110669" cy="1503402"/>
      </dsp:txXfrm>
    </dsp:sp>
    <dsp:sp modelId="{4210622F-B75D-4460-938F-688D64D132B7}">
      <dsp:nvSpPr>
        <dsp:cNvPr id="0" name=""/>
        <dsp:cNvSpPr/>
      </dsp:nvSpPr>
      <dsp:spPr>
        <a:xfrm>
          <a:off x="0" y="3740491"/>
          <a:ext cx="5914209" cy="150193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B23AB-3D34-4930-9C12-7018E37B26EA}">
      <dsp:nvSpPr>
        <dsp:cNvPr id="0" name=""/>
        <dsp:cNvSpPr/>
      </dsp:nvSpPr>
      <dsp:spPr>
        <a:xfrm>
          <a:off x="454335" y="4078426"/>
          <a:ext cx="826871" cy="826064"/>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1000" r="-21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89536D-75A4-456C-A7EF-71A4C437C2D8}">
      <dsp:nvSpPr>
        <dsp:cNvPr id="0" name=""/>
        <dsp:cNvSpPr/>
      </dsp:nvSpPr>
      <dsp:spPr>
        <a:xfrm>
          <a:off x="1735541" y="3740491"/>
          <a:ext cx="4110669" cy="1503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10" tIns="159110" rIns="159110" bIns="159110" numCol="1" spcCol="1270" anchor="ctr" anchorCtr="0">
          <a:noAutofit/>
        </a:bodyPr>
        <a:lstStyle/>
        <a:p>
          <a:pPr marL="0" lvl="0" indent="0" algn="l" defTabSz="889000">
            <a:lnSpc>
              <a:spcPct val="90000"/>
            </a:lnSpc>
            <a:spcBef>
              <a:spcPct val="0"/>
            </a:spcBef>
            <a:spcAft>
              <a:spcPct val="35000"/>
            </a:spcAft>
            <a:buNone/>
          </a:pPr>
          <a:r>
            <a:rPr lang="en-US" sz="2000" b="1" kern="1200" dirty="0"/>
            <a:t>Symbols based </a:t>
          </a:r>
        </a:p>
        <a:p>
          <a:pPr marL="0" lvl="0" indent="0" algn="l" defTabSz="889000">
            <a:lnSpc>
              <a:spcPct val="90000"/>
            </a:lnSpc>
            <a:spcBef>
              <a:spcPct val="0"/>
            </a:spcBef>
            <a:spcAft>
              <a:spcPct val="35000"/>
            </a:spcAft>
            <a:buNone/>
          </a:pPr>
          <a:r>
            <a:rPr lang="en-US" sz="2000" kern="1200" dirty="0"/>
            <a:t>The relationship between two people may be denoted using symbols.</a:t>
          </a:r>
        </a:p>
      </dsp:txBody>
      <dsp:txXfrm>
        <a:off x="1735541" y="3740491"/>
        <a:ext cx="4110669" cy="1503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FE150-4BBA-400E-B3A0-013953CE76DB}">
      <dsp:nvSpPr>
        <dsp:cNvPr id="0" name=""/>
        <dsp:cNvSpPr/>
      </dsp:nvSpPr>
      <dsp:spPr>
        <a:xfrm>
          <a:off x="0" y="191100"/>
          <a:ext cx="5171424" cy="12634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215A2-37C3-446C-94C2-9D27E0846787}">
      <dsp:nvSpPr>
        <dsp:cNvPr id="0" name=""/>
        <dsp:cNvSpPr/>
      </dsp:nvSpPr>
      <dsp:spPr>
        <a:xfrm>
          <a:off x="390115" y="571120"/>
          <a:ext cx="694921" cy="69492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1000" r="-31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CE58BD-7AA5-4753-83F9-D06255CBA899}">
      <dsp:nvSpPr>
        <dsp:cNvPr id="0" name=""/>
        <dsp:cNvSpPr/>
      </dsp:nvSpPr>
      <dsp:spPr>
        <a:xfrm>
          <a:off x="1459335" y="539"/>
          <a:ext cx="3712088" cy="1263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720" tIns="133720" rIns="133720" bIns="133720" numCol="1" spcCol="1270" anchor="ctr" anchorCtr="0">
          <a:noAutofit/>
        </a:bodyPr>
        <a:lstStyle/>
        <a:p>
          <a:pPr marL="0" lvl="0" indent="0" algn="l" defTabSz="1244600">
            <a:lnSpc>
              <a:spcPct val="90000"/>
            </a:lnSpc>
            <a:spcBef>
              <a:spcPct val="0"/>
            </a:spcBef>
            <a:spcAft>
              <a:spcPct val="35000"/>
            </a:spcAft>
            <a:buNone/>
          </a:pPr>
          <a:endParaRPr lang="en-IN" sz="2800" kern="1200" dirty="0"/>
        </a:p>
        <a:p>
          <a:pPr marL="0" lvl="0" indent="0" algn="l" defTabSz="1244600">
            <a:lnSpc>
              <a:spcPct val="90000"/>
            </a:lnSpc>
            <a:spcBef>
              <a:spcPct val="0"/>
            </a:spcBef>
            <a:spcAft>
              <a:spcPct val="35000"/>
            </a:spcAft>
            <a:buNone/>
          </a:pPr>
          <a:r>
            <a:rPr lang="en-IN" sz="2800" kern="1200" dirty="0"/>
            <a:t>Distance Related</a:t>
          </a:r>
          <a:endParaRPr lang="en-US" sz="2800" kern="1200" dirty="0"/>
        </a:p>
      </dsp:txBody>
      <dsp:txXfrm>
        <a:off x="1459335" y="539"/>
        <a:ext cx="3712088" cy="1263494"/>
      </dsp:txXfrm>
    </dsp:sp>
    <dsp:sp modelId="{89D6B119-39B4-46FE-A2A5-376E4677E31F}">
      <dsp:nvSpPr>
        <dsp:cNvPr id="0" name=""/>
        <dsp:cNvSpPr/>
      </dsp:nvSpPr>
      <dsp:spPr>
        <a:xfrm>
          <a:off x="0" y="1580526"/>
          <a:ext cx="5171424" cy="126349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F23AD-4488-40C7-AB99-D59BD12D067F}">
      <dsp:nvSpPr>
        <dsp:cNvPr id="0" name=""/>
        <dsp:cNvSpPr/>
      </dsp:nvSpPr>
      <dsp:spPr>
        <a:xfrm>
          <a:off x="382207" y="1864194"/>
          <a:ext cx="694921" cy="69492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9F0996-EFDE-4B79-953B-1E4D2B10AF0F}">
      <dsp:nvSpPr>
        <dsp:cNvPr id="0" name=""/>
        <dsp:cNvSpPr/>
      </dsp:nvSpPr>
      <dsp:spPr>
        <a:xfrm>
          <a:off x="1459335" y="1579907"/>
          <a:ext cx="3712088" cy="1263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720" tIns="133720" rIns="133720" bIns="133720" numCol="1" spcCol="1270" anchor="ctr" anchorCtr="0">
          <a:noAutofit/>
        </a:bodyPr>
        <a:lstStyle/>
        <a:p>
          <a:pPr marL="0" lvl="0" indent="0" algn="l" defTabSz="1244600">
            <a:lnSpc>
              <a:spcPct val="90000"/>
            </a:lnSpc>
            <a:spcBef>
              <a:spcPct val="0"/>
            </a:spcBef>
            <a:spcAft>
              <a:spcPct val="35000"/>
            </a:spcAft>
            <a:buNone/>
          </a:pPr>
          <a:r>
            <a:rPr lang="en-IN" sz="2800" kern="1200" dirty="0"/>
            <a:t>Left Right Movement</a:t>
          </a:r>
          <a:endParaRPr lang="en-US" sz="2800" kern="1200" dirty="0"/>
        </a:p>
      </dsp:txBody>
      <dsp:txXfrm>
        <a:off x="1459335" y="1579907"/>
        <a:ext cx="3712088" cy="1263494"/>
      </dsp:txXfrm>
    </dsp:sp>
    <dsp:sp modelId="{4210622F-B75D-4460-938F-688D64D132B7}">
      <dsp:nvSpPr>
        <dsp:cNvPr id="0" name=""/>
        <dsp:cNvSpPr/>
      </dsp:nvSpPr>
      <dsp:spPr>
        <a:xfrm>
          <a:off x="0" y="3159275"/>
          <a:ext cx="5171424" cy="126349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B23AB-3D34-4930-9C12-7018E37B26EA}">
      <dsp:nvSpPr>
        <dsp:cNvPr id="0" name=""/>
        <dsp:cNvSpPr/>
      </dsp:nvSpPr>
      <dsp:spPr>
        <a:xfrm>
          <a:off x="382207" y="3443561"/>
          <a:ext cx="694921" cy="69492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89536D-75A4-456C-A7EF-71A4C437C2D8}">
      <dsp:nvSpPr>
        <dsp:cNvPr id="0" name=""/>
        <dsp:cNvSpPr/>
      </dsp:nvSpPr>
      <dsp:spPr>
        <a:xfrm>
          <a:off x="1459335" y="3159275"/>
          <a:ext cx="3712088" cy="1263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720" tIns="133720" rIns="133720" bIns="133720" numCol="1" spcCol="1270" anchor="ctr" anchorCtr="0">
          <a:noAutofit/>
        </a:bodyPr>
        <a:lstStyle/>
        <a:p>
          <a:pPr marL="0" lvl="0" indent="0" algn="l" defTabSz="1244600">
            <a:lnSpc>
              <a:spcPct val="90000"/>
            </a:lnSpc>
            <a:spcBef>
              <a:spcPct val="0"/>
            </a:spcBef>
            <a:spcAft>
              <a:spcPct val="35000"/>
            </a:spcAft>
            <a:buNone/>
          </a:pPr>
          <a:r>
            <a:rPr lang="en-IN" sz="2800" kern="1200" dirty="0"/>
            <a:t>Casting of Shadows</a:t>
          </a:r>
          <a:endParaRPr lang="en-US" sz="2800" kern="1200" dirty="0"/>
        </a:p>
      </dsp:txBody>
      <dsp:txXfrm>
        <a:off x="1459335" y="3159275"/>
        <a:ext cx="3712088" cy="12634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1T07:20:17.182"/>
    </inkml:context>
    <inkml:brush xml:id="br0">
      <inkml:brushProperty name="width" value="0.05292" units="cm"/>
      <inkml:brushProperty name="height" value="0.05292" units="cm"/>
      <inkml:brushProperty name="color" value="#FF0000"/>
    </inkml:brush>
  </inkml:definitions>
  <inkml:trace contextRef="#ctx0" brushRef="#br0">3671 7615 0,'0'0'0,"0"-25"16,-25 25 46,50 0 1,-25-25-63,25 25 15,0 0-15,0 0 16,99 0 0,74 0-1,75 0 16,-124 0-15,198 0 0,50 0-1,-199 25-15,224-25 16,-199 0 0,224 0-1,-1 0 1,1 0-1,-199 0 1,223 0 0,0 0-1,-248 0 1,224 25 0,-25-25 15,-1 0-16,-24 0 1,0 0 0,-50 25-1,-173-25 1,148 0 0,-74 0-1,-74 0 1,-99 0-1,-26 0 1,26 25 125,-100-25-141</inkml:trace>
  <inkml:trace contextRef="#ctx0" brushRef="#br0" timeOffset="7642.37">2232 7317 0,'0'-24'31,"-24"24"32,-1 24-32,0 1-31,-25 25 16,26-1-1,-51 75 1,26-24-1,24-51-15,25 26 16,0-51 0,0-48-1,49-100 1,1 49 0,0-74-1,-1 1 16,-24 24-15,-25 49 0,25 26-1,0 49 1,-1 24 0,1 100-1,0 50 1,0-100-1,0 75 1,-25 0 0,49-50-1</inkml:trace>
  <inkml:trace contextRef="#ctx0" brushRef="#br0" timeOffset="7874.05">1960 7689 0,'0'0'15,"49"-24"1,1 24-1,99-50 1,-75 25-16</inkml:trace>
  <inkml:trace contextRef="#ctx0" brushRef="#br0" timeOffset="9008.25">2332 7491 0,'0'0'0,"-25"0"16,50 0 47,-1 0-63,1 25 15,25 49 1,-1 1-1,-24 24 1,0-25 0,-50-49 15,25-50-15,0 0-1,0 1-15,0-51 31,50 26-15,-1-26 0,-24 50-16,0 25 15,-25-24 1,0 48 15,0 1-15,25 25-1,49-1 1,-24-24 0,24-25-1,-74-25 1,0 1 0,-24-26-1,-1 25 1,-25 0-1,25 25-15,-49-24 16,49 48 0,-25 1-16</inkml:trace>
  <inkml:trace contextRef="#ctx0" brushRef="#br0" timeOffset="9373.85">2828 7541 0,'0'0'0,"25"24"16,-1-24-1,1 25 1,25 25-1,-1 49 1,-24-49 0,-25-26-1,0-73 17,0 24-17,25-49 1,25-26-1,-26 76-15,1-51 16</inkml:trace>
  <inkml:trace contextRef="#ctx0" brushRef="#br0" timeOffset="9957.1">3249 7764 0,'25'-25'15,"0"25"1,0-25-16,24 0 16,1-24-1,-50 24 1,0-25-1,-25 26 17,0 24-32,-74 0 15,25 74 1,49-24 0,25-1-1,50-49 1,-26 0-1,26-25 1,0 1 0,-26-1-1,26 74 17,0 26-17,-1-26 1,-24-24-16</inkml:trace>
  <inkml:trace contextRef="#ctx0" brushRef="#br0" timeOffset="13156.25">3175 7020 0,'0'0'0,"25"0"141,24 0-126,1 0-15,24-25 16,50 25-1,-49 0 1,-50 0 0</inkml:trace>
  <inkml:trace contextRef="#ctx0" brushRef="#br0" timeOffset="13506.74">3324 6896 0,'0'0'0,"-25"0"47,25 25-31,0-1-16,0 1 15,25 0 1,-25 49 0,49 1-16</inkml:trace>
  <inkml:trace contextRef="#ctx0" brushRef="#br0" timeOffset="13922.98">3696 6772 0,'0'0'16,"0"24"15,25 1-16,0 0-15,-1 25 16,1 24 0,-25 1-1,0-26 1,-49-49-16</inkml:trace>
  <inkml:trace contextRef="#ctx0" brushRef="#br0" timeOffset="14307.16">3101 6697 0,'0'0'0,"-25"0"0,25 25 15,-25 0-15,-25 24 32,26 26-17,24 49 1,49-25 0,1-49-1</inkml:trace>
  <inkml:trace contextRef="#ctx0" brushRef="#br0" timeOffset="15640.33">12824 7193 0,'0'0'0,"0"-24"16,-25 48 0,-24 1-1,24 25-15,25 24 16,-25-24-16,50-1 15,-25-24-15,49 25 16,26 24 0,-26-49-1</inkml:trace>
  <inkml:trace contextRef="#ctx0" brushRef="#br0" timeOffset="16005.81">12948 7466 0,'0'0'0,"25"-25"16,0 25-1,24-24-15,26 24 16,-1-25 0,1 0-16</inkml:trace>
  <inkml:trace contextRef="#ctx0" brushRef="#br0" timeOffset="16239.23">13271 7094 0,'0'0'15,"24"0"1,1 25 0,25 25-16,49 74 15,-74 24 1,-25-73-1,-75-1 1</inkml:trace>
  <inkml:trace contextRef="#ctx0" brushRef="#br0" timeOffset="19632.16">4440 7764 0,'0'25'250,"0"-1"-234,0 1 0,0 0-1,0 0 1,0 24-1,0 1 1,0-25 0,25 25-1,-25-1 1,0 50 0,25 1-1,-25-51-15,24 75 16,-24-49-1,25 24 17,0 50-17,-25 24 1,25 1 0,0-100-1,-25 150 1,24-1-1,1-50 1,-25 26 0,25-100-1,-25 0-15,0-24 16,25 198 0,-25-75-1,0-49 1,25-75-1,-25 75 17,0 0-17,0-50 1,0-49 0,0-25-1,24-75 63</inkml:trace>
  <inkml:trace contextRef="#ctx0" brushRef="#br0" timeOffset="21488.54">7665 7764 0,'0'0'0,"0"-25"31,0 50 63,-25 0-79,25-1 1,0 1-16,0 0 16,0 25-1,0 24 1,0 1-1,0 24 1,0 50 0,0-50-1,25 50 1,-25-75 0,-25 75-1,25 49 1,0-24-1,0 0 1,-25 49 0,25-149-1,0 100 1,0-1 0,0 26-1,-25-25 1,25-1-1,25 1 17,-25-1-17,0-49 1,0 25 0,0 0-1,25-25 1,-25-74-1,0 24 1,0-24 0,0-1-1,25-24 1</inkml:trace>
  <inkml:trace contextRef="#ctx0" brushRef="#br0" timeOffset="23168.99">10889 7838 0,'0'0'0,"0"25"94,0 0-78,0 0-1,0-1 1,0 1-16,-25 25 16,25-25-1,0 24 1,0 75 0,-24 0-1,24 50 1,0-124-1,-25 98 1,0 26 15,25 0-15,-25-1 0,0 1-1,1 24 1,-1-24-1,0 0 1,0 24 0,25-24-1,0-100 1,0 100 0,0 24-1,0-49 1,25 25-1,-25-1 1,25-24 15,-25-74-15,0-51-16,0 51 16,0-26-1</inkml:trace>
  <inkml:trace contextRef="#ctx0" brushRef="#br0" timeOffset="26155">4341 11931 0,'0'0'0,"-25"-25"16,25 0-1,-25 25 1,0-24 0,-49-1-1,0 25 1,-26 25 0,1 49-1,74-24 1,1-26-1,73 1 1,-24 0 0,99 25-1,0 24 17,-74-49-32,-1 49 15,-74-24 1,-74-25-1,25-25 1,-75 25 0,25-25-1,99-100-15</inkml:trace>
  <inkml:trace contextRef="#ctx0" brushRef="#br0" timeOffset="28070.26">4638 11906 0,'0'0'0,"0"-25"0,-24 25 31,-1 25-16,25 25 1,-25-25-16,0 99 16,25 0-1,0 0 17,25-50-32,0-24 15,0-1-15</inkml:trace>
  <inkml:trace contextRef="#ctx0" brushRef="#br0" timeOffset="28453.53">4762 12204 0,'0'0'0,"-24"0"16,48 0-1,1-25 1,99 25 0,-24 0-1,-1-25-15</inkml:trace>
  <inkml:trace contextRef="#ctx0" brushRef="#br0" timeOffset="28655.77">5085 11782 0,'0'0'0,"25"0"31,0 50-16,74 74 1,-25 49 0,-49-98-1,-50 24-15,-24 50 16</inkml:trace>
  <inkml:trace contextRef="#ctx0" brushRef="#br0" timeOffset="29686.62">6945 11981 0,'0'24'31,"25"1"-31,-25 0 16,75 74-1,-26-24 1,1-1 15,-25-24-15,-1-50-1,-24-50 1,25-49 0,-25 24-1,25-24 1,-25 74-16,25 1 31</inkml:trace>
  <inkml:trace contextRef="#ctx0" brushRef="#br0" timeOffset="29986.56">7714 11857 0,'0'0'0,"-25"0"16,-24 74 0,-26 50-1,75 25 1,25-50-1,74 50 1</inkml:trace>
  <inkml:trace contextRef="#ctx0" brushRef="#br0" timeOffset="31736.5">7714 12179 0,'0'0'0,"25"0"63,25 0-47,24 0-16,100 0 15,-25 0 1,-100 25-1,1-25 1</inkml:trace>
  <inkml:trace contextRef="#ctx0" brushRef="#br0" timeOffset="31953.03">8037 12080 0,'0'0'16,"-25"0"0,25 25-1,0-1 1,25 26 0,24 49-1</inkml:trace>
  <inkml:trace contextRef="#ctx0" brushRef="#br0" timeOffset="32202.82">8136 11881 0,'0'0'0,"25"0"15,49 0 1,-24 50 0,74 74-1,-75 50 1,-49-75 0,-49 99-1,-50-148-15</inkml:trace>
  <inkml:trace contextRef="#ctx0" brushRef="#br0" timeOffset="34069.51">10269 11981 0,'0'0'0,"-25"24"31,25 1-31,-49 25 16,49 24 15,0 1-16,0-50 1,0-1-16,0-48 31,25-51-15,-1-74 0,26 25-1,-25 25 1,-25 74 15,25 50-31,49 49 16,25 50-1,-24 0 1,-51-74 0,-24 0-1</inkml:trace>
  <inkml:trace contextRef="#ctx0" brushRef="#br0" timeOffset="34269.58">10195 12179 0,'0'0'0,"0"-25"31,49 25-31,1-25 16,173 1 0,-124 24-16</inkml:trace>
  <inkml:trace contextRef="#ctx0" brushRef="#br0" timeOffset="35102.25">10815 12030 0,'0'0'0,"-25"-25"32,25 1-1,-25 24-16,0 0 1,1 0 0,24 24-1,-25 1 1,25 0 0,25 0-1,-1 0 1,76-1-1,-26 26 1,-49-25 0,-50 0-1,-25-25 1,-24 0 0,-25 0 15,49 0-31,25 0 15</inkml:trace>
  <inkml:trace contextRef="#ctx0" brushRef="#br0" timeOffset="35602.28">11187 11733 0,'0'0'16,"-25"0"-16,-25 24 15,1 76 1,49 24 0,49 0 15,51 0-16,-51-124-15</inkml:trace>
  <inkml:trace contextRef="#ctx0" brushRef="#br0" timeOffset="36601.94">11336 12005 0,'0'0'0,"25"0"63,-1 0-63,26 0 15,24 0 1,-24-24-16,0 24 31,-26 0-15,26 0-1,-75 0-15</inkml:trace>
  <inkml:trace contextRef="#ctx0" brushRef="#br0" timeOffset="36836.35">11460 11832 0,'0'0'0,"0"25"47,0-1-47,25 76 31,-1-26-15,-24-49-16</inkml:trace>
  <inkml:trace contextRef="#ctx0" brushRef="#br0" timeOffset="37135.61">11708 11584 0,'0'0'0,"0"-25"0,25 25 32,24 25-17,26 0 1,-1 74-16,-24 0 15,-1 25-15,-74 50 16,-74 24 0,0-173-16</inkml:trace>
  <inkml:trace contextRef="#ctx0" brushRef="#br0" timeOffset="38452.68">12427 11981 0,'-25'0'0,"1"0"15,-26 0 1,25 0-1,50 0 32,25 0-47,49-25 16,50 25-16,49-25 16,75 25-1,397-50 1,-298 26-1,347 24 1,-99-25 0,-198 25-1,-273 0 1,-50 0 0,-74 0-1,-50-75 1</inkml:trace>
  <inkml:trace contextRef="#ctx0" brushRef="#br0" timeOffset="39485.32">12229 12154 0,'0'0'15,"-25"0"1,0 0 0,0 0-1,0 25 1,50-25-1,25 0 1,24 0 0,224 0-1,99-25 1,-174 25 0,25 0-1,347-25 1,-24 25-1,-100 0 1,-272 0 0,74 0-1,-100 0 1,-98 0 0,-51 0-1,-48 0 1,-1 0-1,0 0 1</inkml:trace>
  <inkml:trace contextRef="#ctx0" brushRef="#br0" timeOffset="40235.56">15304 12129 0,'0'0'0,"25"0"47,0 0-47,25 0 16,24 0-1,149 0 1,-123 0 0,24 0-16,49 0 15,-123 0 1,24-24 0,-49 24-1,25 0 16,-75 0-31</inkml:trace>
  <inkml:trace contextRef="#ctx0" brushRef="#br0" timeOffset="41153.08">16123 11609 0,'0'0'16,"0"-25"15,0 50 47,0-1-62,50 1-16,-26 50 15,76 24 1,-51-25-1,26 1 1,-26-26 0,-24 1-1,0-25 1,-50-1 31,0 1-32,-24 0 1,-1 0 0,-24 0-16,-50 24 15,24 1 1</inkml:trace>
  <inkml:trace contextRef="#ctx0" brushRef="#br0" timeOffset="42402.2">12650 11708 0,'0'0'0,"0"-25"16,-24 25 46,-1 0-62,0 25 16,0 0 0,-24-1-1,-1 51-15,-74 24 16,50 0 0,-1-49-1,50-25 1,25-1-1,-25 1 1,50-25 15,-25 25-15,0 0 0,25 0 15,0 0-16,0-1-15,74 51 16,99-1 0,1-49-1,-26-50 1</inkml:trace>
  <inkml:trace contextRef="#ctx0" brushRef="#br0" timeOffset="45384.8">16644 11807 0,'0'0'0,"-25"0"31,25 25-15,-25 74-1,25-49-15,0-26 16,0 51-1,0-26 1,25-24 0,-25-74 15,0-51-15,0-24-1,25 50 16,-25 49-15,25 25 0,0 50-1,-1-1-15,51 51 16,-26-51 0,-24-24-1,0-50 16,-25-99-15,25 75 0,24-100-1,1 99 1,0 1 0,24 98-1,-49 1 1,0 24-1,24 100 1,-24-50 0,-25-75-16</inkml:trace>
  <inkml:trace contextRef="#ctx0" brushRef="#br0" timeOffset="45883.81">17735 11584 0,'0'0'15,"-24"0"-15,-1 0 16,0 25-16,-25 24 16,26 100-1,24 25 16,24-50-15,26-75 0,0-24-16</inkml:trace>
  <inkml:trace contextRef="#ctx0" brushRef="#br0" timeOffset="46284.37">17884 11956 0,'0'0'0,"0"-25"15,25 25 1,25-25 0,123 0-1,-74 25 1</inkml:trace>
  <inkml:trace contextRef="#ctx0" brushRef="#br0" timeOffset="46500.08">18331 11485 0,'0'0'0,"24"0"31,1 49-15,25 1-1,-1 148 1,-73 1-1,-100-51 1,49-73-16</inkml:trace>
  <inkml:trace contextRef="#ctx0" brushRef="#br0" timeOffset="81319.95">17090 7913 0,'0'0'0,"-24"0"203,24 24 0,0 1-140,0 0-32,0 0 0,0 0-15,-25-25 15,25 25 0,0-1-15,0 1 78,-25-25-63,25 25 0,0 0-15,0 0 15,0-1-15,0 1-1,0 0-15,0 0 16,-25 0 0,25 49-1,0-49 1,-25 24-16,25 26 15,0-1 1,0-24 0,-24 49-1,24 0 1,0-24 0,-25 49-1,25 0 1,0 0-1,0 0 1,0-25 0,0-25-16,-25 50 15,25 0 1,0 0 15,0 25-15,0 0-1,0-99 1,0 49 0,0 25-1,0 0 1,0 0 0,-25 0-1,25-99 1,25 99-1,-25-75-15,0 76 16,0-1 0,0-25-1,25-25 1,-25 1 15,0-51-15,0 26-1,25-25 1,-50-25 62,25-25-78</inkml:trace>
  <inkml:trace contextRef="#ctx0" brushRef="#br0" timeOffset="84259.38">16321 7764 0,'0'0'0,"-49"0"15,-1 0-15,25 0 16,-24 0 0,49 25-1,49-25 1,249 0-1,-99 0-15,148 0 16,521 0 0,-372 0-1,447 24 1,-125 1 15,-520-25-15,124 25-1,-224-25 1,-124-25 0,-98 25-16</inkml:trace>
  <inkml:trace contextRef="#ctx0" brushRef="#br0" timeOffset="85144.78">16470 8012 0,'0'0'16,"-49"25"-16,-1-25 0,25 0 31,25 25-15,50-25-16,49 0 31,273 0-15,174 0-1,-199 0 1,397 0 0,-421-25-1,396 50 1,-421-25 0,173 0-1,-198 0 1,-174 0-1,-74-25 1,-50-25 15</inkml:trace>
  <inkml:trace contextRef="#ctx0" brushRef="#br0" timeOffset="85742.53">20141 8012 0,'0'0'0,"25"0"15,0 0 1,49 0 0,150 0-1,24 25 1,-124-25 0,-25 0-1,0 0 1,0 0-1,-99-25 1,-24 0-16</inkml:trace>
  <inkml:trace contextRef="#ctx0" brushRef="#br0" timeOffset="86309.09">21084 7640 0,'0'0'16,"0"-25"-1,25 25 32,49 25-47,50 24 16,25 51 0,-99-76 15,-1 76-16,-24-1 1,-75-49 0,1-26-1,-125 26 1,-49 0 0,124-26-16</inkml:trace>
  <inkml:trace contextRef="#ctx0" brushRef="#br0" timeOffset="87475.54">16470 7491 0,'0'0'0,"0"-25"16,-24 25 46,-1 25-62,-25-25 16,-24 25 0,-1 24-16,26 1 15,-51 74 1,1 0-1,74-25 1,25-24 0,75-26-1,-26-49 1,150 25 0,24-25 15,25 0-16,-198 25-15</inkml:trace>
  <inkml:trace contextRef="#ctx0" brushRef="#br0" timeOffset="88326.4">18331 6995 0,'0'0'0,"0"-25"0,-25 25 15,25-25 1,-25 50 0,0 25-1,0-1 1,25 26 0,-49 49-1,24-50-15,25-24 16</inkml:trace>
  <inkml:trace contextRef="#ctx0" brushRef="#br0" timeOffset="89160.81">18306 6995 0,'0'0'0,"-25"0"15,25-25-15,25 0 16,0 25 0,49 0-1,-24-24 16,-1 24-31,1 0 16,-25 0 15,-25 24-31,0 1 16,-25 50 0,0-51-1,-25 76 1,1-26-1,24-24 1,0-1 0,50-24 15,25-25-15,24 0-16,50-25 31,-49 25-16,-26 0 1,-24 0 0,0 0-1,49 0 1,1-25 0,-26 1-1,-24-1 1,-50-50-1,-74 51 1,-99 48 0,148-24-1,0 50 1</inkml:trace>
  <inkml:trace contextRef="#ctx0" brushRef="#br0" timeOffset="89741.76">19075 7293 0,'0'0'0,"25"0"15,-1 0 1,1 0-16,50 0 15,-51-25 1,26 0 0,-50 0-1,0 0 1,25 75 15,-50 49 0,25-24-15,0-51 0,0 1-1,25-25 1,0 0-16,74-49 16,25-75-1,-50 0 1,-74 49-1,25 75 32,-25 25-47,99 49 16,1 26 0,-76-51-1,-48-24 1,-26 0-1,-99-25 1,50-25-16</inkml:trace>
  <inkml:trace contextRef="#ctx0" brushRef="#br0" timeOffset="93895.89">18405 8260 0,'0'0'0,"0"-25"16,0 0 0,0 50 93,0 0-93,0 25-16,25 74 15,-25-50 1,25 75 0,24 74-1,-24 0 16,0-123-15,-25-1-16,50 149 16,-26-75-1,1-24 1,0-50 0,-25-24-1,0-50 1,25-75 46</inkml:trace>
  <inkml:trace contextRef="#ctx0" brushRef="#br0" timeOffset="96508.04">18653 9748 0,'0'-25'47,"0"50"328,0 0-359,0 0-16,0 0 15,0 24 1,25 50 0,-25 50-1,0-99 1,-25 74-1,0-50-15,1 26 16,24 24 0,0 0-1,0-25 1,24-50 0,-24-24-1,25-25 32,0-25-31,0 25-16</inkml:trace>
  <inkml:trace contextRef="#ctx0" brushRef="#br0" timeOffset="97724.42">20290 8260 0,'0'0'0,"0"-25"16,0 0-16,0-24 15,0 74 48,25-1-48,-25 26 1,0 24 0,25 125-1,0 24 1,-1-74-16,1 149 31,0-150-31,74 373 31,-74-322-15,-50-100 0,25 25-1,0-50 1,0-49 0,25-25 15,25-25-16</inkml:trace>
  <inkml:trace contextRef="#ctx0" brushRef="#br0" timeOffset="99174.1">17934 10393 0,'0'0'0,"-25"0"47,25 25-32,-25 0-15,25 24 16,0-24 0,0 74-1,0 25 1,-25-49-1,25-26 1,-24-24 0,24-50-1,-25 1 1,25-1 0,0-99-1,49-25 1,1 75-1,24-1 1,50 50 0,-74 25-1,49 0 1,-49 50 0,-50 49-1,-50 0 1,-24 1-1,74-51 1,0-24 0,49-25-1,51 0 1,-1 0-16,0-50 16</inkml:trace>
  <inkml:trace contextRef="#ctx0" brushRef="#br0" timeOffset="101339.53">18752 10418 0,'0'0'0,"-24"0"47,-1 0-16,-50 99-31,26 50 31,24-25-15,50-25 0,-25-74-1,74 49 1,-24-49-16</inkml:trace>
  <inkml:trace contextRef="#ctx0" brushRef="#br0" timeOffset="101689.51">18728 10740 0,'0'0'0,"-25"0"16,50 0-1,99-24 1,49 24 0,-74-50-1</inkml:trace>
  <inkml:trace contextRef="#ctx0" brushRef="#br0" timeOffset="101873.15">18951 10592 0,'0'0'16,"-25"0"-16,25 24 31,-25 1-31,50 0 15,-25 74 1,0-49 0</inkml:trace>
  <inkml:trace contextRef="#ctx0" brushRef="#br0" timeOffset="102090.08">19075 10492 0,'0'0'0,"25"25"32,-1 0-17,26 99 1,0 0-1</inkml:trace>
  <inkml:trace contextRef="#ctx0" brushRef="#br0" timeOffset="102872.68">19124 10517 0,'0'0'0,"-24"0"0,48 0 47,1 0-47,-25 50 16,25-1 0,0 100-1,-25-25 1,-50-49-1,-74-1 1,50-24-16</inkml:trace>
  <inkml:trace contextRef="#ctx0" brushRef="#br0" timeOffset="109688.07">20464 10443 0,'0'0'0,"0"-25"15,-25 25 1,-25 25-1,1-25-15,-1 49 16,1 1-16,24 74 16,25 0-1,25-74 1,99 24 0,-75-49-1</inkml:trace>
  <inkml:trace contextRef="#ctx0" brushRef="#br0" timeOffset="109889.08">20513 10815 0,'0'0'0,"50"0"47,24-25-47,75-25 15</inkml:trace>
  <inkml:trace contextRef="#ctx0" brushRef="#br0" timeOffset="110090.05">20836 10517 0,'-25'0'16,"50"0"-16,-50-25 0,50 50 31,0 0-15,49 99 0,-49-50-16,-25 75 15,-50-99 1,-74 74-1</inkml:trace>
  <inkml:trace contextRef="#ctx0" brushRef="#br0" timeOffset="113433.38">21406 8310 0,'0'0'0,"-24"0"141,24 24-141,0 1 15,-25-25 1,25 25 0,0 0-16,0 24 15,-25-24 1,25 25-1,-25-1 1,25 1 0,0 0-1,0 24 1,0 25 0,0 0-1,0-49 1,0 25-1,0 24 1,0-25 15,0 25-15,0 1 0,0-51-1,0 26 1,0-26-1,25 1 1,-25 24 0,0-24-1,0-1 1,0-24 0,25 25-1,-25 24 1,25-24-1,-25 24 1,0 1 15,0-26-15,24 1 15,-24 0-15,0-1-1,0-24 1,0 0-16,0 0 16,0 24-16,25 1 15,-25-1 1,0 51 0,0-1-1,25-25 1,-25 1-1,0-26 1,0 26 0,0-51 15,25 76-15,-25-26-1,25 1 1,-25-1-1,0 0 1,0-24 15,0 0-15,0-26 0,24 1-1,-24 0 1,0 0-1,-24 24 1,24-24 15,24-25-31,-24 25 32,0 0-1,0 0-16,0-1 1,0 1 156</inkml:trace>
  <inkml:trace contextRef="#ctx0" brushRef="#br0" timeOffset="114821.32">20042 10096 0,'0'0'0,"-25"-25"16,25 50 77,0-1-77,0 1 0,25 0-16,25 25 31,-25-26-31,24 26 16,-24-25-1,0-75 16,0-24-15,49-25 0,-49 49-1,49-49 17,1 49-17,-75 25-15</inkml:trace>
  <inkml:trace contextRef="#ctx0" brushRef="#br0" timeOffset="117336.43">20935 12129 0,'0'0'0,"-25"0"32,25 25-17,25 75 1,0-1 0,-25-25-1,50 1 1,-50-26-1,24-49 1,-24-25-16,75-74 31,-1-50-15,-24 50 0,-25 74-1,-1 25 1,1 0-16</inkml:trace>
  <inkml:trace contextRef="#ctx0" brushRef="#br0" timeOffset="117603.93">21555 12105 0,'0'0'15,"-25"24"-15,-24 51 32,24 74-17,50-75 1,0 50-1,-1-99-15</inkml:trace>
  <inkml:trace contextRef="#ctx0" brushRef="#br0" timeOffset="117872.65">21729 12353 0,'0'0'0,"25"0"16,0-25-1,49 25 1,25-25-16,50-24 16</inkml:trace>
  <inkml:trace contextRef="#ctx0" brushRef="#br0" timeOffset="118069.65">22101 12080 0,'0'0'0,"25"0"15,0 25 17,-1 24-17,26 1 1,-50 124 0,0-100-16,-50 25 15,-24-49-15,0-1 0</inkml:trace>
  <inkml:trace contextRef="#ctx0" brushRef="#br0" timeOffset="120904.96">23019 12179 0,'0'0'0,"-25"0"16,0 0 0,0 25-16,1-25 15,24 0 16,198 0-15,273-50 0,-74 25-1,571-24 1,-472 24 15,397 0-15,-546 25-1,-99 25-15,-74-25 16,24-25 0,-173 25-16,0-25 15,-50 25 1</inkml:trace>
  <inkml:trace contextRef="#ctx0" brushRef="#br0" timeOffset="121819.93">23118 12452 0,'0'0'16,"50"0"31,-1 0-32,75 0 1,25 0 0,298-25-1,-150 0 1,423-24 0,-249 49-16,422-25 15,-521 25 1,124 25-1,-223-25 1,-149-25 0,-99 25-1,-50-25 17,-25 25-17</inkml:trace>
  <inkml:trace contextRef="#ctx0" brushRef="#br0" timeOffset="122668.78">27360 11708 0,'0'0'0,"-25"-25"0,0 0 32,25 0-17,0 50 32,25 0-47,0 0 16,24 24-16,100 51 15,-50-26 17,50 50-17,-50-50 1,-74 26-1,-50-51 1,-74 51 0,0-26-1,-75 25 1,75-99-16</inkml:trace>
  <inkml:trace contextRef="#ctx0" brushRef="#br0" timeOffset="123619.43">23267 11906 0,'0'0'0,"-25"0"47,0 25-32,-24 0-15,-1 24 16,-124 75 0,1 25-1,49 25 1,99-75 0,50-49 15,148 24-16,224-49 1,-25-25 0</inkml:trace>
  <inkml:trace contextRef="#ctx0" brushRef="#br0" timeOffset="127103.66">28426 11683 0,'0'0'0,"-25"0"0,1 25 15,-51 24-15,-24 100 16,74-74 0,25 73-1,75 26 16,-26-99-31,50 24 16</inkml:trace>
  <inkml:trace contextRef="#ctx0" brushRef="#br0" timeOffset="127468.36">28525 12105 0,'0'0'0,"50"-25"32,99 25-17,74-25 1,-149-25-16</inkml:trace>
  <inkml:trace contextRef="#ctx0" brushRef="#br0" timeOffset="127668.02">28699 11981 0,'0'0'0,"0"24"47,0 1-47,0 25 15,25 24 1,49 75 0</inkml:trace>
  <inkml:trace contextRef="#ctx0" brushRef="#br0" timeOffset="127901.1">29096 11733 0,'0'0'16,"25"0"-1,0 24 1,49 1-1,0 198 1,-49-123 0,-99 123-1,24-124-15</inkml:trace>
  <inkml:trace contextRef="#ctx0" brushRef="#br0" timeOffset="131688.99">28327 7764 0,'0'0'0,"0"-25"0,-25 25 16,25-25-1,25 50 64,-25 0-64,0 0-15,0 24 16,0 26-1,-25-1 1,25-24 0,25 24-1,-25 1 1,0-1 0,0 50-1,0-25 1,-25-24-1,25-51 1,0 26 0,0 0-1,0-26-15,0 1 16,0 25 0,25 24 15,-25 1-16,0-51 1,0 26 0,0-25-1,0 25 1,25-1 0,-25-24-1,0 25 1,0-26-1,-25 51 1,25-26 0,0 1-1,0 24 1,-25 1 0,25-1 15,0-49-16,0 25 1,0-1 0,-25 1-1,25-1 1,-24-24 0,24 0-16,0 25 15,0-26 1,0 26-1,0-25 1,-25 25 0,25-1-1,0 1 1,0-1 0,0-24 15,0 0-16,0 0 1,0 0-16,0-1 16,0 1-1,0 0 1,0 0 0,0 24 15,0-24-16,25 25 1,-25-1 0,0 1-16,0-25 15,0 24 1,0 1 15,0-25-31,0 0 16,24 24-1,-24 1 1,25-1 0,-25 1-1,0 0 1,25-1 0,-25-24-1,0 50 1,25-26-1,-25 1 1,0-1 0,0 1-1,0 24 1,25-49 0,-25 25 15,0-25-16,0-1 1,0 1 0,0-50 46</inkml:trace>
  <inkml:trace contextRef="#ctx0" brushRef="#br0" timeOffset="132751.91">27012 7813 0,'0'0'0,"-25"0"15,-24 0-15,-1-24 16,25 24 0,1 0-16,48-25 31,51 25-16,247-25 1,274 0 0,-299 25-1,398-25 1,-75 25 0,-372 0-1,149 0 1,-124 0-1,-149-24 1</inkml:trace>
  <inkml:trace contextRef="#ctx0" brushRef="#br0" timeOffset="133300.04">27434 8062 0,'0'0'15,"-25"0"1,0 0-16,50 0 31,0 0-15,124 0 0,272-25-1,-197 25 1,421-25-1,49 25 1,-371 25 0,148-25-1,-173 0 1,-249 0 0</inkml:trace>
  <inkml:trace contextRef="#ctx0" brushRef="#br0" timeOffset="133333.23">30733 7987 0,'-50'-25'16</inkml:trace>
  <inkml:trace contextRef="#ctx0" brushRef="#br0" timeOffset="134033.25">30485 7417 0,'0'0'16,"0"-25"-16,-25 25 15,50 25 17,49-1-17,1 26 1,24 0 0,25 74-1,-74-75-15,-1 100 16,-98-25-1,-1-74 1,-99 24 0,-148-24-1,48 24 1</inkml:trace>
  <inkml:trace contextRef="#ctx0" brushRef="#br0" timeOffset="134850.71">26913 7466 0,'0'0'0,"0"-25"16,-25 25 15,0 25-16,-49-25 1,0 50-16,-150 123 16,125 1-1,99-50 1,99-25 0,1-49-1,172 49 16,76-99-31</inkml:trace>
  <inkml:trace contextRef="#ctx0" brushRef="#br0" timeOffset="136266.16">27583 7243 0,'25'-25'63,"-25"0"-63,49 1 15,1-1 1,-25-25-16,-1-49 16,-48 49-1,-26 26 1,-99 24 15,100 24-15,73 51-1,26-26 1,0 26-16,49 74 16,-50-50-1,-73-25 1,-26-49-1,-74 0 1,0-25 0,50 25-16</inkml:trace>
  <inkml:trace contextRef="#ctx0" brushRef="#br0" timeOffset="136649.2">27880 7020 0,'0'0'0,"0"25"47,0-1-47,25 51 15,25 74 1,-1-1-1,-49-123 1,25 0 0,0-25-1,0-25-15,0 0 16,49-49 0,-49 74-1,0 0 16,0 25-15,24 0 0,-24-1-1,-25 1-15</inkml:trace>
  <inkml:trace contextRef="#ctx0" brushRef="#br0" timeOffset="136967.62">28625 7342 0,'0'0'0,"-25"0"15,0 0-15,-49 25 16,24 25 15,25-26-15,25 1-1,25-25 1,0 0-16,0 0 16,-1-25-16,1 25 15,25 0 1,-1-74-1</inkml:trace>
  <inkml:trace contextRef="#ctx0" brushRef="#br0" timeOffset="137182.62">28699 7417 0,'0'0'0,"25"0"46,0 0-30,-1 24 0,26-24-1,-25 0-15,24-24 16,1-51 0,0 1-16</inkml:trace>
  <inkml:trace contextRef="#ctx0" brushRef="#br0" timeOffset="137682.44">29146 7243 0,'0'0'16,"0"25"31,0 24-32,0-24 1,0 0-1,24 0 1,-24-50 15,0 0-15,25 25 0,0-25-1,-25 1 1,25 24-1,-25 24 1,25 1 0,-1 0-1,1-25 17,0-25-17,25 0 1,-1 1-16,-49-1 31,25 25-15,25 25-1,-1-1 1,1 1 0</inkml:trace>
  <inkml:trace contextRef="#ctx0" brushRef="#br0" timeOffset="138185.37">29890 7392 0,'0'0'16,"24"-25"0,1 0-1,0 25-15,0-49 16,0-1-1,-1 0 1,-48 50 0,-51 0-1,-24 75 1,74-50 0,25-1-1,25-24 16,74 25-15,-49-50 0,-1 50-1,1 0 17,-50 0-32,50 0 15</inkml:trace>
  <inkml:trace contextRef="#ctx0" brushRef="#br0" timeOffset="167712.6">23242 12551 0,'0'0'0,"0"25"47,-25-25-32,25 50-15,0 24 16,0 100 0,25 74-1,0-99 1,0 198-1,-25 0 1,-50 0 0,50-223-1,-50 100 1,50-76 15,0-98-31,0-25 16,75-75-1</inkml:trace>
  <inkml:trace contextRef="#ctx0" brushRef="#br0" timeOffset="169093.19">26814 12328 0,'0'0'0,"0"-25"16,0 0-1,0 50 17,0 74-17,25-24 1,-25 24 0,24 174-1,1 24 1,0-148-1,0 124 1,0-50 0,-1-74-1,-24 0 1,0-75 0,-24 50-1,48-49 1,-24-125-16</inkml:trace>
  <inkml:trace contextRef="#ctx0" brushRef="#br0" timeOffset="170377.27">22250 14784 0,'0'0'0,"0"24"16,-25 1-1,25 25 1,-50 24 0,26 1-1,-26-26 1,50-24 0,0-50 15,50-49-16,-1-1 1,-24 1 0,49-50-1,-49 74 1,25 1 0,-25 49-16,49 99 15,0 50 1,-49 0-1,-50-50 1,1-50 0</inkml:trace>
  <inkml:trace contextRef="#ctx0" brushRef="#br0" timeOffset="170545.11">22250 15007 0,'0'0'16,"0"-25"0,74 25-1,149-25 1,-123 25 0</inkml:trace>
  <inkml:trace contextRef="#ctx0" brushRef="#br0" timeOffset="170976.98">23118 14709 0,'-25'0'0,"50"0"0,-75 25 31,26 25-31,-1-1 16,0 1 0,25 74-1,50-25 1,24-25-1,-49-49-15</inkml:trace>
  <inkml:trace contextRef="#ctx0" brushRef="#br0" timeOffset="171344.67">23267 14957 0,'0'0'0,"173"-25"31,-73 25-15,24-24-16,24-26 15</inkml:trace>
  <inkml:trace contextRef="#ctx0" brushRef="#br0" timeOffset="171659.36">23515 14784 0,'0'0'0,"-25"24"31,25 51-16,0-26 1,0 26 0,74-1-1,-98-24 1</inkml:trace>
  <inkml:trace contextRef="#ctx0" brushRef="#br0" timeOffset="171992.61">23887 14486 0,'0'0'0,"50"25"47,-1 24-47,1 51 15,24 98 1,-123 0-1,-75-24 1,74-100-16</inkml:trace>
  <inkml:trace contextRef="#ctx0" brushRef="#br0" timeOffset="172892.53">27136 14560 0,'0'0'16,"-24"-24"-16,-1 24 31,-99 0-16,74 24-15,-24 26 16,74 0 0,49 24-1,50-24 1,125 24 0,-51 0-1,-148-24 1,-124-50-1,0 0 1,-100 0 0,1-50-1</inkml:trace>
  <inkml:trace contextRef="#ctx0" brushRef="#br0" timeOffset="176458.47">23044 15478 0,'0'0'0,"0"25"32,0 0-17,0 24 1,0 26 0,0 148-1,0-99-15,0 99 16,-25 50-1,0-149 1,25 75 0,25-51-1,0-24 1,-25-99 0,0 0-1</inkml:trace>
  <inkml:trace contextRef="#ctx0" brushRef="#br0" timeOffset="177675.22">22647 17066 0,'0'0'0,"-25"24"31,0 1-31,0 25 15,-24 49 1,24-25 0,25-24-1,25 74 1,-50-99 0</inkml:trace>
  <inkml:trace contextRef="#ctx0" brushRef="#br0" timeOffset="178309.06">22572 17115 0,'0'0'0,"0"-25"0,75 1 31,-1-1-15,50 25-1,-49 49 1,-75 51 0,-75-1-1,26-25 1,49-24-1,24-25 1,26-1-16,0 1 16,-1-25-16,75 0 15,-49-74 1,-51 24 0,-24 1 15,-49 24-16,-1 50 1,25-1 0,1 26-1,24 24 1,74-24 0,50 0-1</inkml:trace>
  <inkml:trace contextRef="#ctx0" brushRef="#br0" timeOffset="178758.34">23515 17537 0,'0'0'15,"25"0"-15,-1-50 16,1 25-16,0 1 16,0-26-16,-25 25 15,0-24 1,-75 24-1,26 25 1,24 25 0,50 24-1,24 1 1,1 49 0,-25-24-1,-50-26 16,-74-24-15,24-25-16,51 0 16,-51-25-16</inkml:trace>
  <inkml:trace contextRef="#ctx0" brushRef="#br0" timeOffset="179008.99">23937 17165 0,'0'0'16,"-25"0"-16,25 25 0,-50-1 31,25 26-16,25-25-15,25 24 16,74 100 0,25-49-1</inkml:trace>
  <inkml:trace contextRef="#ctx0" brushRef="#br0" timeOffset="179274.66">24284 17338 0,'99'0'31,"-25"-24"-31,-24-26 0</inkml:trace>
  <inkml:trace contextRef="#ctx0" brushRef="#br0" timeOffset="179475.46">24581 17041 0,'0'0'0,"25"25"47,0-1-47,25 51 16,-26-1-1,1 25-15,-50 50 16,-99 0-1</inkml:trace>
  <inkml:trace contextRef="#ctx0" brushRef="#br0" timeOffset="183442.4">13022 12328 0,'0'0'0,"0"-25"0,-24 0 16,24 1-16,0-1 15,0 0 1,0 50 31,0 0-32,0-1 1,0 175 0,0 74-1,0-75 1,-25 224-1,25-224-15,25 224 16,-1-75 0,1-223-1,-25 75 1,25-125 0,0-99-1</inkml:trace>
  <inkml:trace contextRef="#ctx0" brushRef="#br0" timeOffset="184360.04">15503 12204 0,'0'0'15,"0"-50"1,0 75 31,0 0-31,25 25-16,0 123 15,-25-74 1,49 149-1,26 100 17,-26 24-17,1-75 1,-50-123 0,0 99-1,-25-99 1,25-50-1,0-50 1,25-99-16</inkml:trace>
  <inkml:trace contextRef="#ctx0" brushRef="#br0" timeOffset="186506.58">11857 15304 0,'0'0'0,"-25"0"16,50 0 46,-1-24-46,1-1-16,74-50 31,-24 1-15,-75 24 0,-50 26-1,-24 24 1,-75 24-1,75 51 1,49-26-16,50 1 16,123 149-1,-24-75 1,-74-75 0,-50 1-1,-99-25 1,-100-1 15,51 1-15,98-25-16</inkml:trace>
  <inkml:trace contextRef="#ctx0" brushRef="#br0" timeOffset="186939.74">12477 15131 0,'0'0'0,"-25"0"16,-49 74-1,24 75 1,25 0 0,25-75-1,50 26 1,24-1 0,-24-74-16</inkml:trace>
  <inkml:trace contextRef="#ctx0" brushRef="#br0" timeOffset="187208.71">12650 15553 0,'0'0'15,"50"0"1,24 0 0,26-25-16,-1 25 15,74-50 1</inkml:trace>
  <inkml:trace contextRef="#ctx0" brushRef="#br0" timeOffset="187406.31">12923 15379 0,'0'0'0,"0"25"31,-25 24-16,25-24 1,0 25-16,25-1 16,-25 75-1,0-49 1</inkml:trace>
  <inkml:trace contextRef="#ctx0" brushRef="#br0" timeOffset="187640.86">13146 15106 0,'0'0'0,"25"0"16,0 25 0,25 0-1,24 49 1,1 25-16,24 75 15,-124-25 1,-124-25 0,75-50-1</inkml:trace>
  <inkml:trace contextRef="#ctx0" brushRef="#br0" timeOffset="189223.64">15081 15429 0,'0'0'0,"0"24"16,0 1-16,0 0 15,0 25 1,0 24 0,25-49-1,-25 0 1,0-50 15,25-74-15,24-75-1,1 25 1,-25 124 0,0-24-1,24 98 1,26 75 0,-50-49-16,-1-1 15,76 25 1,-150-49-1</inkml:trace>
  <inkml:trace contextRef="#ctx0" brushRef="#br0" timeOffset="189392.07">15156 15553 0,'0'0'0,"24"-25"31,100 0-15,1 0-1,-26 0-15</inkml:trace>
  <inkml:trace contextRef="#ctx0" brushRef="#br0" timeOffset="189640.23">15925 15106 0,'0'0'0,"0"25"15,-25 0 1,-25 99-1,50-25-15,0 50 16,75-50 0,-51-99-1</inkml:trace>
  <inkml:trace contextRef="#ctx0" brushRef="#br0" timeOffset="189938.99">16123 15478 0,'0'0'16,"50"-25"15,24 25-31,50-24 16,75-1-1</inkml:trace>
  <inkml:trace contextRef="#ctx0" brushRef="#br0" timeOffset="190122.47">16297 15280 0,'0'0'0,"0"24"16,-25 1-1,50 25 1,-25 24-1,24 1 1,-24-26-16</inkml:trace>
  <inkml:trace contextRef="#ctx0" brushRef="#br0" timeOffset="190355.66">16619 15081 0,'0'0'16,"0"-25"-16,50 25 31,74 50-15,25 148-1,-125-98 1,-73 98-1,-125-49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134E5-CAAC-464C-833A-FC0C2C44ADFC}" type="datetimeFigureOut">
              <a:rPr lang="en-IN" smtClean="0"/>
              <a:t>01-11-2020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98448-6F68-471E-80D8-0197A9BFD824}" type="slidenum">
              <a:rPr lang="en-IN" smtClean="0"/>
              <a:t>‹#›</a:t>
            </a:fld>
            <a:endParaRPr lang="en-IN"/>
          </a:p>
        </p:txBody>
      </p:sp>
    </p:spTree>
    <p:extLst>
      <p:ext uri="{BB962C8B-B14F-4D97-AF65-F5344CB8AC3E}">
        <p14:creationId xmlns:p14="http://schemas.microsoft.com/office/powerpoint/2010/main" val="918906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2D71F64-AE8E-4A7E-BDAB-6131FDB64552}" type="datetime1">
              <a:rPr lang="en-IN" smtClean="0"/>
              <a:t>01-11-2020</a:t>
            </a:fld>
            <a:endParaRPr lang="en-IN"/>
          </a:p>
        </p:txBody>
      </p:sp>
      <p:sp>
        <p:nvSpPr>
          <p:cNvPr id="5" name="Footer Placeholder 4"/>
          <p:cNvSpPr>
            <a:spLocks noGrp="1"/>
          </p:cNvSpPr>
          <p:nvPr>
            <p:ph type="ftr" sz="quarter" idx="11"/>
          </p:nvPr>
        </p:nvSpPr>
        <p:spPr>
          <a:xfrm>
            <a:off x="2692397" y="5037663"/>
            <a:ext cx="5214635" cy="279400"/>
          </a:xfrm>
        </p:spPr>
        <p:txBody>
          <a:bodyPr/>
          <a:lstStyle/>
          <a:p>
            <a:r>
              <a:rPr lang="en-IN"/>
              <a:t>CIR</a:t>
            </a:r>
          </a:p>
        </p:txBody>
      </p:sp>
      <p:sp>
        <p:nvSpPr>
          <p:cNvPr id="6" name="Slide Number Placeholder 5"/>
          <p:cNvSpPr>
            <a:spLocks noGrp="1"/>
          </p:cNvSpPr>
          <p:nvPr>
            <p:ph type="sldNum" sz="quarter" idx="12"/>
          </p:nvPr>
        </p:nvSpPr>
        <p:spPr>
          <a:xfrm>
            <a:off x="8956900" y="5037663"/>
            <a:ext cx="551167" cy="279400"/>
          </a:xfrm>
        </p:spPr>
        <p:txBody>
          <a:bodyPr/>
          <a:lstStyle/>
          <a:p>
            <a:fld id="{B989B573-E9F7-41D9-A41E-1FBAB4980EC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4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A9486-84F4-4D1E-9205-F3D3592D1A0F}" type="datetime1">
              <a:rPr lang="en-IN" smtClean="0"/>
              <a:t>01-11-2020</a:t>
            </a:fld>
            <a:endParaRPr lang="en-IN"/>
          </a:p>
        </p:txBody>
      </p:sp>
      <p:sp>
        <p:nvSpPr>
          <p:cNvPr id="6" name="Footer Placeholder 5"/>
          <p:cNvSpPr>
            <a:spLocks noGrp="1"/>
          </p:cNvSpPr>
          <p:nvPr>
            <p:ph type="ftr" sz="quarter" idx="11"/>
          </p:nvPr>
        </p:nvSpPr>
        <p:spPr/>
        <p:txBody>
          <a:bodyPr/>
          <a:lstStyle/>
          <a:p>
            <a:r>
              <a:rPr lang="en-IN"/>
              <a:t>CIR</a:t>
            </a:r>
          </a:p>
        </p:txBody>
      </p:sp>
      <p:sp>
        <p:nvSpPr>
          <p:cNvPr id="7" name="Slide Number Placeholder 6"/>
          <p:cNvSpPr>
            <a:spLocks noGrp="1"/>
          </p:cNvSpPr>
          <p:nvPr>
            <p:ph type="sldNum" sz="quarter" idx="12"/>
          </p:nvPr>
        </p:nvSpPr>
        <p:spPr/>
        <p:txBody>
          <a:bodyPr/>
          <a:lstStyle/>
          <a:p>
            <a:fld id="{B989B573-E9F7-41D9-A41E-1FBAB4980EC0}" type="slidenum">
              <a:rPr lang="en-IN" smtClean="0"/>
              <a:t>‹#›</a:t>
            </a:fld>
            <a:endParaRPr lang="en-IN"/>
          </a:p>
        </p:txBody>
      </p:sp>
    </p:spTree>
    <p:extLst>
      <p:ext uri="{BB962C8B-B14F-4D97-AF65-F5344CB8AC3E}">
        <p14:creationId xmlns:p14="http://schemas.microsoft.com/office/powerpoint/2010/main" val="208650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CB57F-596F-4F00-A9D1-8110CDFF06FC}" type="datetime1">
              <a:rPr lang="en-IN" smtClean="0"/>
              <a:t>01-11-2020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B989B573-E9F7-41D9-A41E-1FBAB4980EC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7350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06674-244B-441C-BE0D-F40406368CB0}" type="datetime1">
              <a:rPr lang="en-IN" smtClean="0"/>
              <a:t>01-11-2020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B989B573-E9F7-41D9-A41E-1FBAB4980EC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9133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FB1AFC-ECF3-4389-ADF0-7AB39452A0F0}" type="datetime1">
              <a:rPr lang="en-IN" smtClean="0"/>
              <a:t>01-11-2020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B989B573-E9F7-41D9-A41E-1FBAB4980EC0}" type="slidenum">
              <a:rPr lang="en-IN" smtClean="0"/>
              <a:t>‹#›</a:t>
            </a:fld>
            <a:endParaRPr lang="en-IN"/>
          </a:p>
        </p:txBody>
      </p:sp>
    </p:spTree>
    <p:extLst>
      <p:ext uri="{BB962C8B-B14F-4D97-AF65-F5344CB8AC3E}">
        <p14:creationId xmlns:p14="http://schemas.microsoft.com/office/powerpoint/2010/main" val="1174433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14730-2DD4-4AB5-A104-E9FC3D065B7F}" type="datetime1">
              <a:rPr lang="en-IN" smtClean="0"/>
              <a:t>01-11-2020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B989B573-E9F7-41D9-A41E-1FBAB4980EC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95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C7198D-600E-4185-9C10-9A8B28213D83}" type="datetime1">
              <a:rPr lang="en-IN" smtClean="0"/>
              <a:t>01-11-2020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B989B573-E9F7-41D9-A41E-1FBAB4980EC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0527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C3E579-551C-40E1-A231-9B5C19F78523}" type="datetime1">
              <a:rPr lang="en-IN" smtClean="0"/>
              <a:t>01-11-2020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B989B573-E9F7-41D9-A41E-1FBAB4980EC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3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CCFB4-3F9E-4D5F-B2DA-206E3A523D64}" type="datetime1">
              <a:rPr lang="en-IN" smtClean="0"/>
              <a:t>01-11-2020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B989B573-E9F7-41D9-A41E-1FBAB4980EC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051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FB281-489B-4BF3-8B6B-923E1109D40A}" type="datetime1">
              <a:rPr lang="en-IN" smtClean="0"/>
              <a:t>01-11-2020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B989B573-E9F7-41D9-A41E-1FBAB4980EC0}" type="slidenum">
              <a:rPr lang="en-IN" smtClean="0"/>
              <a:t>‹#›</a:t>
            </a:fld>
            <a:endParaRPr lang="en-IN"/>
          </a:p>
        </p:txBody>
      </p:sp>
    </p:spTree>
    <p:extLst>
      <p:ext uri="{BB962C8B-B14F-4D97-AF65-F5344CB8AC3E}">
        <p14:creationId xmlns:p14="http://schemas.microsoft.com/office/powerpoint/2010/main" val="252769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536F0-64B6-4247-A4F5-B1354DF5F636}" type="datetime1">
              <a:rPr lang="en-IN" smtClean="0"/>
              <a:t>01-11-2020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B989B573-E9F7-41D9-A41E-1FBAB4980EC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7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BF035-8A46-48CE-B5A2-1F6F62E27517}" type="datetime1">
              <a:rPr lang="en-IN" smtClean="0"/>
              <a:t>01-11-2020</a:t>
            </a:fld>
            <a:endParaRPr lang="en-IN"/>
          </a:p>
        </p:txBody>
      </p:sp>
      <p:sp>
        <p:nvSpPr>
          <p:cNvPr id="6" name="Footer Placeholder 5"/>
          <p:cNvSpPr>
            <a:spLocks noGrp="1"/>
          </p:cNvSpPr>
          <p:nvPr>
            <p:ph type="ftr" sz="quarter" idx="11"/>
          </p:nvPr>
        </p:nvSpPr>
        <p:spPr/>
        <p:txBody>
          <a:bodyPr/>
          <a:lstStyle/>
          <a:p>
            <a:r>
              <a:rPr lang="en-IN"/>
              <a:t>CIR</a:t>
            </a:r>
          </a:p>
        </p:txBody>
      </p:sp>
      <p:sp>
        <p:nvSpPr>
          <p:cNvPr id="7" name="Slide Number Placeholder 6"/>
          <p:cNvSpPr>
            <a:spLocks noGrp="1"/>
          </p:cNvSpPr>
          <p:nvPr>
            <p:ph type="sldNum" sz="quarter" idx="12"/>
          </p:nvPr>
        </p:nvSpPr>
        <p:spPr/>
        <p:txBody>
          <a:bodyPr/>
          <a:lstStyle/>
          <a:p>
            <a:fld id="{B989B573-E9F7-41D9-A41E-1FBAB4980EC0}" type="slidenum">
              <a:rPr lang="en-IN" smtClean="0"/>
              <a:t>‹#›</a:t>
            </a:fld>
            <a:endParaRPr lang="en-IN"/>
          </a:p>
        </p:txBody>
      </p:sp>
    </p:spTree>
    <p:extLst>
      <p:ext uri="{BB962C8B-B14F-4D97-AF65-F5344CB8AC3E}">
        <p14:creationId xmlns:p14="http://schemas.microsoft.com/office/powerpoint/2010/main" val="143177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7D792E-6C88-40E1-A15B-975FF6D42A06}" type="datetime1">
              <a:rPr lang="en-IN" smtClean="0"/>
              <a:t>01-11-2020</a:t>
            </a:fld>
            <a:endParaRPr lang="en-IN"/>
          </a:p>
        </p:txBody>
      </p:sp>
      <p:sp>
        <p:nvSpPr>
          <p:cNvPr id="8" name="Footer Placeholder 7"/>
          <p:cNvSpPr>
            <a:spLocks noGrp="1"/>
          </p:cNvSpPr>
          <p:nvPr>
            <p:ph type="ftr" sz="quarter" idx="11"/>
          </p:nvPr>
        </p:nvSpPr>
        <p:spPr/>
        <p:txBody>
          <a:bodyPr/>
          <a:lstStyle/>
          <a:p>
            <a:r>
              <a:rPr lang="en-IN"/>
              <a:t>CIR</a:t>
            </a:r>
          </a:p>
        </p:txBody>
      </p:sp>
      <p:sp>
        <p:nvSpPr>
          <p:cNvPr id="9" name="Slide Number Placeholder 8"/>
          <p:cNvSpPr>
            <a:spLocks noGrp="1"/>
          </p:cNvSpPr>
          <p:nvPr>
            <p:ph type="sldNum" sz="quarter" idx="12"/>
          </p:nvPr>
        </p:nvSpPr>
        <p:spPr/>
        <p:txBody>
          <a:bodyPr/>
          <a:lstStyle/>
          <a:p>
            <a:fld id="{B989B573-E9F7-41D9-A41E-1FBAB4980EC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891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DCEB9C-A80C-4AD0-9EA5-EB250617EC4B}" type="datetime1">
              <a:rPr lang="en-IN" smtClean="0"/>
              <a:t>01-11-2020</a:t>
            </a:fld>
            <a:endParaRPr lang="en-IN"/>
          </a:p>
        </p:txBody>
      </p:sp>
      <p:sp>
        <p:nvSpPr>
          <p:cNvPr id="4" name="Footer Placeholder 3"/>
          <p:cNvSpPr>
            <a:spLocks noGrp="1"/>
          </p:cNvSpPr>
          <p:nvPr>
            <p:ph type="ftr" sz="quarter" idx="11"/>
          </p:nvPr>
        </p:nvSpPr>
        <p:spPr/>
        <p:txBody>
          <a:bodyPr/>
          <a:lstStyle/>
          <a:p>
            <a:r>
              <a:rPr lang="en-IN"/>
              <a:t>CIR</a:t>
            </a:r>
          </a:p>
        </p:txBody>
      </p:sp>
      <p:sp>
        <p:nvSpPr>
          <p:cNvPr id="5" name="Slide Number Placeholder 4"/>
          <p:cNvSpPr>
            <a:spLocks noGrp="1"/>
          </p:cNvSpPr>
          <p:nvPr>
            <p:ph type="sldNum" sz="quarter" idx="12"/>
          </p:nvPr>
        </p:nvSpPr>
        <p:spPr/>
        <p:txBody>
          <a:bodyPr/>
          <a:lstStyle/>
          <a:p>
            <a:fld id="{B989B573-E9F7-41D9-A41E-1FBAB4980EC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15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D9A30-3009-443C-BF3F-C0A8B7ACEFB4}" type="datetime1">
              <a:rPr lang="en-IN" smtClean="0"/>
              <a:t>01-11-2020</a:t>
            </a:fld>
            <a:endParaRPr lang="en-IN"/>
          </a:p>
        </p:txBody>
      </p:sp>
      <p:sp>
        <p:nvSpPr>
          <p:cNvPr id="3" name="Footer Placeholder 2"/>
          <p:cNvSpPr>
            <a:spLocks noGrp="1"/>
          </p:cNvSpPr>
          <p:nvPr>
            <p:ph type="ftr" sz="quarter" idx="11"/>
          </p:nvPr>
        </p:nvSpPr>
        <p:spPr/>
        <p:txBody>
          <a:bodyPr/>
          <a:lstStyle/>
          <a:p>
            <a:r>
              <a:rPr lang="en-IN"/>
              <a:t>CIR</a:t>
            </a:r>
          </a:p>
        </p:txBody>
      </p:sp>
      <p:sp>
        <p:nvSpPr>
          <p:cNvPr id="4" name="Slide Number Placeholder 3"/>
          <p:cNvSpPr>
            <a:spLocks noGrp="1"/>
          </p:cNvSpPr>
          <p:nvPr>
            <p:ph type="sldNum" sz="quarter" idx="12"/>
          </p:nvPr>
        </p:nvSpPr>
        <p:spPr/>
        <p:txBody>
          <a:bodyPr/>
          <a:lstStyle/>
          <a:p>
            <a:fld id="{B989B573-E9F7-41D9-A41E-1FBAB4980EC0}" type="slidenum">
              <a:rPr lang="en-IN" smtClean="0"/>
              <a:t>‹#›</a:t>
            </a:fld>
            <a:endParaRPr lang="en-IN"/>
          </a:p>
        </p:txBody>
      </p:sp>
    </p:spTree>
    <p:extLst>
      <p:ext uri="{BB962C8B-B14F-4D97-AF65-F5344CB8AC3E}">
        <p14:creationId xmlns:p14="http://schemas.microsoft.com/office/powerpoint/2010/main" val="57909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80DA3F-6F2B-4887-ABC6-1889D47538A4}" type="datetime1">
              <a:rPr lang="en-IN" smtClean="0"/>
              <a:t>01-11-2020</a:t>
            </a:fld>
            <a:endParaRPr lang="en-IN"/>
          </a:p>
        </p:txBody>
      </p:sp>
      <p:sp>
        <p:nvSpPr>
          <p:cNvPr id="6" name="Footer Placeholder 5"/>
          <p:cNvSpPr>
            <a:spLocks noGrp="1"/>
          </p:cNvSpPr>
          <p:nvPr>
            <p:ph type="ftr" sz="quarter" idx="11"/>
          </p:nvPr>
        </p:nvSpPr>
        <p:spPr/>
        <p:txBody>
          <a:bodyPr/>
          <a:lstStyle/>
          <a:p>
            <a:r>
              <a:rPr lang="en-IN"/>
              <a:t>CIR</a:t>
            </a:r>
          </a:p>
        </p:txBody>
      </p:sp>
      <p:sp>
        <p:nvSpPr>
          <p:cNvPr id="7" name="Slide Number Placeholder 6"/>
          <p:cNvSpPr>
            <a:spLocks noGrp="1"/>
          </p:cNvSpPr>
          <p:nvPr>
            <p:ph type="sldNum" sz="quarter" idx="12"/>
          </p:nvPr>
        </p:nvSpPr>
        <p:spPr/>
        <p:txBody>
          <a:bodyPr/>
          <a:lstStyle/>
          <a:p>
            <a:fld id="{B989B573-E9F7-41D9-A41E-1FBAB4980EC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304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9CDAD-DD24-44B1-A97E-47608801717E}" type="datetime1">
              <a:rPr lang="en-IN" smtClean="0"/>
              <a:t>01-11-2020</a:t>
            </a:fld>
            <a:endParaRPr lang="en-IN"/>
          </a:p>
        </p:txBody>
      </p:sp>
      <p:sp>
        <p:nvSpPr>
          <p:cNvPr id="6" name="Footer Placeholder 5"/>
          <p:cNvSpPr>
            <a:spLocks noGrp="1"/>
          </p:cNvSpPr>
          <p:nvPr>
            <p:ph type="ftr" sz="quarter" idx="11"/>
          </p:nvPr>
        </p:nvSpPr>
        <p:spPr/>
        <p:txBody>
          <a:bodyPr/>
          <a:lstStyle/>
          <a:p>
            <a:r>
              <a:rPr lang="en-US"/>
              <a:t>CIR</a:t>
            </a:r>
            <a:endParaRPr lang="en-US" dirty="0"/>
          </a:p>
        </p:txBody>
      </p:sp>
      <p:sp>
        <p:nvSpPr>
          <p:cNvPr id="7" name="Slide Number Placeholder 6"/>
          <p:cNvSpPr>
            <a:spLocks noGrp="1"/>
          </p:cNvSpPr>
          <p:nvPr>
            <p:ph type="sldNum" sz="quarter" idx="12"/>
          </p:nvPr>
        </p:nvSpPr>
        <p:spPr/>
        <p:txBody>
          <a:bodyPr/>
          <a:lstStyle/>
          <a:p>
            <a:fld id="{B989B573-E9F7-41D9-A41E-1FBAB4980EC0}" type="slidenum">
              <a:rPr lang="en-IN" smtClean="0"/>
              <a:t>‹#›</a:t>
            </a:fld>
            <a:endParaRPr lang="en-IN"/>
          </a:p>
        </p:txBody>
      </p:sp>
    </p:spTree>
    <p:extLst>
      <p:ext uri="{BB962C8B-B14F-4D97-AF65-F5344CB8AC3E}">
        <p14:creationId xmlns:p14="http://schemas.microsoft.com/office/powerpoint/2010/main" val="263854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8F0CF6-75D5-4DB7-8995-1FB2854956D8}" type="datetime1">
              <a:rPr lang="en-IN" smtClean="0"/>
              <a:t>01-11-2020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a:t>CIR</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89B573-E9F7-41D9-A41E-1FBAB4980EC0}" type="slidenum">
              <a:rPr lang="en-IN" smtClean="0"/>
              <a:t>‹#›</a:t>
            </a:fld>
            <a:endParaRPr lang="en-IN"/>
          </a:p>
        </p:txBody>
      </p:sp>
    </p:spTree>
    <p:extLst>
      <p:ext uri="{BB962C8B-B14F-4D97-AF65-F5344CB8AC3E}">
        <p14:creationId xmlns:p14="http://schemas.microsoft.com/office/powerpoint/2010/main" val="1923882720"/>
      </p:ext>
    </p:extLst>
  </p:cSld>
  <p:clrMap bg1="lt1" tx1="dk1" bg2="lt2" tx2="dk2" accent1="accent1" accent2="accent2" accent3="accent3" accent4="accent4" accent5="accent5" accent6="accent6" hlink="hlink" folHlink="folHlink"/>
  <p:sldLayoutIdLst>
    <p:sldLayoutId id="2147484641" r:id="rId1"/>
    <p:sldLayoutId id="2147484642" r:id="rId2"/>
    <p:sldLayoutId id="2147484643" r:id="rId3"/>
    <p:sldLayoutId id="2147484644" r:id="rId4"/>
    <p:sldLayoutId id="2147484645" r:id="rId5"/>
    <p:sldLayoutId id="2147484646" r:id="rId6"/>
    <p:sldLayoutId id="2147484647" r:id="rId7"/>
    <p:sldLayoutId id="2147484648" r:id="rId8"/>
    <p:sldLayoutId id="2147484649" r:id="rId9"/>
    <p:sldLayoutId id="2147484650" r:id="rId10"/>
    <p:sldLayoutId id="2147484651" r:id="rId11"/>
    <p:sldLayoutId id="2147484652" r:id="rId12"/>
    <p:sldLayoutId id="2147484653" r:id="rId13"/>
    <p:sldLayoutId id="2147484654" r:id="rId14"/>
    <p:sldLayoutId id="2147484655" r:id="rId15"/>
    <p:sldLayoutId id="2147484656" r:id="rId16"/>
    <p:sldLayoutId id="2147484657"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33" name="Rectangle 75">
            <a:extLst>
              <a:ext uri="{FF2B5EF4-FFF2-40B4-BE49-F238E27FC236}">
                <a16:creationId xmlns:a16="http://schemas.microsoft.com/office/drawing/2014/main" id="{A7C15D35-ED9B-4B71-ACBF-6A90BA2E0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77">
            <a:extLst>
              <a:ext uri="{FF2B5EF4-FFF2-40B4-BE49-F238E27FC236}">
                <a16:creationId xmlns:a16="http://schemas.microsoft.com/office/drawing/2014/main" id="{70928187-49AA-4933-9C7B-A9179942C6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F3F7029-790F-4302-BB79-531E4EACDBA1}"/>
              </a:ext>
            </a:extLst>
          </p:cNvPr>
          <p:cNvSpPr>
            <a:spLocks noGrp="1"/>
          </p:cNvSpPr>
          <p:nvPr>
            <p:ph type="ctrTitle"/>
          </p:nvPr>
        </p:nvSpPr>
        <p:spPr>
          <a:xfrm>
            <a:off x="1025038" y="4530912"/>
            <a:ext cx="9989677" cy="677560"/>
          </a:xfrm>
        </p:spPr>
        <p:txBody>
          <a:bodyPr vert="horz" lIns="91440" tIns="45720" rIns="91440" bIns="45720" rtlCol="0">
            <a:noAutofit/>
          </a:bodyPr>
          <a:lstStyle/>
          <a:p>
            <a:pPr>
              <a:lnSpc>
                <a:spcPct val="90000"/>
              </a:lnSpc>
            </a:pPr>
            <a:r>
              <a:rPr lang="en-US" sz="4000" dirty="0"/>
              <a:t>Blood Relations &amp; Directions Sense</a:t>
            </a:r>
          </a:p>
        </p:txBody>
      </p:sp>
      <p:sp>
        <p:nvSpPr>
          <p:cNvPr id="1035" name="Rectangle 79">
            <a:extLst>
              <a:ext uri="{FF2B5EF4-FFF2-40B4-BE49-F238E27FC236}">
                <a16:creationId xmlns:a16="http://schemas.microsoft.com/office/drawing/2014/main" id="{4C392626-05AF-4C52-899B-D3A0AD4E6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ood relation questions in Hindi">
            <a:extLst>
              <a:ext uri="{FF2B5EF4-FFF2-40B4-BE49-F238E27FC236}">
                <a16:creationId xmlns:a16="http://schemas.microsoft.com/office/drawing/2014/main" id="{E6F18155-AB24-4F10-9BF4-BA60395BD60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46641" y="1330348"/>
            <a:ext cx="4243375" cy="26520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Understanding Direction Sense Test">
            <a:extLst>
              <a:ext uri="{FF2B5EF4-FFF2-40B4-BE49-F238E27FC236}">
                <a16:creationId xmlns:a16="http://schemas.microsoft.com/office/drawing/2014/main" id="{8DC8C419-E974-448B-8FE5-D42DE79E6DF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95559" y="1257341"/>
            <a:ext cx="2798064" cy="2798064"/>
          </a:xfrm>
          <a:prstGeom prst="rect">
            <a:avLst/>
          </a:prstGeom>
          <a:noFill/>
          <a:extLst>
            <a:ext uri="{909E8E84-426E-40DD-AFC4-6F175D3DCCD1}">
              <a14:hiddenFill xmlns:a14="http://schemas.microsoft.com/office/drawing/2010/main">
                <a:solidFill>
                  <a:srgbClr val="FFFFFF"/>
                </a:solidFill>
              </a14:hiddenFill>
            </a:ext>
          </a:extLst>
        </p:spPr>
      </p:pic>
      <p:cxnSp>
        <p:nvCxnSpPr>
          <p:cNvPr id="1036" name="Straight Connector 81">
            <a:extLst>
              <a:ext uri="{FF2B5EF4-FFF2-40B4-BE49-F238E27FC236}">
                <a16:creationId xmlns:a16="http://schemas.microsoft.com/office/drawing/2014/main" id="{FE9364B3-6D35-41AF-A387-3531E17375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567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p:txBody>
          <a:bodyPr vert="horz" lIns="91440" tIns="45720" rIns="91440" bIns="45720" rtlCol="0" anchor="ctr">
            <a:normAutofit/>
          </a:bodyPr>
          <a:lstStyle/>
          <a:p>
            <a:pPr algn="l"/>
            <a:r>
              <a:rPr lang="en-US" dirty="0"/>
              <a:t>Problem 3</a:t>
            </a:r>
          </a:p>
        </p:txBody>
      </p:sp>
      <p:sp>
        <p:nvSpPr>
          <p:cNvPr id="2" name="Content Placeholder 1">
            <a:extLst>
              <a:ext uri="{FF2B5EF4-FFF2-40B4-BE49-F238E27FC236}">
                <a16:creationId xmlns:a16="http://schemas.microsoft.com/office/drawing/2014/main" id="{E872E79E-5F48-4A2B-90A7-8CDBE0DA9FC7}"/>
              </a:ext>
            </a:extLst>
          </p:cNvPr>
          <p:cNvSpPr>
            <a:spLocks noGrp="1"/>
          </p:cNvSpPr>
          <p:nvPr>
            <p:ph idx="1"/>
          </p:nvPr>
        </p:nvSpPr>
        <p:spPr>
          <a:xfrm>
            <a:off x="1295402" y="2556931"/>
            <a:ext cx="9601196" cy="3318936"/>
          </a:xfrm>
        </p:spPr>
        <p:txBody>
          <a:bodyPr>
            <a:normAutofit/>
          </a:bodyPr>
          <a:lstStyle/>
          <a:p>
            <a:pPr marL="0" indent="0">
              <a:buNone/>
            </a:pPr>
            <a:r>
              <a:rPr lang="en-US" dirty="0"/>
              <a:t>Pointing to a girl in the photograph, Ajay said, "Her mother's brother is the only son of my mother's father." How is the girl's mother related to Ajay?</a:t>
            </a:r>
          </a:p>
          <a:p>
            <a:pPr marL="457200" indent="-457200">
              <a:buFont typeface="+mj-lt"/>
              <a:buAutoNum type="alphaLcPeriod"/>
            </a:pPr>
            <a:r>
              <a:rPr lang="en-US" dirty="0"/>
              <a:t>Mother</a:t>
            </a:r>
          </a:p>
          <a:p>
            <a:pPr marL="457200" indent="-457200">
              <a:buFont typeface="+mj-lt"/>
              <a:buAutoNum type="alphaLcPeriod"/>
            </a:pPr>
            <a:r>
              <a:rPr lang="en-US" dirty="0"/>
              <a:t>Sister</a:t>
            </a:r>
          </a:p>
          <a:p>
            <a:pPr marL="457200" indent="-457200">
              <a:buFont typeface="+mj-lt"/>
              <a:buAutoNum type="alphaLcPeriod"/>
            </a:pPr>
            <a:r>
              <a:rPr lang="en-US" dirty="0"/>
              <a:t>Aunt</a:t>
            </a:r>
          </a:p>
          <a:p>
            <a:pPr marL="457200" indent="-457200">
              <a:buFont typeface="+mj-lt"/>
              <a:buAutoNum type="alphaLcPeriod"/>
            </a:pPr>
            <a:r>
              <a:rPr lang="en-US" dirty="0"/>
              <a:t>a or c</a:t>
            </a:r>
            <a:endParaRPr lang="en-IN" dirty="0"/>
          </a:p>
        </p:txBody>
      </p:sp>
      <p:sp>
        <p:nvSpPr>
          <p:cNvPr id="5" name="TextBox 4">
            <a:extLst>
              <a:ext uri="{FF2B5EF4-FFF2-40B4-BE49-F238E27FC236}">
                <a16:creationId xmlns:a16="http://schemas.microsoft.com/office/drawing/2014/main" id="{45143AE7-B82A-4DD9-849B-828C777BBB9B}"/>
              </a:ext>
            </a:extLst>
          </p:cNvPr>
          <p:cNvSpPr txBox="1"/>
          <p:nvPr/>
        </p:nvSpPr>
        <p:spPr>
          <a:xfrm>
            <a:off x="5418483" y="5645034"/>
            <a:ext cx="1355033" cy="461665"/>
          </a:xfrm>
          <a:prstGeom prst="rect">
            <a:avLst/>
          </a:prstGeom>
          <a:noFill/>
        </p:spPr>
        <p:txBody>
          <a:bodyPr wrap="square" rtlCol="0">
            <a:spAutoFit/>
          </a:bodyPr>
          <a:lstStyle/>
          <a:p>
            <a:r>
              <a:rPr lang="en-IN" sz="2400" dirty="0"/>
              <a:t>Option d</a:t>
            </a:r>
          </a:p>
        </p:txBody>
      </p:sp>
      <p:sp>
        <p:nvSpPr>
          <p:cNvPr id="4" name="Date Placeholder 3">
            <a:extLst>
              <a:ext uri="{FF2B5EF4-FFF2-40B4-BE49-F238E27FC236}">
                <a16:creationId xmlns:a16="http://schemas.microsoft.com/office/drawing/2014/main" id="{E8BAE8F4-532D-47B1-BB72-B7575AA9E93A}"/>
              </a:ext>
            </a:extLst>
          </p:cNvPr>
          <p:cNvSpPr>
            <a:spLocks noGrp="1"/>
          </p:cNvSpPr>
          <p:nvPr>
            <p:ph type="dt" sz="half" idx="10"/>
          </p:nvPr>
        </p:nvSpPr>
        <p:spPr/>
        <p:txBody>
          <a:bodyPr/>
          <a:lstStyle/>
          <a:p>
            <a:fld id="{29A581B6-AAB0-4FCF-BDAA-9A814B261D80}" type="datetime1">
              <a:rPr lang="en-IN" smtClean="0"/>
              <a:t>01-11-2020</a:t>
            </a:fld>
            <a:endParaRPr lang="en-IN"/>
          </a:p>
        </p:txBody>
      </p:sp>
      <p:sp>
        <p:nvSpPr>
          <p:cNvPr id="6" name="Footer Placeholder 5">
            <a:extLst>
              <a:ext uri="{FF2B5EF4-FFF2-40B4-BE49-F238E27FC236}">
                <a16:creationId xmlns:a16="http://schemas.microsoft.com/office/drawing/2014/main" id="{5404C5AA-8010-4B24-B50B-13F3BCC89CEE}"/>
              </a:ext>
            </a:extLst>
          </p:cNvPr>
          <p:cNvSpPr>
            <a:spLocks noGrp="1"/>
          </p:cNvSpPr>
          <p:nvPr>
            <p:ph type="ftr" sz="quarter" idx="11"/>
          </p:nvPr>
        </p:nvSpPr>
        <p:spPr/>
        <p:txBody>
          <a:bodyPr/>
          <a:lstStyle/>
          <a:p>
            <a:r>
              <a:rPr lang="en-IN"/>
              <a:t>CIR</a:t>
            </a:r>
          </a:p>
        </p:txBody>
      </p:sp>
      <p:sp>
        <p:nvSpPr>
          <p:cNvPr id="7" name="Slide Number Placeholder 6">
            <a:extLst>
              <a:ext uri="{FF2B5EF4-FFF2-40B4-BE49-F238E27FC236}">
                <a16:creationId xmlns:a16="http://schemas.microsoft.com/office/drawing/2014/main" id="{33AD4A42-F6F0-424B-8EAB-90C54093D1DD}"/>
              </a:ext>
            </a:extLst>
          </p:cNvPr>
          <p:cNvSpPr>
            <a:spLocks noGrp="1"/>
          </p:cNvSpPr>
          <p:nvPr>
            <p:ph type="sldNum" sz="quarter" idx="12"/>
          </p:nvPr>
        </p:nvSpPr>
        <p:spPr/>
        <p:txBody>
          <a:bodyPr/>
          <a:lstStyle/>
          <a:p>
            <a:fld id="{B989B573-E9F7-41D9-A41E-1FBAB4980EC0}" type="slidenum">
              <a:rPr lang="en-IN" smtClean="0"/>
              <a:t>10</a:t>
            </a:fld>
            <a:endParaRPr lang="en-IN"/>
          </a:p>
        </p:txBody>
      </p:sp>
    </p:spTree>
    <p:extLst>
      <p:ext uri="{BB962C8B-B14F-4D97-AF65-F5344CB8AC3E}">
        <p14:creationId xmlns:p14="http://schemas.microsoft.com/office/powerpoint/2010/main" val="222132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532909" cy="4794578"/>
          </a:xfrm>
        </p:spPr>
        <p:txBody>
          <a:bodyPr vert="horz" lIns="91440" tIns="45720" rIns="91440" bIns="45720" rtlCol="0">
            <a:normAutofit/>
          </a:bodyPr>
          <a:lstStyle/>
          <a:p>
            <a:r>
              <a:rPr lang="en-US" dirty="0">
                <a:solidFill>
                  <a:srgbClr val="262626"/>
                </a:solidFill>
              </a:rPr>
              <a:t>Problem 4</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8627AF-5F6D-43F0-91B0-3D2E9D65A287}"/>
              </a:ext>
            </a:extLst>
          </p:cNvPr>
          <p:cNvSpPr txBox="1"/>
          <p:nvPr/>
        </p:nvSpPr>
        <p:spPr>
          <a:xfrm>
            <a:off x="1568801" y="3969027"/>
            <a:ext cx="1514452" cy="461665"/>
          </a:xfrm>
          <a:prstGeom prst="rect">
            <a:avLst/>
          </a:prstGeom>
          <a:noFill/>
        </p:spPr>
        <p:txBody>
          <a:bodyPr wrap="square" rtlCol="0">
            <a:spAutoFit/>
          </a:bodyPr>
          <a:lstStyle/>
          <a:p>
            <a:r>
              <a:rPr lang="en-IN" sz="2400" dirty="0"/>
              <a:t>Option c</a:t>
            </a:r>
          </a:p>
        </p:txBody>
      </p:sp>
      <p:sp>
        <p:nvSpPr>
          <p:cNvPr id="4" name="Rectangle 3">
            <a:extLst>
              <a:ext uri="{FF2B5EF4-FFF2-40B4-BE49-F238E27FC236}">
                <a16:creationId xmlns:a16="http://schemas.microsoft.com/office/drawing/2014/main" id="{D57BBF2F-373F-4208-88B1-8B2C34BE8022}"/>
              </a:ext>
            </a:extLst>
          </p:cNvPr>
          <p:cNvSpPr/>
          <p:nvPr/>
        </p:nvSpPr>
        <p:spPr>
          <a:xfrm>
            <a:off x="5374026" y="1720839"/>
            <a:ext cx="6096000" cy="3416320"/>
          </a:xfrm>
          <a:prstGeom prst="rect">
            <a:avLst/>
          </a:prstGeom>
        </p:spPr>
        <p:txBody>
          <a:bodyPr>
            <a:spAutoFit/>
          </a:bodyPr>
          <a:lstStyle/>
          <a:p>
            <a:pPr algn="just"/>
            <a:r>
              <a:rPr lang="en-IN" sz="2400" dirty="0"/>
              <a:t>Ravi is grandfather to Selvi. Balu is son of Ravi. Neetu is wife of Balu. Balu is brother of Kavi. Lakshmi is mother of Kavi. Selvi is daughter of Neetu. How is Lakshmi related to Neetu?</a:t>
            </a:r>
          </a:p>
          <a:p>
            <a:pPr algn="just"/>
            <a:endParaRPr lang="en-IN" sz="2400" dirty="0"/>
          </a:p>
          <a:p>
            <a:pPr marL="457200" indent="-457200" algn="just">
              <a:buClr>
                <a:srgbClr val="C00000"/>
              </a:buClr>
              <a:buFont typeface="+mj-lt"/>
              <a:buAutoNum type="alphaLcPeriod"/>
            </a:pPr>
            <a:r>
              <a:rPr lang="en-US" sz="2400" dirty="0"/>
              <a:t>Sister</a:t>
            </a:r>
          </a:p>
          <a:p>
            <a:pPr marL="457200" indent="-457200" algn="just">
              <a:buClr>
                <a:srgbClr val="C00000"/>
              </a:buClr>
              <a:buFont typeface="+mj-lt"/>
              <a:buAutoNum type="alphaLcPeriod"/>
            </a:pPr>
            <a:r>
              <a:rPr lang="en-US" sz="2400" dirty="0"/>
              <a:t>Mother</a:t>
            </a:r>
          </a:p>
          <a:p>
            <a:pPr marL="457200" indent="-457200" algn="just">
              <a:buClr>
                <a:srgbClr val="C00000"/>
              </a:buClr>
              <a:buFont typeface="+mj-lt"/>
              <a:buAutoNum type="alphaLcPeriod"/>
            </a:pPr>
            <a:r>
              <a:rPr lang="en-US" sz="2400" dirty="0"/>
              <a:t>Mother-in-law</a:t>
            </a:r>
          </a:p>
          <a:p>
            <a:pPr marL="457200" indent="-457200" algn="just">
              <a:buClr>
                <a:srgbClr val="C00000"/>
              </a:buClr>
              <a:buFont typeface="+mj-lt"/>
              <a:buAutoNum type="alphaLcPeriod"/>
            </a:pPr>
            <a:r>
              <a:rPr lang="en-US" sz="2400" dirty="0"/>
              <a:t>Aunt</a:t>
            </a:r>
            <a:endParaRPr lang="en-IN" sz="2400" dirty="0"/>
          </a:p>
        </p:txBody>
      </p:sp>
      <p:sp>
        <p:nvSpPr>
          <p:cNvPr id="2" name="Date Placeholder 1">
            <a:extLst>
              <a:ext uri="{FF2B5EF4-FFF2-40B4-BE49-F238E27FC236}">
                <a16:creationId xmlns:a16="http://schemas.microsoft.com/office/drawing/2014/main" id="{C22FC138-83D1-4CF7-B719-174BA2874514}"/>
              </a:ext>
            </a:extLst>
          </p:cNvPr>
          <p:cNvSpPr>
            <a:spLocks noGrp="1"/>
          </p:cNvSpPr>
          <p:nvPr>
            <p:ph type="dt" sz="half" idx="10"/>
          </p:nvPr>
        </p:nvSpPr>
        <p:spPr/>
        <p:txBody>
          <a:bodyPr/>
          <a:lstStyle/>
          <a:p>
            <a:fld id="{F07AF9EA-6FA4-477C-8233-871D423C5DA4}" type="datetime1">
              <a:rPr lang="en-IN" smtClean="0"/>
              <a:t>01-11-2020</a:t>
            </a:fld>
            <a:endParaRPr lang="en-IN"/>
          </a:p>
        </p:txBody>
      </p:sp>
      <p:sp>
        <p:nvSpPr>
          <p:cNvPr id="6" name="Footer Placeholder 5">
            <a:extLst>
              <a:ext uri="{FF2B5EF4-FFF2-40B4-BE49-F238E27FC236}">
                <a16:creationId xmlns:a16="http://schemas.microsoft.com/office/drawing/2014/main" id="{74BCB06D-4C48-4A1E-BF10-A6A108D0865A}"/>
              </a:ext>
            </a:extLst>
          </p:cNvPr>
          <p:cNvSpPr>
            <a:spLocks noGrp="1"/>
          </p:cNvSpPr>
          <p:nvPr>
            <p:ph type="ftr" sz="quarter" idx="11"/>
          </p:nvPr>
        </p:nvSpPr>
        <p:spPr/>
        <p:txBody>
          <a:bodyPr/>
          <a:lstStyle/>
          <a:p>
            <a:r>
              <a:rPr lang="en-IN"/>
              <a:t>CIR</a:t>
            </a:r>
          </a:p>
        </p:txBody>
      </p:sp>
      <p:sp>
        <p:nvSpPr>
          <p:cNvPr id="7" name="Slide Number Placeholder 6">
            <a:extLst>
              <a:ext uri="{FF2B5EF4-FFF2-40B4-BE49-F238E27FC236}">
                <a16:creationId xmlns:a16="http://schemas.microsoft.com/office/drawing/2014/main" id="{2BDAF72E-B6DF-45AC-8906-028B2AECB4BB}"/>
              </a:ext>
            </a:extLst>
          </p:cNvPr>
          <p:cNvSpPr>
            <a:spLocks noGrp="1"/>
          </p:cNvSpPr>
          <p:nvPr>
            <p:ph type="sldNum" sz="quarter" idx="12"/>
          </p:nvPr>
        </p:nvSpPr>
        <p:spPr/>
        <p:txBody>
          <a:bodyPr/>
          <a:lstStyle/>
          <a:p>
            <a:fld id="{B989B573-E9F7-41D9-A41E-1FBAB4980EC0}" type="slidenum">
              <a:rPr lang="en-IN" smtClean="0"/>
              <a:t>11</a:t>
            </a:fld>
            <a:endParaRPr lang="en-IN"/>
          </a:p>
        </p:txBody>
      </p:sp>
    </p:spTree>
    <p:extLst>
      <p:ext uri="{BB962C8B-B14F-4D97-AF65-F5344CB8AC3E}">
        <p14:creationId xmlns:p14="http://schemas.microsoft.com/office/powerpoint/2010/main" val="296543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anim calcmode="lin" valueType="num">
                                      <p:cBhvr>
                                        <p:cTn id="1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anim calcmode="lin" valueType="num">
                                      <p:cBhvr>
                                        <p:cTn id="2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p:txBody>
          <a:bodyPr vert="horz" lIns="91440" tIns="45720" rIns="91440" bIns="45720" rtlCol="0" anchor="ctr">
            <a:normAutofit/>
          </a:bodyPr>
          <a:lstStyle/>
          <a:p>
            <a:pPr algn="l"/>
            <a:r>
              <a:rPr lang="en-US" dirty="0"/>
              <a:t>Problem 5</a:t>
            </a:r>
          </a:p>
        </p:txBody>
      </p:sp>
      <p:sp>
        <p:nvSpPr>
          <p:cNvPr id="2" name="Content Placeholder 1">
            <a:extLst>
              <a:ext uri="{FF2B5EF4-FFF2-40B4-BE49-F238E27FC236}">
                <a16:creationId xmlns:a16="http://schemas.microsoft.com/office/drawing/2014/main" id="{E872E79E-5F48-4A2B-90A7-8CDBE0DA9FC7}"/>
              </a:ext>
            </a:extLst>
          </p:cNvPr>
          <p:cNvSpPr>
            <a:spLocks noGrp="1"/>
          </p:cNvSpPr>
          <p:nvPr>
            <p:ph idx="1"/>
          </p:nvPr>
        </p:nvSpPr>
        <p:spPr>
          <a:xfrm>
            <a:off x="1295401" y="2146112"/>
            <a:ext cx="9601196" cy="3729755"/>
          </a:xfrm>
        </p:spPr>
        <p:txBody>
          <a:bodyPr>
            <a:normAutofit fontScale="85000" lnSpcReduction="10000"/>
          </a:bodyPr>
          <a:lstStyle/>
          <a:p>
            <a:pPr marL="0" indent="0" algn="just">
              <a:buNone/>
            </a:pPr>
            <a:endParaRPr lang="en-US" dirty="0"/>
          </a:p>
          <a:p>
            <a:pPr marL="0" indent="0" algn="just">
              <a:buNone/>
            </a:pPr>
            <a:r>
              <a:rPr lang="en-US" sz="2800" dirty="0"/>
              <a:t>Q is father of A and B. X is mother of K, N is son of A. N is the only brother of K. X is daughter-in-law of P. P has only one daughter and one son.</a:t>
            </a:r>
          </a:p>
          <a:p>
            <a:pPr marL="0" indent="0">
              <a:buNone/>
            </a:pPr>
            <a:r>
              <a:rPr lang="en-US" sz="2800" dirty="0"/>
              <a:t>Which of the following needs to be true to establish that K is daughter of X?</a:t>
            </a:r>
          </a:p>
          <a:p>
            <a:pPr marL="457200" indent="-457200">
              <a:buFont typeface="+mj-lt"/>
              <a:buAutoNum type="alphaLcPeriod"/>
            </a:pPr>
            <a:r>
              <a:rPr lang="en-US" sz="2800" dirty="0"/>
              <a:t>No extra information is required</a:t>
            </a:r>
            <a:endParaRPr lang="en-IN" sz="2800" dirty="0"/>
          </a:p>
          <a:p>
            <a:pPr marL="457200" indent="-457200">
              <a:buFont typeface="+mj-lt"/>
              <a:buAutoNum type="alphaLcPeriod"/>
            </a:pPr>
            <a:r>
              <a:rPr lang="en-US" sz="2800" dirty="0"/>
              <a:t>B is unmarried</a:t>
            </a:r>
          </a:p>
          <a:p>
            <a:pPr marL="457200" indent="-457200">
              <a:buFont typeface="+mj-lt"/>
              <a:buAutoNum type="alphaLcPeriod"/>
            </a:pPr>
            <a:r>
              <a:rPr lang="en-US" sz="2800" dirty="0"/>
              <a:t>X has only one son</a:t>
            </a:r>
          </a:p>
          <a:p>
            <a:pPr marL="457200" indent="-457200">
              <a:buFont typeface="+mj-lt"/>
              <a:buAutoNum type="alphaLcPeriod"/>
            </a:pPr>
            <a:r>
              <a:rPr lang="en-US" sz="2800" dirty="0"/>
              <a:t>N is grandson of Q</a:t>
            </a:r>
          </a:p>
          <a:p>
            <a:pPr marL="457200" indent="-457200">
              <a:buFont typeface="+mj-lt"/>
              <a:buAutoNum type="alphaLcPeriod"/>
            </a:pPr>
            <a:endParaRPr lang="en-US" sz="2800" dirty="0"/>
          </a:p>
        </p:txBody>
      </p:sp>
      <p:sp>
        <p:nvSpPr>
          <p:cNvPr id="5" name="TextBox 4">
            <a:extLst>
              <a:ext uri="{FF2B5EF4-FFF2-40B4-BE49-F238E27FC236}">
                <a16:creationId xmlns:a16="http://schemas.microsoft.com/office/drawing/2014/main" id="{45143AE7-B82A-4DD9-849B-828C777BBB9B}"/>
              </a:ext>
            </a:extLst>
          </p:cNvPr>
          <p:cNvSpPr txBox="1"/>
          <p:nvPr/>
        </p:nvSpPr>
        <p:spPr>
          <a:xfrm>
            <a:off x="5418483" y="5645034"/>
            <a:ext cx="1355033" cy="461665"/>
          </a:xfrm>
          <a:prstGeom prst="rect">
            <a:avLst/>
          </a:prstGeom>
          <a:noFill/>
        </p:spPr>
        <p:txBody>
          <a:bodyPr wrap="square" rtlCol="0">
            <a:spAutoFit/>
          </a:bodyPr>
          <a:lstStyle/>
          <a:p>
            <a:r>
              <a:rPr lang="en-IN" sz="2400" dirty="0"/>
              <a:t>Option c</a:t>
            </a:r>
          </a:p>
        </p:txBody>
      </p:sp>
      <p:sp>
        <p:nvSpPr>
          <p:cNvPr id="4" name="Date Placeholder 3">
            <a:extLst>
              <a:ext uri="{FF2B5EF4-FFF2-40B4-BE49-F238E27FC236}">
                <a16:creationId xmlns:a16="http://schemas.microsoft.com/office/drawing/2014/main" id="{B89F41C4-93C8-4B0A-8941-919B89182083}"/>
              </a:ext>
            </a:extLst>
          </p:cNvPr>
          <p:cNvSpPr>
            <a:spLocks noGrp="1"/>
          </p:cNvSpPr>
          <p:nvPr>
            <p:ph type="dt" sz="half" idx="10"/>
          </p:nvPr>
        </p:nvSpPr>
        <p:spPr/>
        <p:txBody>
          <a:bodyPr/>
          <a:lstStyle/>
          <a:p>
            <a:fld id="{7CABDBC3-8F9B-45C8-B386-0E4F40970992}" type="datetime1">
              <a:rPr lang="en-IN" smtClean="0"/>
              <a:t>01-11-2020</a:t>
            </a:fld>
            <a:endParaRPr lang="en-IN"/>
          </a:p>
        </p:txBody>
      </p:sp>
      <p:sp>
        <p:nvSpPr>
          <p:cNvPr id="6" name="Footer Placeholder 5">
            <a:extLst>
              <a:ext uri="{FF2B5EF4-FFF2-40B4-BE49-F238E27FC236}">
                <a16:creationId xmlns:a16="http://schemas.microsoft.com/office/drawing/2014/main" id="{C28808E0-3B19-42A0-BF03-9344F966153F}"/>
              </a:ext>
            </a:extLst>
          </p:cNvPr>
          <p:cNvSpPr>
            <a:spLocks noGrp="1"/>
          </p:cNvSpPr>
          <p:nvPr>
            <p:ph type="ftr" sz="quarter" idx="11"/>
          </p:nvPr>
        </p:nvSpPr>
        <p:spPr/>
        <p:txBody>
          <a:bodyPr/>
          <a:lstStyle/>
          <a:p>
            <a:r>
              <a:rPr lang="en-IN"/>
              <a:t>CIR</a:t>
            </a:r>
          </a:p>
        </p:txBody>
      </p:sp>
      <p:sp>
        <p:nvSpPr>
          <p:cNvPr id="7" name="Slide Number Placeholder 6">
            <a:extLst>
              <a:ext uri="{FF2B5EF4-FFF2-40B4-BE49-F238E27FC236}">
                <a16:creationId xmlns:a16="http://schemas.microsoft.com/office/drawing/2014/main" id="{AA7666BF-89C3-42EB-B96E-6C22FC9899B7}"/>
              </a:ext>
            </a:extLst>
          </p:cNvPr>
          <p:cNvSpPr>
            <a:spLocks noGrp="1"/>
          </p:cNvSpPr>
          <p:nvPr>
            <p:ph type="sldNum" sz="quarter" idx="12"/>
          </p:nvPr>
        </p:nvSpPr>
        <p:spPr/>
        <p:txBody>
          <a:bodyPr/>
          <a:lstStyle/>
          <a:p>
            <a:fld id="{B989B573-E9F7-41D9-A41E-1FBAB4980EC0}" type="slidenum">
              <a:rPr lang="en-IN" smtClean="0"/>
              <a:t>12</a:t>
            </a:fld>
            <a:endParaRPr lang="en-IN"/>
          </a:p>
        </p:txBody>
      </p:sp>
    </p:spTree>
    <p:extLst>
      <p:ext uri="{BB962C8B-B14F-4D97-AF65-F5344CB8AC3E}">
        <p14:creationId xmlns:p14="http://schemas.microsoft.com/office/powerpoint/2010/main" val="36593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1000"/>
                                        <p:tgtEl>
                                          <p:spTgt spid="2">
                                            <p:txEl>
                                              <p:pRg st="4" end="4"/>
                                            </p:txEl>
                                          </p:spTgt>
                                        </p:tgtEl>
                                      </p:cBhvr>
                                    </p:animEffect>
                                    <p:anim calcmode="lin" valueType="num">
                                      <p:cBhvr>
                                        <p:cTn id="1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1000"/>
                                        <p:tgtEl>
                                          <p:spTgt spid="2">
                                            <p:txEl>
                                              <p:pRg st="5" end="5"/>
                                            </p:txEl>
                                          </p:spTgt>
                                        </p:tgtEl>
                                      </p:cBhvr>
                                    </p:animEffect>
                                    <p:anim calcmode="lin" valueType="num">
                                      <p:cBhvr>
                                        <p:cTn id="1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1000"/>
                                        <p:tgtEl>
                                          <p:spTgt spid="2">
                                            <p:txEl>
                                              <p:pRg st="6" end="6"/>
                                            </p:txEl>
                                          </p:spTgt>
                                        </p:tgtEl>
                                      </p:cBhvr>
                                    </p:animEffect>
                                    <p:anim calcmode="lin" valueType="num">
                                      <p:cBhvr>
                                        <p:cTn id="2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532909" cy="4794578"/>
          </a:xfrm>
        </p:spPr>
        <p:txBody>
          <a:bodyPr vert="horz" lIns="91440" tIns="45720" rIns="91440" bIns="45720" rtlCol="0">
            <a:normAutofit/>
          </a:bodyPr>
          <a:lstStyle/>
          <a:p>
            <a:r>
              <a:rPr lang="en-US" dirty="0">
                <a:solidFill>
                  <a:srgbClr val="262626"/>
                </a:solidFill>
              </a:rPr>
              <a:t>Problem 6</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8627AF-5F6D-43F0-91B0-3D2E9D65A287}"/>
              </a:ext>
            </a:extLst>
          </p:cNvPr>
          <p:cNvSpPr txBox="1"/>
          <p:nvPr/>
        </p:nvSpPr>
        <p:spPr>
          <a:xfrm>
            <a:off x="1568801" y="3969027"/>
            <a:ext cx="1514452" cy="461665"/>
          </a:xfrm>
          <a:prstGeom prst="rect">
            <a:avLst/>
          </a:prstGeom>
          <a:noFill/>
        </p:spPr>
        <p:txBody>
          <a:bodyPr wrap="square" rtlCol="0">
            <a:spAutoFit/>
          </a:bodyPr>
          <a:lstStyle/>
          <a:p>
            <a:r>
              <a:rPr lang="en-IN" sz="2400" dirty="0"/>
              <a:t>Option a</a:t>
            </a:r>
          </a:p>
        </p:txBody>
      </p:sp>
      <p:sp>
        <p:nvSpPr>
          <p:cNvPr id="4" name="Rectangle 3">
            <a:extLst>
              <a:ext uri="{FF2B5EF4-FFF2-40B4-BE49-F238E27FC236}">
                <a16:creationId xmlns:a16="http://schemas.microsoft.com/office/drawing/2014/main" id="{D57BBF2F-373F-4208-88B1-8B2C34BE8022}"/>
              </a:ext>
            </a:extLst>
          </p:cNvPr>
          <p:cNvSpPr/>
          <p:nvPr/>
        </p:nvSpPr>
        <p:spPr>
          <a:xfrm>
            <a:off x="5074643" y="1374874"/>
            <a:ext cx="6331836" cy="4524315"/>
          </a:xfrm>
          <a:prstGeom prst="rect">
            <a:avLst/>
          </a:prstGeom>
        </p:spPr>
        <p:txBody>
          <a:bodyPr wrap="square">
            <a:spAutoFit/>
          </a:bodyPr>
          <a:lstStyle/>
          <a:p>
            <a:pPr algn="just"/>
            <a:r>
              <a:rPr lang="en-US" sz="2400" dirty="0"/>
              <a:t>In Mr. Mehta’s family, there are one grandfather, one grandmother, two fathers, two mothers, one father-in-law, one mother in-law, four children, three grandchildren, one brother, two sisters, two sons, two daughters and one daughter-in-law. How many members (minimum) are there in Mr. Mehta’s family? </a:t>
            </a:r>
          </a:p>
          <a:p>
            <a:pPr algn="just"/>
            <a:endParaRPr lang="en-US" sz="2400" dirty="0"/>
          </a:p>
          <a:p>
            <a:pPr marL="457200" indent="-457200" algn="just">
              <a:buAutoNum type="alphaUcPeriod"/>
            </a:pPr>
            <a:r>
              <a:rPr lang="en-US" sz="2400" dirty="0"/>
              <a:t>7 members </a:t>
            </a:r>
          </a:p>
          <a:p>
            <a:pPr marL="457200" indent="-457200" algn="just">
              <a:buAutoNum type="alphaUcPeriod"/>
            </a:pPr>
            <a:r>
              <a:rPr lang="en-US" sz="2400" dirty="0"/>
              <a:t>13 members </a:t>
            </a:r>
          </a:p>
          <a:p>
            <a:pPr marL="457200" indent="-457200" algn="just">
              <a:buAutoNum type="alphaUcPeriod"/>
            </a:pPr>
            <a:r>
              <a:rPr lang="en-US" sz="2400" dirty="0"/>
              <a:t>9 members </a:t>
            </a:r>
          </a:p>
          <a:p>
            <a:pPr marL="457200" indent="-457200" algn="just">
              <a:buAutoNum type="alphaUcPeriod"/>
            </a:pPr>
            <a:r>
              <a:rPr lang="en-US" sz="2400" dirty="0"/>
              <a:t>16 members</a:t>
            </a:r>
            <a:endParaRPr lang="en-IN" sz="2400" dirty="0"/>
          </a:p>
        </p:txBody>
      </p:sp>
      <p:sp>
        <p:nvSpPr>
          <p:cNvPr id="2" name="Date Placeholder 1">
            <a:extLst>
              <a:ext uri="{FF2B5EF4-FFF2-40B4-BE49-F238E27FC236}">
                <a16:creationId xmlns:a16="http://schemas.microsoft.com/office/drawing/2014/main" id="{DC40BB6F-B5CA-47C4-8283-0BEA32E7A119}"/>
              </a:ext>
            </a:extLst>
          </p:cNvPr>
          <p:cNvSpPr>
            <a:spLocks noGrp="1"/>
          </p:cNvSpPr>
          <p:nvPr>
            <p:ph type="dt" sz="half" idx="10"/>
          </p:nvPr>
        </p:nvSpPr>
        <p:spPr/>
        <p:txBody>
          <a:bodyPr/>
          <a:lstStyle/>
          <a:p>
            <a:fld id="{74542D0A-A4BE-4ABE-AE4B-8F0444916DE0}" type="datetime1">
              <a:rPr lang="en-IN" smtClean="0"/>
              <a:t>01-11-2020</a:t>
            </a:fld>
            <a:endParaRPr lang="en-IN"/>
          </a:p>
        </p:txBody>
      </p:sp>
      <p:sp>
        <p:nvSpPr>
          <p:cNvPr id="6" name="Footer Placeholder 5">
            <a:extLst>
              <a:ext uri="{FF2B5EF4-FFF2-40B4-BE49-F238E27FC236}">
                <a16:creationId xmlns:a16="http://schemas.microsoft.com/office/drawing/2014/main" id="{0184E22F-2527-473A-AFAF-445ED4D9922A}"/>
              </a:ext>
            </a:extLst>
          </p:cNvPr>
          <p:cNvSpPr>
            <a:spLocks noGrp="1"/>
          </p:cNvSpPr>
          <p:nvPr>
            <p:ph type="ftr" sz="quarter" idx="11"/>
          </p:nvPr>
        </p:nvSpPr>
        <p:spPr/>
        <p:txBody>
          <a:bodyPr/>
          <a:lstStyle/>
          <a:p>
            <a:r>
              <a:rPr lang="en-IN"/>
              <a:t>CIR</a:t>
            </a:r>
          </a:p>
        </p:txBody>
      </p:sp>
      <p:sp>
        <p:nvSpPr>
          <p:cNvPr id="7" name="Slide Number Placeholder 6">
            <a:extLst>
              <a:ext uri="{FF2B5EF4-FFF2-40B4-BE49-F238E27FC236}">
                <a16:creationId xmlns:a16="http://schemas.microsoft.com/office/drawing/2014/main" id="{61B98F0C-0B69-41B8-875A-AD348EE56AC6}"/>
              </a:ext>
            </a:extLst>
          </p:cNvPr>
          <p:cNvSpPr>
            <a:spLocks noGrp="1"/>
          </p:cNvSpPr>
          <p:nvPr>
            <p:ph type="sldNum" sz="quarter" idx="12"/>
          </p:nvPr>
        </p:nvSpPr>
        <p:spPr/>
        <p:txBody>
          <a:bodyPr/>
          <a:lstStyle/>
          <a:p>
            <a:fld id="{B989B573-E9F7-41D9-A41E-1FBAB4980EC0}" type="slidenum">
              <a:rPr lang="en-IN" smtClean="0"/>
              <a:t>13</a:t>
            </a:fld>
            <a:endParaRPr lang="en-IN"/>
          </a:p>
        </p:txBody>
      </p:sp>
    </p:spTree>
    <p:extLst>
      <p:ext uri="{BB962C8B-B14F-4D97-AF65-F5344CB8AC3E}">
        <p14:creationId xmlns:p14="http://schemas.microsoft.com/office/powerpoint/2010/main" val="388396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anim calcmode="lin" valueType="num">
                                      <p:cBhvr>
                                        <p:cTn id="1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anim calcmode="lin" valueType="num">
                                      <p:cBhvr>
                                        <p:cTn id="2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p:txBody>
          <a:bodyPr vert="horz" lIns="91440" tIns="45720" rIns="91440" bIns="45720" rtlCol="0" anchor="ctr">
            <a:normAutofit/>
          </a:bodyPr>
          <a:lstStyle/>
          <a:p>
            <a:pPr algn="l"/>
            <a:r>
              <a:rPr lang="en-US" dirty="0"/>
              <a:t>Problem 7</a:t>
            </a:r>
          </a:p>
        </p:txBody>
      </p:sp>
      <p:sp>
        <p:nvSpPr>
          <p:cNvPr id="2" name="Content Placeholder 1">
            <a:extLst>
              <a:ext uri="{FF2B5EF4-FFF2-40B4-BE49-F238E27FC236}">
                <a16:creationId xmlns:a16="http://schemas.microsoft.com/office/drawing/2014/main" id="{E872E79E-5F48-4A2B-90A7-8CDBE0DA9FC7}"/>
              </a:ext>
            </a:extLst>
          </p:cNvPr>
          <p:cNvSpPr>
            <a:spLocks noGrp="1"/>
          </p:cNvSpPr>
          <p:nvPr>
            <p:ph idx="1"/>
          </p:nvPr>
        </p:nvSpPr>
        <p:spPr>
          <a:xfrm>
            <a:off x="1295401" y="2556929"/>
            <a:ext cx="9601196" cy="3729755"/>
          </a:xfrm>
        </p:spPr>
        <p:txBody>
          <a:bodyPr>
            <a:noAutofit/>
          </a:bodyPr>
          <a:lstStyle/>
          <a:p>
            <a:pPr marL="0" indent="0">
              <a:buNone/>
            </a:pPr>
            <a:r>
              <a:rPr lang="en-US" dirty="0"/>
              <a:t>Prashant Arora has three children - Sangeeta, Vimal and Ashish. Ashish married Monika, the eldest daughter of Mr. and Mrs. Roy. The Roys married their youngest daughter to the eldest son of Mr. and Mrs. Sharma, and they had two children named Amit and Shashi. The Roys have two more children, Roshan and Vandana, both elder to Veena. Sameer and Ajay are sons of Ashish and Monika. Rashmi is the daughter of Amit. How is Mrs. Roy related to Ashish ?</a:t>
            </a:r>
          </a:p>
          <a:p>
            <a:pPr marL="0" indent="0">
              <a:buNone/>
            </a:pPr>
            <a:r>
              <a:rPr lang="en-US" dirty="0"/>
              <a:t>A. Aunt		B. Mother-in-law			C. Mother			D. Sister-in-law</a:t>
            </a:r>
          </a:p>
        </p:txBody>
      </p:sp>
      <p:sp>
        <p:nvSpPr>
          <p:cNvPr id="5" name="TextBox 4">
            <a:extLst>
              <a:ext uri="{FF2B5EF4-FFF2-40B4-BE49-F238E27FC236}">
                <a16:creationId xmlns:a16="http://schemas.microsoft.com/office/drawing/2014/main" id="{45143AE7-B82A-4DD9-849B-828C777BBB9B}"/>
              </a:ext>
            </a:extLst>
          </p:cNvPr>
          <p:cNvSpPr txBox="1"/>
          <p:nvPr/>
        </p:nvSpPr>
        <p:spPr>
          <a:xfrm>
            <a:off x="5418483" y="5645034"/>
            <a:ext cx="1355033" cy="461665"/>
          </a:xfrm>
          <a:prstGeom prst="rect">
            <a:avLst/>
          </a:prstGeom>
          <a:noFill/>
        </p:spPr>
        <p:txBody>
          <a:bodyPr wrap="square" rtlCol="0">
            <a:spAutoFit/>
          </a:bodyPr>
          <a:lstStyle/>
          <a:p>
            <a:r>
              <a:rPr lang="en-IN" sz="2400" dirty="0"/>
              <a:t>Option B</a:t>
            </a:r>
          </a:p>
        </p:txBody>
      </p:sp>
      <p:sp>
        <p:nvSpPr>
          <p:cNvPr id="4" name="Date Placeholder 3">
            <a:extLst>
              <a:ext uri="{FF2B5EF4-FFF2-40B4-BE49-F238E27FC236}">
                <a16:creationId xmlns:a16="http://schemas.microsoft.com/office/drawing/2014/main" id="{32469652-1516-4115-9ABC-47B1E9BC6102}"/>
              </a:ext>
            </a:extLst>
          </p:cNvPr>
          <p:cNvSpPr>
            <a:spLocks noGrp="1"/>
          </p:cNvSpPr>
          <p:nvPr>
            <p:ph type="dt" sz="half" idx="10"/>
          </p:nvPr>
        </p:nvSpPr>
        <p:spPr/>
        <p:txBody>
          <a:bodyPr/>
          <a:lstStyle/>
          <a:p>
            <a:fld id="{A09EDECC-AD03-4101-A735-74656C21A466}" type="datetime1">
              <a:rPr lang="en-IN" smtClean="0"/>
              <a:t>01-11-2020</a:t>
            </a:fld>
            <a:endParaRPr lang="en-IN"/>
          </a:p>
        </p:txBody>
      </p:sp>
      <p:sp>
        <p:nvSpPr>
          <p:cNvPr id="6" name="Footer Placeholder 5">
            <a:extLst>
              <a:ext uri="{FF2B5EF4-FFF2-40B4-BE49-F238E27FC236}">
                <a16:creationId xmlns:a16="http://schemas.microsoft.com/office/drawing/2014/main" id="{9838BB3E-D04A-4088-8175-588EFBB14B32}"/>
              </a:ext>
            </a:extLst>
          </p:cNvPr>
          <p:cNvSpPr>
            <a:spLocks noGrp="1"/>
          </p:cNvSpPr>
          <p:nvPr>
            <p:ph type="ftr" sz="quarter" idx="11"/>
          </p:nvPr>
        </p:nvSpPr>
        <p:spPr/>
        <p:txBody>
          <a:bodyPr/>
          <a:lstStyle/>
          <a:p>
            <a:r>
              <a:rPr lang="en-IN"/>
              <a:t>CIR</a:t>
            </a:r>
          </a:p>
        </p:txBody>
      </p:sp>
      <p:sp>
        <p:nvSpPr>
          <p:cNvPr id="7" name="Slide Number Placeholder 6">
            <a:extLst>
              <a:ext uri="{FF2B5EF4-FFF2-40B4-BE49-F238E27FC236}">
                <a16:creationId xmlns:a16="http://schemas.microsoft.com/office/drawing/2014/main" id="{482995EF-C48A-47A9-BE0E-5FEB51302CBC}"/>
              </a:ext>
            </a:extLst>
          </p:cNvPr>
          <p:cNvSpPr>
            <a:spLocks noGrp="1"/>
          </p:cNvSpPr>
          <p:nvPr>
            <p:ph type="sldNum" sz="quarter" idx="12"/>
          </p:nvPr>
        </p:nvSpPr>
        <p:spPr/>
        <p:txBody>
          <a:bodyPr/>
          <a:lstStyle/>
          <a:p>
            <a:fld id="{B989B573-E9F7-41D9-A41E-1FBAB4980EC0}" type="slidenum">
              <a:rPr lang="en-IN" smtClean="0"/>
              <a:t>14</a:t>
            </a:fld>
            <a:endParaRPr lang="en-IN"/>
          </a:p>
        </p:txBody>
      </p:sp>
    </p:spTree>
    <p:extLst>
      <p:ext uri="{BB962C8B-B14F-4D97-AF65-F5344CB8AC3E}">
        <p14:creationId xmlns:p14="http://schemas.microsoft.com/office/powerpoint/2010/main" val="25208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532909" cy="4794578"/>
          </a:xfrm>
        </p:spPr>
        <p:txBody>
          <a:bodyPr vert="horz" lIns="91440" tIns="45720" rIns="91440" bIns="45720" rtlCol="0">
            <a:normAutofit/>
          </a:bodyPr>
          <a:lstStyle/>
          <a:p>
            <a:r>
              <a:rPr lang="en-US" dirty="0">
                <a:solidFill>
                  <a:srgbClr val="262626"/>
                </a:solidFill>
              </a:rPr>
              <a:t>Problem 8</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8627AF-5F6D-43F0-91B0-3D2E9D65A287}"/>
              </a:ext>
            </a:extLst>
          </p:cNvPr>
          <p:cNvSpPr txBox="1"/>
          <p:nvPr/>
        </p:nvSpPr>
        <p:spPr>
          <a:xfrm>
            <a:off x="1568801" y="3969027"/>
            <a:ext cx="1514452" cy="461665"/>
          </a:xfrm>
          <a:prstGeom prst="rect">
            <a:avLst/>
          </a:prstGeom>
          <a:noFill/>
        </p:spPr>
        <p:txBody>
          <a:bodyPr wrap="square" rtlCol="0">
            <a:spAutoFit/>
          </a:bodyPr>
          <a:lstStyle/>
          <a:p>
            <a:r>
              <a:rPr lang="en-IN" sz="2400" dirty="0"/>
              <a:t>Option C</a:t>
            </a:r>
          </a:p>
        </p:txBody>
      </p:sp>
      <p:sp>
        <p:nvSpPr>
          <p:cNvPr id="4" name="Rectangle 3">
            <a:extLst>
              <a:ext uri="{FF2B5EF4-FFF2-40B4-BE49-F238E27FC236}">
                <a16:creationId xmlns:a16="http://schemas.microsoft.com/office/drawing/2014/main" id="{D57BBF2F-373F-4208-88B1-8B2C34BE8022}"/>
              </a:ext>
            </a:extLst>
          </p:cNvPr>
          <p:cNvSpPr/>
          <p:nvPr/>
        </p:nvSpPr>
        <p:spPr>
          <a:xfrm>
            <a:off x="5201341" y="1055077"/>
            <a:ext cx="6441370" cy="4893647"/>
          </a:xfrm>
          <a:prstGeom prst="rect">
            <a:avLst/>
          </a:prstGeom>
        </p:spPr>
        <p:txBody>
          <a:bodyPr wrap="square">
            <a:spAutoFit/>
          </a:bodyPr>
          <a:lstStyle/>
          <a:p>
            <a:pPr algn="just"/>
            <a:r>
              <a:rPr lang="en-US" sz="2400" dirty="0"/>
              <a:t>Prashant Arora has three children - Sangeeta, Vimal and Ashish. Ashish married Monika, the eldest daughter of Mr. and Mrs. Roy. The Roys married their youngest daughter to the eldest son of Mr. and Mrs. Sharma, and they had two children named Amit and Shashi. The Roys have two more children, Roshan and Vandana, both elder to Veena. Sameer and Ajay are sons of Ashish and Monika. Rashmi is the daughter of Amit What is the surname of Sameer ?</a:t>
            </a:r>
          </a:p>
          <a:p>
            <a:pPr algn="just"/>
            <a:endParaRPr lang="en-US" sz="2400" dirty="0"/>
          </a:p>
          <a:p>
            <a:pPr marL="457200" indent="-457200" algn="just">
              <a:buAutoNum type="alphaUcPeriod"/>
            </a:pPr>
            <a:r>
              <a:rPr lang="en-US" sz="2400" dirty="0"/>
              <a:t>Roy					B. Sharma		</a:t>
            </a:r>
          </a:p>
          <a:p>
            <a:pPr algn="just"/>
            <a:r>
              <a:rPr lang="en-US" sz="2400" dirty="0"/>
              <a:t>C. Arora					D. None of these</a:t>
            </a:r>
            <a:endParaRPr lang="en-IN" sz="2400" dirty="0"/>
          </a:p>
        </p:txBody>
      </p:sp>
      <p:sp>
        <p:nvSpPr>
          <p:cNvPr id="2" name="Date Placeholder 1">
            <a:extLst>
              <a:ext uri="{FF2B5EF4-FFF2-40B4-BE49-F238E27FC236}">
                <a16:creationId xmlns:a16="http://schemas.microsoft.com/office/drawing/2014/main" id="{08DF99D8-CBF0-4562-9C08-5715D2CFF24F}"/>
              </a:ext>
            </a:extLst>
          </p:cNvPr>
          <p:cNvSpPr>
            <a:spLocks noGrp="1"/>
          </p:cNvSpPr>
          <p:nvPr>
            <p:ph type="dt" sz="half" idx="10"/>
          </p:nvPr>
        </p:nvSpPr>
        <p:spPr/>
        <p:txBody>
          <a:bodyPr/>
          <a:lstStyle/>
          <a:p>
            <a:fld id="{077F6BE7-5163-460F-AE8C-33613557D49C}" type="datetime1">
              <a:rPr lang="en-IN" smtClean="0"/>
              <a:t>01-11-2020</a:t>
            </a:fld>
            <a:endParaRPr lang="en-IN"/>
          </a:p>
        </p:txBody>
      </p:sp>
      <p:sp>
        <p:nvSpPr>
          <p:cNvPr id="6" name="Footer Placeholder 5">
            <a:extLst>
              <a:ext uri="{FF2B5EF4-FFF2-40B4-BE49-F238E27FC236}">
                <a16:creationId xmlns:a16="http://schemas.microsoft.com/office/drawing/2014/main" id="{EF2A45E0-0D43-4F6A-86B8-9319835E6F43}"/>
              </a:ext>
            </a:extLst>
          </p:cNvPr>
          <p:cNvSpPr>
            <a:spLocks noGrp="1"/>
          </p:cNvSpPr>
          <p:nvPr>
            <p:ph type="ftr" sz="quarter" idx="11"/>
          </p:nvPr>
        </p:nvSpPr>
        <p:spPr/>
        <p:txBody>
          <a:bodyPr/>
          <a:lstStyle/>
          <a:p>
            <a:r>
              <a:rPr lang="en-IN"/>
              <a:t>CIR</a:t>
            </a:r>
          </a:p>
        </p:txBody>
      </p:sp>
      <p:sp>
        <p:nvSpPr>
          <p:cNvPr id="7" name="Slide Number Placeholder 6">
            <a:extLst>
              <a:ext uri="{FF2B5EF4-FFF2-40B4-BE49-F238E27FC236}">
                <a16:creationId xmlns:a16="http://schemas.microsoft.com/office/drawing/2014/main" id="{BB1FBDD1-2EFD-4F1F-B46E-2CFDA49A7FC7}"/>
              </a:ext>
            </a:extLst>
          </p:cNvPr>
          <p:cNvSpPr>
            <a:spLocks noGrp="1"/>
          </p:cNvSpPr>
          <p:nvPr>
            <p:ph type="sldNum" sz="quarter" idx="12"/>
          </p:nvPr>
        </p:nvSpPr>
        <p:spPr/>
        <p:txBody>
          <a:bodyPr/>
          <a:lstStyle/>
          <a:p>
            <a:fld id="{B989B573-E9F7-41D9-A41E-1FBAB4980EC0}" type="slidenum">
              <a:rPr lang="en-IN" smtClean="0"/>
              <a:t>15</a:t>
            </a:fld>
            <a:endParaRPr lang="en-IN"/>
          </a:p>
        </p:txBody>
      </p:sp>
    </p:spTree>
    <p:extLst>
      <p:ext uri="{BB962C8B-B14F-4D97-AF65-F5344CB8AC3E}">
        <p14:creationId xmlns:p14="http://schemas.microsoft.com/office/powerpoint/2010/main" val="317610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ED0C-B7C4-4282-9B1F-FB6510E5B5CD}"/>
              </a:ext>
            </a:extLst>
          </p:cNvPr>
          <p:cNvSpPr>
            <a:spLocks noGrp="1"/>
          </p:cNvSpPr>
          <p:nvPr>
            <p:ph type="title"/>
          </p:nvPr>
        </p:nvSpPr>
        <p:spPr/>
        <p:txBody>
          <a:bodyPr/>
          <a:lstStyle/>
          <a:p>
            <a:pPr algn="l"/>
            <a:r>
              <a:rPr lang="en-IN" dirty="0"/>
              <a:t>Soln: 7 &amp; 8</a:t>
            </a:r>
          </a:p>
        </p:txBody>
      </p:sp>
      <p:sp>
        <p:nvSpPr>
          <p:cNvPr id="4" name="Date Placeholder 3">
            <a:extLst>
              <a:ext uri="{FF2B5EF4-FFF2-40B4-BE49-F238E27FC236}">
                <a16:creationId xmlns:a16="http://schemas.microsoft.com/office/drawing/2014/main" id="{1A0DABCF-0CB0-4634-BAB6-BCC5B5A8B7FE}"/>
              </a:ext>
            </a:extLst>
          </p:cNvPr>
          <p:cNvSpPr>
            <a:spLocks noGrp="1"/>
          </p:cNvSpPr>
          <p:nvPr>
            <p:ph type="dt" sz="half" idx="10"/>
          </p:nvPr>
        </p:nvSpPr>
        <p:spPr/>
        <p:txBody>
          <a:bodyPr/>
          <a:lstStyle/>
          <a:p>
            <a:fld id="{790FB281-489B-4BF3-8B6B-923E1109D40A}" type="datetime1">
              <a:rPr lang="en-IN" smtClean="0"/>
              <a:t>01-11-2020</a:t>
            </a:fld>
            <a:endParaRPr lang="en-IN"/>
          </a:p>
        </p:txBody>
      </p:sp>
      <p:sp>
        <p:nvSpPr>
          <p:cNvPr id="5" name="Footer Placeholder 4">
            <a:extLst>
              <a:ext uri="{FF2B5EF4-FFF2-40B4-BE49-F238E27FC236}">
                <a16:creationId xmlns:a16="http://schemas.microsoft.com/office/drawing/2014/main" id="{C983CFBF-4264-477D-BA75-1DAEE540CF3C}"/>
              </a:ext>
            </a:extLst>
          </p:cNvPr>
          <p:cNvSpPr>
            <a:spLocks noGrp="1"/>
          </p:cNvSpPr>
          <p:nvPr>
            <p:ph type="ftr" sz="quarter" idx="11"/>
          </p:nvPr>
        </p:nvSpPr>
        <p:spPr/>
        <p:txBody>
          <a:bodyPr/>
          <a:lstStyle/>
          <a:p>
            <a:r>
              <a:rPr lang="en-IN"/>
              <a:t>CIR</a:t>
            </a:r>
          </a:p>
        </p:txBody>
      </p:sp>
      <p:sp>
        <p:nvSpPr>
          <p:cNvPr id="6" name="Slide Number Placeholder 5">
            <a:extLst>
              <a:ext uri="{FF2B5EF4-FFF2-40B4-BE49-F238E27FC236}">
                <a16:creationId xmlns:a16="http://schemas.microsoft.com/office/drawing/2014/main" id="{4763F7D4-5150-4102-857D-C00117DB0C6B}"/>
              </a:ext>
            </a:extLst>
          </p:cNvPr>
          <p:cNvSpPr>
            <a:spLocks noGrp="1"/>
          </p:cNvSpPr>
          <p:nvPr>
            <p:ph type="sldNum" sz="quarter" idx="12"/>
          </p:nvPr>
        </p:nvSpPr>
        <p:spPr/>
        <p:txBody>
          <a:bodyPr/>
          <a:lstStyle/>
          <a:p>
            <a:fld id="{B989B573-E9F7-41D9-A41E-1FBAB4980EC0}" type="slidenum">
              <a:rPr lang="en-IN" smtClean="0"/>
              <a:t>16</a:t>
            </a:fld>
            <a:endParaRPr lang="en-IN"/>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2F54CFAA-5E95-4D0B-8A97-CDEC3E19B26E}"/>
                  </a:ext>
                </a:extLst>
              </p14:cNvPr>
              <p14:cNvContentPartPr/>
              <p14:nvPr/>
            </p14:nvContentPartPr>
            <p14:xfrm>
              <a:off x="696600" y="2410920"/>
              <a:ext cx="10447920" cy="3947400"/>
            </p14:xfrm>
          </p:contentPart>
        </mc:Choice>
        <mc:Fallback xmlns="">
          <p:pic>
            <p:nvPicPr>
              <p:cNvPr id="7" name="Ink 6">
                <a:extLst>
                  <a:ext uri="{FF2B5EF4-FFF2-40B4-BE49-F238E27FC236}">
                    <a16:creationId xmlns:a16="http://schemas.microsoft.com/office/drawing/2014/main" id="{2F54CFAA-5E95-4D0B-8A97-CDEC3E19B26E}"/>
                  </a:ext>
                </a:extLst>
              </p:cNvPr>
              <p:cNvPicPr/>
              <p:nvPr/>
            </p:nvPicPr>
            <p:blipFill>
              <a:blip r:embed="rId3"/>
              <a:stretch>
                <a:fillRect/>
              </a:stretch>
            </p:blipFill>
            <p:spPr>
              <a:xfrm>
                <a:off x="687240" y="2401560"/>
                <a:ext cx="10466640" cy="3966120"/>
              </a:xfrm>
              <a:prstGeom prst="rect">
                <a:avLst/>
              </a:prstGeom>
            </p:spPr>
          </p:pic>
        </mc:Fallback>
      </mc:AlternateContent>
    </p:spTree>
    <p:extLst>
      <p:ext uri="{BB962C8B-B14F-4D97-AF65-F5344CB8AC3E}">
        <p14:creationId xmlns:p14="http://schemas.microsoft.com/office/powerpoint/2010/main" val="13835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p:txBody>
          <a:bodyPr vert="horz" lIns="91440" tIns="45720" rIns="91440" bIns="45720" rtlCol="0" anchor="ctr">
            <a:normAutofit/>
          </a:bodyPr>
          <a:lstStyle/>
          <a:p>
            <a:pPr algn="l"/>
            <a:r>
              <a:rPr lang="en-US" dirty="0"/>
              <a:t>Problem 9</a:t>
            </a:r>
          </a:p>
        </p:txBody>
      </p:sp>
      <p:sp>
        <p:nvSpPr>
          <p:cNvPr id="2" name="Content Placeholder 1">
            <a:extLst>
              <a:ext uri="{FF2B5EF4-FFF2-40B4-BE49-F238E27FC236}">
                <a16:creationId xmlns:a16="http://schemas.microsoft.com/office/drawing/2014/main" id="{E872E79E-5F48-4A2B-90A7-8CDBE0DA9FC7}"/>
              </a:ext>
            </a:extLst>
          </p:cNvPr>
          <p:cNvSpPr>
            <a:spLocks noGrp="1"/>
          </p:cNvSpPr>
          <p:nvPr>
            <p:ph idx="1"/>
          </p:nvPr>
        </p:nvSpPr>
        <p:spPr>
          <a:xfrm>
            <a:off x="1295401" y="2556929"/>
            <a:ext cx="9601196" cy="3729755"/>
          </a:xfrm>
        </p:spPr>
        <p:txBody>
          <a:bodyPr>
            <a:noAutofit/>
          </a:bodyPr>
          <a:lstStyle/>
          <a:p>
            <a:pPr marL="0" indent="0" fontAlgn="base">
              <a:buNone/>
            </a:pPr>
            <a:r>
              <a:rPr lang="en-US" dirty="0"/>
              <a:t>If A + B means A is the mother of B; A x B means A is the father of B; </a:t>
            </a:r>
          </a:p>
          <a:p>
            <a:pPr marL="0" indent="0" fontAlgn="base">
              <a:buNone/>
            </a:pPr>
            <a:r>
              <a:rPr lang="en-US" dirty="0"/>
              <a:t>A $ B means A is the brother of B and A @ B means A is the sister of B, then which of the following means P is the son of Q?</a:t>
            </a:r>
          </a:p>
          <a:p>
            <a:pPr marL="0" indent="0" fontAlgn="base">
              <a:buNone/>
            </a:pPr>
            <a:endParaRPr lang="en-US" dirty="0"/>
          </a:p>
          <a:p>
            <a:pPr marL="0" indent="0" fontAlgn="base">
              <a:buNone/>
            </a:pPr>
            <a:r>
              <a:rPr lang="en-US" dirty="0"/>
              <a:t>A. Q + R @ P @ N				B. Q + R * P @ N</a:t>
            </a:r>
          </a:p>
          <a:p>
            <a:pPr marL="0" indent="0" fontAlgn="base">
              <a:buNone/>
            </a:pPr>
            <a:r>
              <a:rPr lang="en-US" dirty="0"/>
              <a:t>C. Q x R $ P @ N        			D. Q x R $ P $ N</a:t>
            </a:r>
          </a:p>
        </p:txBody>
      </p:sp>
      <p:sp>
        <p:nvSpPr>
          <p:cNvPr id="5" name="TextBox 4">
            <a:extLst>
              <a:ext uri="{FF2B5EF4-FFF2-40B4-BE49-F238E27FC236}">
                <a16:creationId xmlns:a16="http://schemas.microsoft.com/office/drawing/2014/main" id="{45143AE7-B82A-4DD9-849B-828C777BBB9B}"/>
              </a:ext>
            </a:extLst>
          </p:cNvPr>
          <p:cNvSpPr txBox="1"/>
          <p:nvPr/>
        </p:nvSpPr>
        <p:spPr>
          <a:xfrm>
            <a:off x="5418483" y="5645034"/>
            <a:ext cx="1565413" cy="461665"/>
          </a:xfrm>
          <a:prstGeom prst="rect">
            <a:avLst/>
          </a:prstGeom>
          <a:noFill/>
        </p:spPr>
        <p:txBody>
          <a:bodyPr wrap="square" rtlCol="0">
            <a:spAutoFit/>
          </a:bodyPr>
          <a:lstStyle/>
          <a:p>
            <a:r>
              <a:rPr lang="en-IN" sz="2400" dirty="0"/>
              <a:t>Option D</a:t>
            </a:r>
          </a:p>
        </p:txBody>
      </p:sp>
      <p:sp>
        <p:nvSpPr>
          <p:cNvPr id="4" name="Date Placeholder 3">
            <a:extLst>
              <a:ext uri="{FF2B5EF4-FFF2-40B4-BE49-F238E27FC236}">
                <a16:creationId xmlns:a16="http://schemas.microsoft.com/office/drawing/2014/main" id="{205E8BDC-5AF5-4B3B-AAF3-773F05E3E286}"/>
              </a:ext>
            </a:extLst>
          </p:cNvPr>
          <p:cNvSpPr>
            <a:spLocks noGrp="1"/>
          </p:cNvSpPr>
          <p:nvPr>
            <p:ph type="dt" sz="half" idx="10"/>
          </p:nvPr>
        </p:nvSpPr>
        <p:spPr/>
        <p:txBody>
          <a:bodyPr/>
          <a:lstStyle/>
          <a:p>
            <a:fld id="{EA13C783-A8E6-4B03-8250-2AD6C6E8817F}" type="datetime1">
              <a:rPr lang="en-IN" smtClean="0"/>
              <a:t>01-11-2020</a:t>
            </a:fld>
            <a:endParaRPr lang="en-IN"/>
          </a:p>
        </p:txBody>
      </p:sp>
      <p:sp>
        <p:nvSpPr>
          <p:cNvPr id="6" name="Footer Placeholder 5">
            <a:extLst>
              <a:ext uri="{FF2B5EF4-FFF2-40B4-BE49-F238E27FC236}">
                <a16:creationId xmlns:a16="http://schemas.microsoft.com/office/drawing/2014/main" id="{E09C02BD-E93D-4A14-BFF8-BFB2889D622C}"/>
              </a:ext>
            </a:extLst>
          </p:cNvPr>
          <p:cNvSpPr>
            <a:spLocks noGrp="1"/>
          </p:cNvSpPr>
          <p:nvPr>
            <p:ph type="ftr" sz="quarter" idx="11"/>
          </p:nvPr>
        </p:nvSpPr>
        <p:spPr/>
        <p:txBody>
          <a:bodyPr/>
          <a:lstStyle/>
          <a:p>
            <a:r>
              <a:rPr lang="en-IN"/>
              <a:t>CIR</a:t>
            </a:r>
          </a:p>
        </p:txBody>
      </p:sp>
      <p:sp>
        <p:nvSpPr>
          <p:cNvPr id="7" name="Slide Number Placeholder 6">
            <a:extLst>
              <a:ext uri="{FF2B5EF4-FFF2-40B4-BE49-F238E27FC236}">
                <a16:creationId xmlns:a16="http://schemas.microsoft.com/office/drawing/2014/main" id="{24E2870F-21FF-440D-B6CE-8939ACD1AF1C}"/>
              </a:ext>
            </a:extLst>
          </p:cNvPr>
          <p:cNvSpPr>
            <a:spLocks noGrp="1"/>
          </p:cNvSpPr>
          <p:nvPr>
            <p:ph type="sldNum" sz="quarter" idx="12"/>
          </p:nvPr>
        </p:nvSpPr>
        <p:spPr/>
        <p:txBody>
          <a:bodyPr/>
          <a:lstStyle/>
          <a:p>
            <a:fld id="{B989B573-E9F7-41D9-A41E-1FBAB4980EC0}" type="slidenum">
              <a:rPr lang="en-IN" smtClean="0"/>
              <a:t>17</a:t>
            </a:fld>
            <a:endParaRPr lang="en-IN"/>
          </a:p>
        </p:txBody>
      </p:sp>
    </p:spTree>
    <p:extLst>
      <p:ext uri="{BB962C8B-B14F-4D97-AF65-F5344CB8AC3E}">
        <p14:creationId xmlns:p14="http://schemas.microsoft.com/office/powerpoint/2010/main" val="40990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1000"/>
                                        <p:tgtEl>
                                          <p:spTgt spid="2">
                                            <p:txEl>
                                              <p:pRg st="4" end="4"/>
                                            </p:txEl>
                                          </p:spTgt>
                                        </p:tgtEl>
                                      </p:cBhvr>
                                    </p:animEffect>
                                    <p:anim calcmode="lin" valueType="num">
                                      <p:cBhvr>
                                        <p:cTn id="1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868748" cy="4794578"/>
          </a:xfrm>
        </p:spPr>
        <p:txBody>
          <a:bodyPr vert="horz" lIns="91440" tIns="45720" rIns="91440" bIns="45720" rtlCol="0">
            <a:normAutofit/>
          </a:bodyPr>
          <a:lstStyle/>
          <a:p>
            <a:r>
              <a:rPr lang="en-US" dirty="0">
                <a:solidFill>
                  <a:srgbClr val="262626"/>
                </a:solidFill>
              </a:rPr>
              <a:t>Problem 10</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8627AF-5F6D-43F0-91B0-3D2E9D65A287}"/>
              </a:ext>
            </a:extLst>
          </p:cNvPr>
          <p:cNvSpPr txBox="1"/>
          <p:nvPr/>
        </p:nvSpPr>
        <p:spPr>
          <a:xfrm>
            <a:off x="1568801" y="3969027"/>
            <a:ext cx="1514452" cy="461665"/>
          </a:xfrm>
          <a:prstGeom prst="rect">
            <a:avLst/>
          </a:prstGeom>
          <a:noFill/>
        </p:spPr>
        <p:txBody>
          <a:bodyPr wrap="square" rtlCol="0">
            <a:spAutoFit/>
          </a:bodyPr>
          <a:lstStyle/>
          <a:p>
            <a:r>
              <a:rPr lang="en-IN" sz="2400" dirty="0"/>
              <a:t>Option b</a:t>
            </a:r>
          </a:p>
        </p:txBody>
      </p:sp>
      <p:sp>
        <p:nvSpPr>
          <p:cNvPr id="4" name="Rectangle 3">
            <a:extLst>
              <a:ext uri="{FF2B5EF4-FFF2-40B4-BE49-F238E27FC236}">
                <a16:creationId xmlns:a16="http://schemas.microsoft.com/office/drawing/2014/main" id="{D57BBF2F-373F-4208-88B1-8B2C34BE8022}"/>
              </a:ext>
            </a:extLst>
          </p:cNvPr>
          <p:cNvSpPr/>
          <p:nvPr/>
        </p:nvSpPr>
        <p:spPr>
          <a:xfrm>
            <a:off x="4795491" y="638908"/>
            <a:ext cx="7157970" cy="5026184"/>
          </a:xfrm>
          <a:prstGeom prst="rect">
            <a:avLst/>
          </a:prstGeom>
        </p:spPr>
        <p:txBody>
          <a:bodyPr wrap="square">
            <a:spAutoFit/>
          </a:bodyPr>
          <a:lstStyle/>
          <a:p>
            <a:pPr>
              <a:lnSpc>
                <a:spcPct val="150000"/>
              </a:lnSpc>
            </a:pPr>
            <a:r>
              <a:rPr lang="en-US" sz="2400" dirty="0"/>
              <a:t>A # B means B is A’s wife; </a:t>
            </a:r>
          </a:p>
          <a:p>
            <a:pPr>
              <a:lnSpc>
                <a:spcPct val="150000"/>
              </a:lnSpc>
            </a:pPr>
            <a:r>
              <a:rPr lang="en-US" sz="2400" dirty="0"/>
              <a:t>A % B means B is A’s sister</a:t>
            </a:r>
          </a:p>
          <a:p>
            <a:pPr>
              <a:lnSpc>
                <a:spcPct val="150000"/>
              </a:lnSpc>
            </a:pPr>
            <a:r>
              <a:rPr lang="en-US" sz="2400" dirty="0"/>
              <a:t>A $ B means B is A’s mother; </a:t>
            </a:r>
          </a:p>
          <a:p>
            <a:pPr>
              <a:lnSpc>
                <a:spcPct val="150000"/>
              </a:lnSpc>
            </a:pPr>
            <a:r>
              <a:rPr lang="en-US" sz="2400" dirty="0"/>
              <a:t>A &amp; B means B is A’s father</a:t>
            </a:r>
          </a:p>
          <a:p>
            <a:pPr>
              <a:lnSpc>
                <a:spcPct val="150000"/>
              </a:lnSpc>
            </a:pPr>
            <a:r>
              <a:rPr lang="en-US" sz="2400" dirty="0"/>
              <a:t>Which of the following means W is the aunt of X?</a:t>
            </a:r>
          </a:p>
          <a:p>
            <a:pPr marL="457200" indent="-457200">
              <a:lnSpc>
                <a:spcPct val="150000"/>
              </a:lnSpc>
              <a:buFont typeface="+mj-lt"/>
              <a:buAutoNum type="alphaLcPeriod"/>
            </a:pPr>
            <a:r>
              <a:rPr lang="en-US" sz="2400" dirty="0"/>
              <a:t>W $ X # Y % Z</a:t>
            </a:r>
          </a:p>
          <a:p>
            <a:pPr marL="457200" indent="-457200">
              <a:lnSpc>
                <a:spcPct val="150000"/>
              </a:lnSpc>
              <a:buFont typeface="+mj-lt"/>
              <a:buAutoNum type="alphaLcPeriod"/>
            </a:pPr>
            <a:r>
              <a:rPr lang="en-US" sz="2400" dirty="0"/>
              <a:t>X &amp; Y # Z % W</a:t>
            </a:r>
          </a:p>
          <a:p>
            <a:pPr marL="457200" indent="-457200">
              <a:lnSpc>
                <a:spcPct val="150000"/>
              </a:lnSpc>
              <a:buFont typeface="+mj-lt"/>
              <a:buAutoNum type="alphaLcPeriod"/>
            </a:pPr>
            <a:r>
              <a:rPr lang="en-US" sz="2400" dirty="0"/>
              <a:t>Y &amp; Z % X $ W</a:t>
            </a:r>
          </a:p>
          <a:p>
            <a:pPr marL="457200" indent="-457200">
              <a:lnSpc>
                <a:spcPct val="150000"/>
              </a:lnSpc>
              <a:buFont typeface="+mj-lt"/>
              <a:buAutoNum type="alphaLcPeriod"/>
            </a:pPr>
            <a:r>
              <a:rPr lang="en-US" sz="2400" dirty="0"/>
              <a:t>W # Z % Y &amp; X</a:t>
            </a:r>
          </a:p>
        </p:txBody>
      </p:sp>
      <p:sp>
        <p:nvSpPr>
          <p:cNvPr id="2" name="Date Placeholder 1">
            <a:extLst>
              <a:ext uri="{FF2B5EF4-FFF2-40B4-BE49-F238E27FC236}">
                <a16:creationId xmlns:a16="http://schemas.microsoft.com/office/drawing/2014/main" id="{6349924A-9502-48CA-9D10-06CBDA477136}"/>
              </a:ext>
            </a:extLst>
          </p:cNvPr>
          <p:cNvSpPr>
            <a:spLocks noGrp="1"/>
          </p:cNvSpPr>
          <p:nvPr>
            <p:ph type="dt" sz="half" idx="10"/>
          </p:nvPr>
        </p:nvSpPr>
        <p:spPr/>
        <p:txBody>
          <a:bodyPr/>
          <a:lstStyle/>
          <a:p>
            <a:fld id="{09A613A4-EEB5-468B-82D3-A0144A7A2062}" type="datetime1">
              <a:rPr lang="en-IN" smtClean="0"/>
              <a:t>01-11-2020</a:t>
            </a:fld>
            <a:endParaRPr lang="en-IN"/>
          </a:p>
        </p:txBody>
      </p:sp>
      <p:sp>
        <p:nvSpPr>
          <p:cNvPr id="6" name="Footer Placeholder 5">
            <a:extLst>
              <a:ext uri="{FF2B5EF4-FFF2-40B4-BE49-F238E27FC236}">
                <a16:creationId xmlns:a16="http://schemas.microsoft.com/office/drawing/2014/main" id="{A80A06A3-EF15-4524-80AD-5597B434A2AC}"/>
              </a:ext>
            </a:extLst>
          </p:cNvPr>
          <p:cNvSpPr>
            <a:spLocks noGrp="1"/>
          </p:cNvSpPr>
          <p:nvPr>
            <p:ph type="ftr" sz="quarter" idx="11"/>
          </p:nvPr>
        </p:nvSpPr>
        <p:spPr/>
        <p:txBody>
          <a:bodyPr/>
          <a:lstStyle/>
          <a:p>
            <a:r>
              <a:rPr lang="en-IN"/>
              <a:t>CIR</a:t>
            </a:r>
          </a:p>
        </p:txBody>
      </p:sp>
      <p:sp>
        <p:nvSpPr>
          <p:cNvPr id="7" name="Slide Number Placeholder 6">
            <a:extLst>
              <a:ext uri="{FF2B5EF4-FFF2-40B4-BE49-F238E27FC236}">
                <a16:creationId xmlns:a16="http://schemas.microsoft.com/office/drawing/2014/main" id="{5D0B3EB1-EC0D-4371-8D59-B79D0895951F}"/>
              </a:ext>
            </a:extLst>
          </p:cNvPr>
          <p:cNvSpPr>
            <a:spLocks noGrp="1"/>
          </p:cNvSpPr>
          <p:nvPr>
            <p:ph type="sldNum" sz="quarter" idx="12"/>
          </p:nvPr>
        </p:nvSpPr>
        <p:spPr/>
        <p:txBody>
          <a:bodyPr/>
          <a:lstStyle/>
          <a:p>
            <a:fld id="{B989B573-E9F7-41D9-A41E-1FBAB4980EC0}" type="slidenum">
              <a:rPr lang="en-IN" smtClean="0"/>
              <a:t>18</a:t>
            </a:fld>
            <a:endParaRPr lang="en-IN"/>
          </a:p>
        </p:txBody>
      </p:sp>
    </p:spTree>
    <p:extLst>
      <p:ext uri="{BB962C8B-B14F-4D97-AF65-F5344CB8AC3E}">
        <p14:creationId xmlns:p14="http://schemas.microsoft.com/office/powerpoint/2010/main" val="10207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5E3CF8B-6090-4FFC-B9BE-6FF60AEE4B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26" name="Straight Connector 25">
            <a:extLst>
              <a:ext uri="{FF2B5EF4-FFF2-40B4-BE49-F238E27FC236}">
                <a16:creationId xmlns:a16="http://schemas.microsoft.com/office/drawing/2014/main" id="{F444405B-FBD8-46A8-84D6-CE7278014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8" name="Rectangle 27">
            <a:extLst>
              <a:ext uri="{FF2B5EF4-FFF2-40B4-BE49-F238E27FC236}">
                <a16:creationId xmlns:a16="http://schemas.microsoft.com/office/drawing/2014/main" id="{1680E743-9A44-4A46-B4E2-05102C7E0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AFC08489-1CDB-451C-89EB-FCD6DFAA7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6553770" y="1041401"/>
            <a:ext cx="4538526" cy="2345264"/>
          </a:xfrm>
        </p:spPr>
        <p:txBody>
          <a:bodyPr vert="horz" lIns="91440" tIns="45720" rIns="91440" bIns="45720" rtlCol="0" anchor="b">
            <a:normAutofit/>
          </a:bodyPr>
          <a:lstStyle/>
          <a:p>
            <a:r>
              <a:rPr lang="en-US" sz="5400" dirty="0"/>
              <a:t>Direction Sense</a:t>
            </a:r>
          </a:p>
        </p:txBody>
      </p:sp>
      <p:sp>
        <p:nvSpPr>
          <p:cNvPr id="32" name="Rectangle 31">
            <a:extLst>
              <a:ext uri="{FF2B5EF4-FFF2-40B4-BE49-F238E27FC236}">
                <a16:creationId xmlns:a16="http://schemas.microsoft.com/office/drawing/2014/main" id="{736B6C5D-2D8C-471E-8825-4A31EF8EA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a:extLst>
              <a:ext uri="{FF2B5EF4-FFF2-40B4-BE49-F238E27FC236}">
                <a16:creationId xmlns:a16="http://schemas.microsoft.com/office/drawing/2014/main" id="{EBB0AD86-24B4-470F-8AFA-42D9ED6141A5}"/>
              </a:ext>
            </a:extLst>
          </p:cNvPr>
          <p:cNvPicPr>
            <a:picLocks noChangeAspect="1"/>
          </p:cNvPicPr>
          <p:nvPr/>
        </p:nvPicPr>
        <p:blipFill rotWithShape="1">
          <a:blip r:embed="rId5">
            <a:extLst>
              <a:ext uri="{28A0092B-C50C-407E-A947-70E740481C1C}">
                <a14:useLocalDpi xmlns:a14="http://schemas.microsoft.com/office/drawing/2010/main" val="0"/>
              </a:ext>
            </a:extLst>
          </a:blip>
          <a:srcRect t="591" r="2" b="1560"/>
          <a:stretch/>
        </p:blipFill>
        <p:spPr>
          <a:xfrm>
            <a:off x="1412683" y="1410208"/>
            <a:ext cx="4348925" cy="3858780"/>
          </a:xfrm>
          <a:prstGeom prst="rect">
            <a:avLst/>
          </a:prstGeom>
        </p:spPr>
      </p:pic>
      <p:cxnSp>
        <p:nvCxnSpPr>
          <p:cNvPr id="34" name="Straight Connector 33">
            <a:extLst>
              <a:ext uri="{FF2B5EF4-FFF2-40B4-BE49-F238E27FC236}">
                <a16:creationId xmlns:a16="http://schemas.microsoft.com/office/drawing/2014/main" id="{FB2031FF-AB61-4DC6-AC14-F6D1B4ACFE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Date Placeholder 1">
            <a:extLst>
              <a:ext uri="{FF2B5EF4-FFF2-40B4-BE49-F238E27FC236}">
                <a16:creationId xmlns:a16="http://schemas.microsoft.com/office/drawing/2014/main" id="{B8F385DA-C1BD-41BA-BAE7-E3A1AB38D017}"/>
              </a:ext>
            </a:extLst>
          </p:cNvPr>
          <p:cNvSpPr>
            <a:spLocks noGrp="1"/>
          </p:cNvSpPr>
          <p:nvPr>
            <p:ph type="dt" sz="half" idx="10"/>
          </p:nvPr>
        </p:nvSpPr>
        <p:spPr/>
        <p:txBody>
          <a:bodyPr/>
          <a:lstStyle/>
          <a:p>
            <a:fld id="{8380D890-DFF9-4DFA-B697-7598255CE4EC}" type="datetime1">
              <a:rPr lang="en-IN" smtClean="0"/>
              <a:t>01-11-2020</a:t>
            </a:fld>
            <a:endParaRPr lang="en-IN"/>
          </a:p>
        </p:txBody>
      </p:sp>
      <p:sp>
        <p:nvSpPr>
          <p:cNvPr id="4" name="Footer Placeholder 3">
            <a:extLst>
              <a:ext uri="{FF2B5EF4-FFF2-40B4-BE49-F238E27FC236}">
                <a16:creationId xmlns:a16="http://schemas.microsoft.com/office/drawing/2014/main" id="{99576A20-4497-462A-9D98-DE0D5D901769}"/>
              </a:ext>
            </a:extLst>
          </p:cNvPr>
          <p:cNvSpPr>
            <a:spLocks noGrp="1"/>
          </p:cNvSpPr>
          <p:nvPr>
            <p:ph type="ftr" sz="quarter" idx="11"/>
          </p:nvPr>
        </p:nvSpPr>
        <p:spPr/>
        <p:txBody>
          <a:bodyPr/>
          <a:lstStyle/>
          <a:p>
            <a:r>
              <a:rPr lang="en-IN"/>
              <a:t>CIR</a:t>
            </a:r>
          </a:p>
        </p:txBody>
      </p:sp>
      <p:sp>
        <p:nvSpPr>
          <p:cNvPr id="5" name="Slide Number Placeholder 4">
            <a:extLst>
              <a:ext uri="{FF2B5EF4-FFF2-40B4-BE49-F238E27FC236}">
                <a16:creationId xmlns:a16="http://schemas.microsoft.com/office/drawing/2014/main" id="{E79AEA39-7B83-4597-81D3-70C8DAEBAD66}"/>
              </a:ext>
            </a:extLst>
          </p:cNvPr>
          <p:cNvSpPr>
            <a:spLocks noGrp="1"/>
          </p:cNvSpPr>
          <p:nvPr>
            <p:ph type="sldNum" sz="quarter" idx="12"/>
          </p:nvPr>
        </p:nvSpPr>
        <p:spPr/>
        <p:txBody>
          <a:bodyPr/>
          <a:lstStyle/>
          <a:p>
            <a:fld id="{B989B573-E9F7-41D9-A41E-1FBAB4980EC0}" type="slidenum">
              <a:rPr lang="en-IN" smtClean="0"/>
              <a:t>19</a:t>
            </a:fld>
            <a:endParaRPr lang="en-IN"/>
          </a:p>
        </p:txBody>
      </p:sp>
    </p:spTree>
    <p:extLst>
      <p:ext uri="{BB962C8B-B14F-4D97-AF65-F5344CB8AC3E}">
        <p14:creationId xmlns:p14="http://schemas.microsoft.com/office/powerpoint/2010/main" val="341005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7029-790F-4302-BB79-531E4EACDBA1}"/>
              </a:ext>
            </a:extLst>
          </p:cNvPr>
          <p:cNvSpPr>
            <a:spLocks noGrp="1"/>
          </p:cNvSpPr>
          <p:nvPr>
            <p:ph type="title"/>
          </p:nvPr>
        </p:nvSpPr>
        <p:spPr/>
        <p:txBody>
          <a:bodyPr vert="horz" lIns="91440" tIns="45720" rIns="91440" bIns="45720" rtlCol="0" anchor="ctr">
            <a:normAutofit/>
          </a:bodyPr>
          <a:lstStyle/>
          <a:p>
            <a:pPr algn="l"/>
            <a:r>
              <a:rPr lang="en-US" dirty="0"/>
              <a:t>Blood Relation</a:t>
            </a:r>
          </a:p>
        </p:txBody>
      </p:sp>
      <p:sp>
        <p:nvSpPr>
          <p:cNvPr id="5" name="Content Placeholder 4">
            <a:extLst>
              <a:ext uri="{FF2B5EF4-FFF2-40B4-BE49-F238E27FC236}">
                <a16:creationId xmlns:a16="http://schemas.microsoft.com/office/drawing/2014/main" id="{85855E27-8634-4791-BBAB-BBF25DFC94DB}"/>
              </a:ext>
            </a:extLst>
          </p:cNvPr>
          <p:cNvSpPr>
            <a:spLocks noGrp="1"/>
          </p:cNvSpPr>
          <p:nvPr>
            <p:ph idx="1"/>
          </p:nvPr>
        </p:nvSpPr>
        <p:spPr/>
        <p:txBody>
          <a:bodyPr>
            <a:normAutofit fontScale="92500" lnSpcReduction="10000"/>
          </a:bodyPr>
          <a:lstStyle/>
          <a:p>
            <a:pPr marL="0" indent="0">
              <a:buNone/>
            </a:pPr>
            <a:r>
              <a:rPr lang="en-US" sz="2600" dirty="0"/>
              <a:t>A person who is related to another by birth or by marriage.</a:t>
            </a:r>
          </a:p>
          <a:p>
            <a:pPr marL="0" indent="0">
              <a:buNone/>
            </a:pPr>
            <a:endParaRPr lang="en-US" sz="2600" dirty="0"/>
          </a:p>
          <a:p>
            <a:pPr marL="0" indent="0">
              <a:buNone/>
            </a:pPr>
            <a:r>
              <a:rPr lang="en-US" sz="2600" dirty="0"/>
              <a:t>Maternal: related through the mother's side of the family.</a:t>
            </a:r>
          </a:p>
          <a:p>
            <a:pPr marL="0" indent="0">
              <a:buNone/>
            </a:pPr>
            <a:r>
              <a:rPr lang="en-US" sz="2600" dirty="0"/>
              <a:t>Paternal: related through the father’s side of the family.</a:t>
            </a:r>
          </a:p>
          <a:p>
            <a:pPr marL="0" indent="0">
              <a:buNone/>
            </a:pPr>
            <a:r>
              <a:rPr lang="en-US" sz="2600" dirty="0"/>
              <a:t>Siblings: Brothers or Sisters</a:t>
            </a:r>
          </a:p>
          <a:p>
            <a:pPr marL="0" indent="0">
              <a:buNone/>
            </a:pPr>
            <a:r>
              <a:rPr lang="en-US" sz="2600" dirty="0"/>
              <a:t>Spouse: Husband or Wife</a:t>
            </a:r>
          </a:p>
          <a:p>
            <a:pPr marL="0" indent="0">
              <a:buNone/>
            </a:pPr>
            <a:r>
              <a:rPr lang="en-US" sz="2600" b="1" dirty="0"/>
              <a:t>Note</a:t>
            </a:r>
            <a:r>
              <a:rPr lang="en-US" sz="2600" dirty="0"/>
              <a:t>: Cousin is a Common Gender.</a:t>
            </a:r>
            <a:endParaRPr lang="en-IN" sz="2600" dirty="0"/>
          </a:p>
        </p:txBody>
      </p:sp>
      <p:sp>
        <p:nvSpPr>
          <p:cNvPr id="3" name="Date Placeholder 2">
            <a:extLst>
              <a:ext uri="{FF2B5EF4-FFF2-40B4-BE49-F238E27FC236}">
                <a16:creationId xmlns:a16="http://schemas.microsoft.com/office/drawing/2014/main" id="{83287C9D-7957-48FE-8CE0-5397817AF107}"/>
              </a:ext>
            </a:extLst>
          </p:cNvPr>
          <p:cNvSpPr>
            <a:spLocks noGrp="1"/>
          </p:cNvSpPr>
          <p:nvPr>
            <p:ph type="dt" sz="half" idx="10"/>
          </p:nvPr>
        </p:nvSpPr>
        <p:spPr/>
        <p:txBody>
          <a:bodyPr/>
          <a:lstStyle/>
          <a:p>
            <a:fld id="{584EE930-995A-47DF-A789-7566F8EE55B8}" type="datetime1">
              <a:rPr lang="en-IN" smtClean="0"/>
              <a:t>01-11-2020</a:t>
            </a:fld>
            <a:endParaRPr lang="en-IN"/>
          </a:p>
        </p:txBody>
      </p:sp>
      <p:sp>
        <p:nvSpPr>
          <p:cNvPr id="4" name="Footer Placeholder 3">
            <a:extLst>
              <a:ext uri="{FF2B5EF4-FFF2-40B4-BE49-F238E27FC236}">
                <a16:creationId xmlns:a16="http://schemas.microsoft.com/office/drawing/2014/main" id="{A23567E9-7212-4598-8FF7-28CD7E834F66}"/>
              </a:ext>
            </a:extLst>
          </p:cNvPr>
          <p:cNvSpPr>
            <a:spLocks noGrp="1"/>
          </p:cNvSpPr>
          <p:nvPr>
            <p:ph type="ftr" sz="quarter" idx="11"/>
          </p:nvPr>
        </p:nvSpPr>
        <p:spPr/>
        <p:txBody>
          <a:bodyPr/>
          <a:lstStyle/>
          <a:p>
            <a:r>
              <a:rPr lang="en-IN"/>
              <a:t>CIR</a:t>
            </a:r>
          </a:p>
        </p:txBody>
      </p:sp>
      <p:sp>
        <p:nvSpPr>
          <p:cNvPr id="6" name="Slide Number Placeholder 5">
            <a:extLst>
              <a:ext uri="{FF2B5EF4-FFF2-40B4-BE49-F238E27FC236}">
                <a16:creationId xmlns:a16="http://schemas.microsoft.com/office/drawing/2014/main" id="{ACC3D865-2ADC-455F-82A9-DE63F897554D}"/>
              </a:ext>
            </a:extLst>
          </p:cNvPr>
          <p:cNvSpPr>
            <a:spLocks noGrp="1"/>
          </p:cNvSpPr>
          <p:nvPr>
            <p:ph type="sldNum" sz="quarter" idx="12"/>
          </p:nvPr>
        </p:nvSpPr>
        <p:spPr/>
        <p:txBody>
          <a:bodyPr/>
          <a:lstStyle/>
          <a:p>
            <a:fld id="{B989B573-E9F7-41D9-A41E-1FBAB4980EC0}" type="slidenum">
              <a:rPr lang="en-IN" smtClean="0"/>
              <a:t>2</a:t>
            </a:fld>
            <a:endParaRPr lang="en-IN"/>
          </a:p>
        </p:txBody>
      </p:sp>
    </p:spTree>
    <p:extLst>
      <p:ext uri="{BB962C8B-B14F-4D97-AF65-F5344CB8AC3E}">
        <p14:creationId xmlns:p14="http://schemas.microsoft.com/office/powerpoint/2010/main" val="322284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1000"/>
                                        <p:tgtEl>
                                          <p:spTgt spid="5">
                                            <p:txEl>
                                              <p:pRg st="6" end="6"/>
                                            </p:txEl>
                                          </p:spTgt>
                                        </p:tgtEl>
                                      </p:cBhvr>
                                    </p:animEffect>
                                    <p:anim calcmode="lin" valueType="num">
                                      <p:cBhvr>
                                        <p:cTn id="4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0051050-B89E-49D3-826B-6A1EAC70A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133AF6E3-B8BA-445C-9EFB-E970BA4A0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a:gradFill>
            <a:gsLst>
              <a:gs pos="0">
                <a:schemeClr val="accent1">
                  <a:lumMod val="82000"/>
                  <a:lumOff val="18000"/>
                </a:schemeClr>
              </a:gs>
              <a:gs pos="100000">
                <a:schemeClr val="accent1">
                  <a:lumMod val="98000"/>
                </a:schemeClr>
              </a:gs>
            </a:gsLst>
            <a:lin ang="5400000" scaled="0"/>
          </a:gradFill>
        </p:spPr>
      </p:pic>
      <p:pic>
        <p:nvPicPr>
          <p:cNvPr id="16" name="Picture 11">
            <a:extLst>
              <a:ext uri="{FF2B5EF4-FFF2-40B4-BE49-F238E27FC236}">
                <a16:creationId xmlns:a16="http://schemas.microsoft.com/office/drawing/2014/main" id="{7664F659-1366-4A2A-BD0B-AB97FFD1AB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srcRect l="5622" t="32929" r="5622" b="21272"/>
          <a:stretch/>
        </p:blipFill>
        <p:spPr>
          <a:xfrm>
            <a:off x="5414212" y="2352170"/>
            <a:ext cx="1363576" cy="441158"/>
          </a:xfrm>
          <a:prstGeom prst="rect">
            <a:avLst/>
          </a:prstGeom>
        </p:spPr>
      </p:pic>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295402" y="982132"/>
            <a:ext cx="9601196" cy="1368252"/>
          </a:xfrm>
        </p:spPr>
        <p:txBody>
          <a:bodyPr vert="horz" lIns="91440" tIns="45720" rIns="91440" bIns="45720" rtlCol="0">
            <a:normAutofit/>
          </a:bodyPr>
          <a:lstStyle/>
          <a:p>
            <a:r>
              <a:rPr lang="en-US" dirty="0">
                <a:solidFill>
                  <a:srgbClr val="373737"/>
                </a:solidFill>
              </a:rPr>
              <a:t>Points to remember</a:t>
            </a:r>
          </a:p>
        </p:txBody>
      </p:sp>
      <p:sp>
        <p:nvSpPr>
          <p:cNvPr id="2" name="Content Placeholder 1">
            <a:extLst>
              <a:ext uri="{FF2B5EF4-FFF2-40B4-BE49-F238E27FC236}">
                <a16:creationId xmlns:a16="http://schemas.microsoft.com/office/drawing/2014/main" id="{FEC15BD6-0807-4BFB-96E1-FC78EDD2D2BC}"/>
              </a:ext>
            </a:extLst>
          </p:cNvPr>
          <p:cNvSpPr>
            <a:spLocks noGrp="1"/>
          </p:cNvSpPr>
          <p:nvPr>
            <p:ph idx="1"/>
          </p:nvPr>
        </p:nvSpPr>
        <p:spPr>
          <a:xfrm>
            <a:off x="1293814" y="2903724"/>
            <a:ext cx="9601196" cy="2956205"/>
          </a:xfrm>
        </p:spPr>
        <p:txBody>
          <a:bodyPr>
            <a:normAutofit/>
          </a:bodyPr>
          <a:lstStyle/>
          <a:p>
            <a:pPr marL="342900" lvl="0" indent="-342900">
              <a:lnSpc>
                <a:spcPct val="90000"/>
              </a:lnSpc>
              <a:spcAft>
                <a:spcPts val="800"/>
              </a:spcAft>
              <a:buSzPts val="1000"/>
              <a:buFont typeface="Symbol" panose="05050102010706020507" pitchFamily="18" charset="2"/>
              <a:buChar char=""/>
              <a:tabLst>
                <a:tab pos="457200" algn="l"/>
              </a:tabLst>
            </a:pPr>
            <a:r>
              <a:rPr lang="en-IN" dirty="0">
                <a:solidFill>
                  <a:srgbClr val="212121"/>
                </a:solidFill>
                <a:ea typeface="Times New Roman" panose="02020603050405020304" pitchFamily="18" charset="0"/>
                <a:cs typeface="Times New Roman" panose="02020603050405020304" pitchFamily="18" charset="0"/>
              </a:rPr>
              <a:t>At the time of sunrise, if a man stands facing the east, then his shadow will be towards the west.</a:t>
            </a:r>
            <a:endParaRPr lang="en-IN" dirty="0">
              <a:solidFill>
                <a:srgbClr val="212121"/>
              </a:solidFill>
              <a:ea typeface="Calibri" panose="020F0502020204030204" pitchFamily="34" charset="0"/>
              <a:cs typeface="Times New Roman" panose="02020603050405020304" pitchFamily="18" charset="0"/>
            </a:endParaRPr>
          </a:p>
          <a:p>
            <a:pPr marL="342900" lvl="0" indent="-342900">
              <a:lnSpc>
                <a:spcPct val="90000"/>
              </a:lnSpc>
              <a:spcAft>
                <a:spcPts val="800"/>
              </a:spcAft>
              <a:buSzPts val="1000"/>
              <a:buFont typeface="Symbol" panose="05050102010706020507" pitchFamily="18" charset="2"/>
              <a:buChar char=""/>
              <a:tabLst>
                <a:tab pos="457200" algn="l"/>
              </a:tabLst>
            </a:pPr>
            <a:r>
              <a:rPr lang="en-IN" dirty="0">
                <a:solidFill>
                  <a:srgbClr val="212121"/>
                </a:solidFill>
                <a:ea typeface="Times New Roman" panose="02020603050405020304" pitchFamily="18" charset="0"/>
                <a:cs typeface="Times New Roman" panose="02020603050405020304" pitchFamily="18" charset="0"/>
              </a:rPr>
              <a:t>At the time of sunset, the shadow of an object is always in the east.</a:t>
            </a:r>
            <a:endParaRPr lang="en-IN" dirty="0">
              <a:solidFill>
                <a:srgbClr val="212121"/>
              </a:solidFill>
              <a:ea typeface="Calibri" panose="020F0502020204030204" pitchFamily="34" charset="0"/>
              <a:cs typeface="Times New Roman" panose="02020603050405020304" pitchFamily="18" charset="0"/>
            </a:endParaRPr>
          </a:p>
          <a:p>
            <a:pPr marL="342900" lvl="0" indent="-342900">
              <a:lnSpc>
                <a:spcPct val="90000"/>
              </a:lnSpc>
              <a:spcAft>
                <a:spcPts val="800"/>
              </a:spcAft>
              <a:buSzPts val="1000"/>
              <a:buFont typeface="Symbol" panose="05050102010706020507" pitchFamily="18" charset="2"/>
              <a:buChar char=""/>
              <a:tabLst>
                <a:tab pos="457200" algn="l"/>
              </a:tabLst>
            </a:pPr>
            <a:r>
              <a:rPr lang="en-IN" dirty="0">
                <a:solidFill>
                  <a:srgbClr val="212121"/>
                </a:solidFill>
                <a:ea typeface="Times New Roman" panose="02020603050405020304" pitchFamily="18" charset="0"/>
                <a:cs typeface="Times New Roman" panose="02020603050405020304" pitchFamily="18" charset="0"/>
              </a:rPr>
              <a:t>If a man stands facing the North, at the time of sunrise his shadow will be towards his left and at the time of sunset, it will be towards his right.</a:t>
            </a:r>
          </a:p>
          <a:p>
            <a:pPr marL="342900" indent="-342900">
              <a:lnSpc>
                <a:spcPct val="90000"/>
              </a:lnSpc>
              <a:spcAft>
                <a:spcPts val="800"/>
              </a:spcAft>
              <a:buSzPts val="1000"/>
              <a:buFont typeface="Symbol" panose="05050102010706020507" pitchFamily="18" charset="2"/>
              <a:buChar char=""/>
              <a:tabLst>
                <a:tab pos="457200" algn="l"/>
              </a:tabLst>
            </a:pPr>
            <a:r>
              <a:rPr lang="en-IN" dirty="0">
                <a:solidFill>
                  <a:srgbClr val="212121"/>
                </a:solidFill>
                <a:ea typeface="Times New Roman" panose="02020603050405020304" pitchFamily="18" charset="0"/>
                <a:cs typeface="Times New Roman" panose="02020603050405020304" pitchFamily="18" charset="0"/>
              </a:rPr>
              <a:t>Apply Pythagoras law to find the shortest distance.</a:t>
            </a:r>
          </a:p>
          <a:p>
            <a:pPr marL="342900" lvl="0" indent="-342900">
              <a:lnSpc>
                <a:spcPct val="90000"/>
              </a:lnSpc>
              <a:spcAft>
                <a:spcPts val="800"/>
              </a:spcAft>
              <a:buSzPts val="1000"/>
              <a:buFont typeface="Symbol" panose="05050102010706020507" pitchFamily="18" charset="2"/>
              <a:buChar char=""/>
              <a:tabLst>
                <a:tab pos="457200" algn="l"/>
              </a:tabLst>
            </a:pPr>
            <a:endParaRPr lang="en-IN" dirty="0">
              <a:solidFill>
                <a:srgbClr val="212121"/>
              </a:solidFill>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57F11E2-8953-4110-A9DA-13537CC5E426}"/>
              </a:ext>
            </a:extLst>
          </p:cNvPr>
          <p:cNvSpPr>
            <a:spLocks noGrp="1"/>
          </p:cNvSpPr>
          <p:nvPr>
            <p:ph type="dt" sz="half" idx="10"/>
          </p:nvPr>
        </p:nvSpPr>
        <p:spPr/>
        <p:txBody>
          <a:bodyPr/>
          <a:lstStyle/>
          <a:p>
            <a:fld id="{F2D92180-31A3-4444-9C5B-D847D733C0E3}" type="datetime1">
              <a:rPr lang="en-IN" smtClean="0"/>
              <a:t>01-11-2020</a:t>
            </a:fld>
            <a:endParaRPr lang="en-IN"/>
          </a:p>
        </p:txBody>
      </p:sp>
      <p:sp>
        <p:nvSpPr>
          <p:cNvPr id="5" name="Footer Placeholder 4">
            <a:extLst>
              <a:ext uri="{FF2B5EF4-FFF2-40B4-BE49-F238E27FC236}">
                <a16:creationId xmlns:a16="http://schemas.microsoft.com/office/drawing/2014/main" id="{97658F7F-6C0A-4801-95AA-A0CD663DE9C6}"/>
              </a:ext>
            </a:extLst>
          </p:cNvPr>
          <p:cNvSpPr>
            <a:spLocks noGrp="1"/>
          </p:cNvSpPr>
          <p:nvPr>
            <p:ph type="ftr" sz="quarter" idx="11"/>
          </p:nvPr>
        </p:nvSpPr>
        <p:spPr/>
        <p:txBody>
          <a:bodyPr/>
          <a:lstStyle/>
          <a:p>
            <a:r>
              <a:rPr lang="en-IN"/>
              <a:t>CIR</a:t>
            </a:r>
          </a:p>
        </p:txBody>
      </p:sp>
      <p:sp>
        <p:nvSpPr>
          <p:cNvPr id="6" name="Slide Number Placeholder 5">
            <a:extLst>
              <a:ext uri="{FF2B5EF4-FFF2-40B4-BE49-F238E27FC236}">
                <a16:creationId xmlns:a16="http://schemas.microsoft.com/office/drawing/2014/main" id="{43B7C45A-8177-4694-A677-C6865FA18F61}"/>
              </a:ext>
            </a:extLst>
          </p:cNvPr>
          <p:cNvSpPr>
            <a:spLocks noGrp="1"/>
          </p:cNvSpPr>
          <p:nvPr>
            <p:ph type="sldNum" sz="quarter" idx="12"/>
          </p:nvPr>
        </p:nvSpPr>
        <p:spPr/>
        <p:txBody>
          <a:bodyPr/>
          <a:lstStyle/>
          <a:p>
            <a:fld id="{B989B573-E9F7-41D9-A41E-1FBAB4980EC0}" type="slidenum">
              <a:rPr lang="en-IN" smtClean="0"/>
              <a:t>20</a:t>
            </a:fld>
            <a:endParaRPr lang="en-IN"/>
          </a:p>
        </p:txBody>
      </p:sp>
    </p:spTree>
    <p:extLst>
      <p:ext uri="{BB962C8B-B14F-4D97-AF65-F5344CB8AC3E}">
        <p14:creationId xmlns:p14="http://schemas.microsoft.com/office/powerpoint/2010/main" val="8832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532909" cy="4794578"/>
          </a:xfrm>
        </p:spPr>
        <p:txBody>
          <a:bodyPr vert="horz" lIns="91440" tIns="45720" rIns="91440" bIns="45720" rtlCol="0">
            <a:normAutofit/>
          </a:bodyPr>
          <a:lstStyle/>
          <a:p>
            <a:r>
              <a:rPr lang="en-US">
                <a:solidFill>
                  <a:srgbClr val="262626"/>
                </a:solidFill>
              </a:rPr>
              <a:t>Problem Types</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C46AC2A2-E485-4218-B5CE-B8A9418B7570}"/>
              </a:ext>
            </a:extLst>
          </p:cNvPr>
          <p:cNvGraphicFramePr>
            <a:graphicFrameLocks noGrp="1"/>
          </p:cNvGraphicFramePr>
          <p:nvPr>
            <p:ph idx="1"/>
            <p:extLst>
              <p:ext uri="{D42A27DB-BD31-4B8C-83A1-F6EECF244321}">
                <p14:modId xmlns:p14="http://schemas.microsoft.com/office/powerpoint/2010/main" val="4202575083"/>
              </p:ext>
            </p:extLst>
          </p:nvPr>
        </p:nvGraphicFramePr>
        <p:xfrm>
          <a:off x="5836313" y="603224"/>
          <a:ext cx="5171424" cy="4423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Rounded Corners 7">
            <a:extLst>
              <a:ext uri="{FF2B5EF4-FFF2-40B4-BE49-F238E27FC236}">
                <a16:creationId xmlns:a16="http://schemas.microsoft.com/office/drawing/2014/main" id="{E7E32F70-2F8E-4B35-B148-7F980F10C2F0}"/>
              </a:ext>
            </a:extLst>
          </p:cNvPr>
          <p:cNvSpPr/>
          <p:nvPr/>
        </p:nvSpPr>
        <p:spPr>
          <a:xfrm>
            <a:off x="5836313" y="5379130"/>
            <a:ext cx="5171424" cy="1180696"/>
          </a:xfrm>
          <a:prstGeom prst="roundRect">
            <a:avLst>
              <a:gd name="adj" fmla="val 10000"/>
            </a:avLst>
          </a:prstGeom>
          <a:solidFill>
            <a:schemeClr val="accent3">
              <a:lumMod val="60000"/>
              <a:lumOff val="40000"/>
            </a:schemeClr>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algn="ctr"/>
            <a:endParaRPr lang="en-IN" sz="2400" dirty="0">
              <a:solidFill>
                <a:schemeClr val="bg1"/>
              </a:solidFill>
            </a:endParaRPr>
          </a:p>
          <a:p>
            <a:pPr algn="ctr"/>
            <a:r>
              <a:rPr lang="en-IN" sz="2800" dirty="0">
                <a:solidFill>
                  <a:schemeClr val="bg1"/>
                </a:solidFill>
              </a:rPr>
              <a:t>Symbol Based</a:t>
            </a:r>
            <a:endParaRPr lang="en-US" sz="2800" dirty="0">
              <a:solidFill>
                <a:schemeClr val="bg1"/>
              </a:solidFill>
            </a:endParaRPr>
          </a:p>
          <a:p>
            <a:endParaRPr lang="en-IN" dirty="0"/>
          </a:p>
        </p:txBody>
      </p:sp>
      <p:sp>
        <p:nvSpPr>
          <p:cNvPr id="9" name="Rectangle 8">
            <a:extLst>
              <a:ext uri="{FF2B5EF4-FFF2-40B4-BE49-F238E27FC236}">
                <a16:creationId xmlns:a16="http://schemas.microsoft.com/office/drawing/2014/main" id="{1CA4B33B-B7AD-4540-BA50-D4186CE76401}"/>
              </a:ext>
            </a:extLst>
          </p:cNvPr>
          <p:cNvSpPr/>
          <p:nvPr/>
        </p:nvSpPr>
        <p:spPr>
          <a:xfrm>
            <a:off x="6094476" y="5629758"/>
            <a:ext cx="826871" cy="826064"/>
          </a:xfrm>
          <a:prstGeom prst="rect">
            <a:avLst/>
          </a:prstGeom>
          <a:blipFill>
            <a:blip r:embed="rId8">
              <a:extLst>
                <a:ext uri="{28A0092B-C50C-407E-A947-70E740481C1C}">
                  <a14:useLocalDpi xmlns:a14="http://schemas.microsoft.com/office/drawing/2010/main" val="0"/>
                </a:ext>
              </a:extLst>
            </a:blip>
            <a:srcRect/>
            <a:stretch>
              <a:fillRect l="-21000" r="-21000"/>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 name="Date Placeholder 1">
            <a:extLst>
              <a:ext uri="{FF2B5EF4-FFF2-40B4-BE49-F238E27FC236}">
                <a16:creationId xmlns:a16="http://schemas.microsoft.com/office/drawing/2014/main" id="{98A4D269-FB2E-46E4-9F5C-B711FAF0F29B}"/>
              </a:ext>
            </a:extLst>
          </p:cNvPr>
          <p:cNvSpPr>
            <a:spLocks noGrp="1"/>
          </p:cNvSpPr>
          <p:nvPr>
            <p:ph type="dt" sz="half" idx="10"/>
          </p:nvPr>
        </p:nvSpPr>
        <p:spPr/>
        <p:txBody>
          <a:bodyPr/>
          <a:lstStyle/>
          <a:p>
            <a:fld id="{98F8D86A-EC49-4469-B344-CBFB709F5E00}" type="datetime1">
              <a:rPr lang="en-IN" smtClean="0"/>
              <a:t>01-11-2020</a:t>
            </a:fld>
            <a:endParaRPr lang="en-IN"/>
          </a:p>
        </p:txBody>
      </p:sp>
      <p:sp>
        <p:nvSpPr>
          <p:cNvPr id="4" name="Footer Placeholder 3">
            <a:extLst>
              <a:ext uri="{FF2B5EF4-FFF2-40B4-BE49-F238E27FC236}">
                <a16:creationId xmlns:a16="http://schemas.microsoft.com/office/drawing/2014/main" id="{A5785215-4596-4B14-A67F-A04D86FB3EEF}"/>
              </a:ext>
            </a:extLst>
          </p:cNvPr>
          <p:cNvSpPr>
            <a:spLocks noGrp="1"/>
          </p:cNvSpPr>
          <p:nvPr>
            <p:ph type="ftr" sz="quarter" idx="11"/>
          </p:nvPr>
        </p:nvSpPr>
        <p:spPr/>
        <p:txBody>
          <a:bodyPr/>
          <a:lstStyle/>
          <a:p>
            <a:r>
              <a:rPr lang="en-IN"/>
              <a:t>CIR</a:t>
            </a:r>
          </a:p>
        </p:txBody>
      </p:sp>
      <p:sp>
        <p:nvSpPr>
          <p:cNvPr id="5" name="Slide Number Placeholder 4">
            <a:extLst>
              <a:ext uri="{FF2B5EF4-FFF2-40B4-BE49-F238E27FC236}">
                <a16:creationId xmlns:a16="http://schemas.microsoft.com/office/drawing/2014/main" id="{6D26D8A3-1400-4D64-9A0D-C2CEB1EBD38D}"/>
              </a:ext>
            </a:extLst>
          </p:cNvPr>
          <p:cNvSpPr>
            <a:spLocks noGrp="1"/>
          </p:cNvSpPr>
          <p:nvPr>
            <p:ph type="sldNum" sz="quarter" idx="12"/>
          </p:nvPr>
        </p:nvSpPr>
        <p:spPr/>
        <p:txBody>
          <a:bodyPr/>
          <a:lstStyle/>
          <a:p>
            <a:fld id="{B989B573-E9F7-41D9-A41E-1FBAB4980EC0}" type="slidenum">
              <a:rPr lang="en-IN" smtClean="0"/>
              <a:t>21</a:t>
            </a:fld>
            <a:endParaRPr lang="en-IN"/>
          </a:p>
        </p:txBody>
      </p:sp>
    </p:spTree>
    <p:extLst>
      <p:ext uri="{BB962C8B-B14F-4D97-AF65-F5344CB8AC3E}">
        <p14:creationId xmlns:p14="http://schemas.microsoft.com/office/powerpoint/2010/main" val="1752751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868748" cy="4794578"/>
          </a:xfrm>
        </p:spPr>
        <p:txBody>
          <a:bodyPr vert="horz" lIns="91440" tIns="45720" rIns="91440" bIns="45720" rtlCol="0">
            <a:normAutofit/>
          </a:bodyPr>
          <a:lstStyle/>
          <a:p>
            <a:r>
              <a:rPr lang="en-US" dirty="0">
                <a:solidFill>
                  <a:srgbClr val="262626"/>
                </a:solidFill>
              </a:rPr>
              <a:t>Problem 11</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7BBF2F-373F-4208-88B1-8B2C34BE8022}"/>
              </a:ext>
            </a:extLst>
          </p:cNvPr>
          <p:cNvSpPr/>
          <p:nvPr/>
        </p:nvSpPr>
        <p:spPr>
          <a:xfrm>
            <a:off x="4795491" y="638908"/>
            <a:ext cx="7157970" cy="594202"/>
          </a:xfrm>
          <a:prstGeom prst="rect">
            <a:avLst/>
          </a:prstGeom>
        </p:spPr>
        <p:txBody>
          <a:bodyPr wrap="square">
            <a:spAutoFit/>
          </a:bodyPr>
          <a:lstStyle/>
          <a:p>
            <a:pPr>
              <a:lnSpc>
                <a:spcPct val="150000"/>
              </a:lnSpc>
            </a:pPr>
            <a:endParaRPr lang="en-US" sz="2400" dirty="0"/>
          </a:p>
        </p:txBody>
      </p:sp>
      <p:sp>
        <p:nvSpPr>
          <p:cNvPr id="2" name="Rectangle 1">
            <a:extLst>
              <a:ext uri="{FF2B5EF4-FFF2-40B4-BE49-F238E27FC236}">
                <a16:creationId xmlns:a16="http://schemas.microsoft.com/office/drawing/2014/main" id="{4330D2E5-9862-49F5-9F87-7DFDC4510EA7}"/>
              </a:ext>
            </a:extLst>
          </p:cNvPr>
          <p:cNvSpPr/>
          <p:nvPr/>
        </p:nvSpPr>
        <p:spPr>
          <a:xfrm>
            <a:off x="5042033" y="1055077"/>
            <a:ext cx="6663829" cy="4893647"/>
          </a:xfrm>
          <a:prstGeom prst="rect">
            <a:avLst/>
          </a:prstGeom>
        </p:spPr>
        <p:txBody>
          <a:bodyPr wrap="square">
            <a:spAutoFit/>
          </a:bodyPr>
          <a:lstStyle/>
          <a:p>
            <a:pPr algn="just"/>
            <a:r>
              <a:rPr lang="en-US" sz="2400" dirty="0"/>
              <a:t>A child is looking for his father. He went 90 meters in the East before turning to his right. He went 20 meters before turning to his right again to look for his father at his uncle’s place 30 meters from this point. His father was not there. From here he went 100 meters to the North before meeting his father in a street. What is the smallest distance between the starting point and his father’s position? </a:t>
            </a:r>
          </a:p>
          <a:p>
            <a:pPr algn="just"/>
            <a:endParaRPr lang="en-US" sz="2400" dirty="0"/>
          </a:p>
          <a:p>
            <a:pPr marL="457200" indent="-457200" algn="just">
              <a:buAutoNum type="alphaUcPeriod"/>
            </a:pPr>
            <a:r>
              <a:rPr lang="en-US" sz="2400" dirty="0"/>
              <a:t>80 meters </a:t>
            </a:r>
          </a:p>
          <a:p>
            <a:pPr marL="457200" indent="-457200" algn="just">
              <a:buAutoNum type="alphaUcPeriod"/>
            </a:pPr>
            <a:r>
              <a:rPr lang="en-US" sz="2400" dirty="0"/>
              <a:t>100 meters </a:t>
            </a:r>
          </a:p>
          <a:p>
            <a:pPr marL="457200" indent="-457200" algn="just">
              <a:buAutoNum type="alphaUcPeriod"/>
            </a:pPr>
            <a:r>
              <a:rPr lang="en-US" sz="2400" dirty="0"/>
              <a:t>140 meters </a:t>
            </a:r>
          </a:p>
          <a:p>
            <a:pPr marL="457200" indent="-457200" algn="just">
              <a:buAutoNum type="alphaUcPeriod"/>
            </a:pPr>
            <a:r>
              <a:rPr lang="en-US" sz="2400" dirty="0"/>
              <a:t>260 meters</a:t>
            </a:r>
            <a:endParaRPr lang="en-IN" sz="2400" dirty="0"/>
          </a:p>
        </p:txBody>
      </p:sp>
      <p:sp>
        <p:nvSpPr>
          <p:cNvPr id="6" name="TextBox 5">
            <a:extLst>
              <a:ext uri="{FF2B5EF4-FFF2-40B4-BE49-F238E27FC236}">
                <a16:creationId xmlns:a16="http://schemas.microsoft.com/office/drawing/2014/main" id="{98EB9D3C-1982-43E1-80EB-7D22A32B581D}"/>
              </a:ext>
            </a:extLst>
          </p:cNvPr>
          <p:cNvSpPr txBox="1"/>
          <p:nvPr/>
        </p:nvSpPr>
        <p:spPr>
          <a:xfrm>
            <a:off x="1833138" y="3803374"/>
            <a:ext cx="1313669" cy="461665"/>
          </a:xfrm>
          <a:prstGeom prst="rect">
            <a:avLst/>
          </a:prstGeom>
          <a:noFill/>
        </p:spPr>
        <p:txBody>
          <a:bodyPr wrap="square" rtlCol="0">
            <a:spAutoFit/>
          </a:bodyPr>
          <a:lstStyle/>
          <a:p>
            <a:r>
              <a:rPr lang="en-IN" sz="2400" dirty="0"/>
              <a:t>Option B</a:t>
            </a:r>
          </a:p>
        </p:txBody>
      </p:sp>
      <p:pic>
        <p:nvPicPr>
          <p:cNvPr id="1026" name="Picture 2" descr="Direction Sense Test mcq solution image">
            <a:extLst>
              <a:ext uri="{FF2B5EF4-FFF2-40B4-BE49-F238E27FC236}">
                <a16:creationId xmlns:a16="http://schemas.microsoft.com/office/drawing/2014/main" id="{56FFAC35-CCEF-4395-AE67-DAFFEEF7A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883" y="4313319"/>
            <a:ext cx="2073996" cy="15524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613F56-F2DC-41A0-9B3E-D152412D00EB}"/>
              </a:ext>
            </a:extLst>
          </p:cNvPr>
          <p:cNvSpPr txBox="1"/>
          <p:nvPr/>
        </p:nvSpPr>
        <p:spPr>
          <a:xfrm>
            <a:off x="5936974" y="2650435"/>
            <a:ext cx="184731" cy="369332"/>
          </a:xfrm>
          <a:prstGeom prst="rect">
            <a:avLst/>
          </a:prstGeom>
          <a:noFill/>
        </p:spPr>
        <p:txBody>
          <a:bodyPr wrap="none" rtlCol="0">
            <a:spAutoFit/>
          </a:bodyPr>
          <a:lstStyle/>
          <a:p>
            <a:endParaRPr lang="en-IN" dirty="0"/>
          </a:p>
        </p:txBody>
      </p:sp>
      <p:sp>
        <p:nvSpPr>
          <p:cNvPr id="7" name="Date Placeholder 6">
            <a:extLst>
              <a:ext uri="{FF2B5EF4-FFF2-40B4-BE49-F238E27FC236}">
                <a16:creationId xmlns:a16="http://schemas.microsoft.com/office/drawing/2014/main" id="{643481ED-A552-4EC6-9978-832005CC3E93}"/>
              </a:ext>
            </a:extLst>
          </p:cNvPr>
          <p:cNvSpPr>
            <a:spLocks noGrp="1"/>
          </p:cNvSpPr>
          <p:nvPr>
            <p:ph type="dt" sz="half" idx="10"/>
          </p:nvPr>
        </p:nvSpPr>
        <p:spPr/>
        <p:txBody>
          <a:bodyPr/>
          <a:lstStyle/>
          <a:p>
            <a:fld id="{E873BD39-3F48-4C39-AD66-4C896F39C7D7}" type="datetime1">
              <a:rPr lang="en-IN" smtClean="0"/>
              <a:t>01-11-2020</a:t>
            </a:fld>
            <a:endParaRPr lang="en-IN"/>
          </a:p>
        </p:txBody>
      </p:sp>
      <p:sp>
        <p:nvSpPr>
          <p:cNvPr id="8" name="Footer Placeholder 7">
            <a:extLst>
              <a:ext uri="{FF2B5EF4-FFF2-40B4-BE49-F238E27FC236}">
                <a16:creationId xmlns:a16="http://schemas.microsoft.com/office/drawing/2014/main" id="{1BCE3780-068A-4080-9665-848E8B12A34E}"/>
              </a:ext>
            </a:extLst>
          </p:cNvPr>
          <p:cNvSpPr>
            <a:spLocks noGrp="1"/>
          </p:cNvSpPr>
          <p:nvPr>
            <p:ph type="ftr" sz="quarter" idx="11"/>
          </p:nvPr>
        </p:nvSpPr>
        <p:spPr/>
        <p:txBody>
          <a:bodyPr/>
          <a:lstStyle/>
          <a:p>
            <a:r>
              <a:rPr lang="en-IN"/>
              <a:t>CIR</a:t>
            </a:r>
          </a:p>
        </p:txBody>
      </p:sp>
      <p:sp>
        <p:nvSpPr>
          <p:cNvPr id="9" name="Slide Number Placeholder 8">
            <a:extLst>
              <a:ext uri="{FF2B5EF4-FFF2-40B4-BE49-F238E27FC236}">
                <a16:creationId xmlns:a16="http://schemas.microsoft.com/office/drawing/2014/main" id="{FB6ACE65-9DDE-4EAB-8307-08E58D0EF59C}"/>
              </a:ext>
            </a:extLst>
          </p:cNvPr>
          <p:cNvSpPr>
            <a:spLocks noGrp="1"/>
          </p:cNvSpPr>
          <p:nvPr>
            <p:ph type="sldNum" sz="quarter" idx="12"/>
          </p:nvPr>
        </p:nvSpPr>
        <p:spPr/>
        <p:txBody>
          <a:bodyPr/>
          <a:lstStyle/>
          <a:p>
            <a:fld id="{B989B573-E9F7-41D9-A41E-1FBAB4980EC0}" type="slidenum">
              <a:rPr lang="en-IN" smtClean="0"/>
              <a:t>22</a:t>
            </a:fld>
            <a:endParaRPr lang="en-IN"/>
          </a:p>
        </p:txBody>
      </p:sp>
    </p:spTree>
    <p:extLst>
      <p:ext uri="{BB962C8B-B14F-4D97-AF65-F5344CB8AC3E}">
        <p14:creationId xmlns:p14="http://schemas.microsoft.com/office/powerpoint/2010/main" val="30691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1000"/>
                                        <p:tgtEl>
                                          <p:spTgt spid="1026"/>
                                        </p:tgtEl>
                                      </p:cBhvr>
                                    </p:animEffect>
                                    <p:anim calcmode="lin" valueType="num">
                                      <p:cBhvr>
                                        <p:cTn id="30" dur="1000" fill="hold"/>
                                        <p:tgtEl>
                                          <p:spTgt spid="1026"/>
                                        </p:tgtEl>
                                        <p:attrNameLst>
                                          <p:attrName>ppt_x</p:attrName>
                                        </p:attrNameLst>
                                      </p:cBhvr>
                                      <p:tavLst>
                                        <p:tav tm="0">
                                          <p:val>
                                            <p:strVal val="#ppt_x"/>
                                          </p:val>
                                        </p:tav>
                                        <p:tav tm="100000">
                                          <p:val>
                                            <p:strVal val="#ppt_x"/>
                                          </p:val>
                                        </p:tav>
                                      </p:tavLst>
                                    </p:anim>
                                    <p:anim calcmode="lin" valueType="num">
                                      <p:cBhvr>
                                        <p:cTn id="3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868748" cy="4794578"/>
          </a:xfrm>
        </p:spPr>
        <p:txBody>
          <a:bodyPr vert="horz" lIns="91440" tIns="45720" rIns="91440" bIns="45720" rtlCol="0">
            <a:normAutofit/>
          </a:bodyPr>
          <a:lstStyle/>
          <a:p>
            <a:r>
              <a:rPr lang="en-US" dirty="0">
                <a:solidFill>
                  <a:srgbClr val="262626"/>
                </a:solidFill>
              </a:rPr>
              <a:t>Problem 12</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7BBF2F-373F-4208-88B1-8B2C34BE8022}"/>
              </a:ext>
            </a:extLst>
          </p:cNvPr>
          <p:cNvSpPr/>
          <p:nvPr/>
        </p:nvSpPr>
        <p:spPr>
          <a:xfrm>
            <a:off x="4795491" y="638908"/>
            <a:ext cx="7157970" cy="594202"/>
          </a:xfrm>
          <a:prstGeom prst="rect">
            <a:avLst/>
          </a:prstGeom>
        </p:spPr>
        <p:txBody>
          <a:bodyPr wrap="square">
            <a:spAutoFit/>
          </a:bodyPr>
          <a:lstStyle/>
          <a:p>
            <a:pPr>
              <a:lnSpc>
                <a:spcPct val="150000"/>
              </a:lnSpc>
            </a:pPr>
            <a:endParaRPr lang="en-US" sz="2400" dirty="0"/>
          </a:p>
        </p:txBody>
      </p:sp>
      <p:sp>
        <p:nvSpPr>
          <p:cNvPr id="2" name="Rectangle 1">
            <a:extLst>
              <a:ext uri="{FF2B5EF4-FFF2-40B4-BE49-F238E27FC236}">
                <a16:creationId xmlns:a16="http://schemas.microsoft.com/office/drawing/2014/main" id="{4330D2E5-9862-49F5-9F87-7DFDC4510EA7}"/>
              </a:ext>
            </a:extLst>
          </p:cNvPr>
          <p:cNvSpPr/>
          <p:nvPr/>
        </p:nvSpPr>
        <p:spPr>
          <a:xfrm>
            <a:off x="5042033" y="1536173"/>
            <a:ext cx="6663829" cy="3785652"/>
          </a:xfrm>
          <a:prstGeom prst="rect">
            <a:avLst/>
          </a:prstGeom>
        </p:spPr>
        <p:txBody>
          <a:bodyPr wrap="square">
            <a:spAutoFit/>
          </a:bodyPr>
          <a:lstStyle/>
          <a:p>
            <a:pPr algn="just"/>
            <a:r>
              <a:rPr lang="en-US" sz="2400" dirty="0"/>
              <a:t>A direction pole was on the crossing. Due to an accident the pole turned in such a manner, that the pointer which was showing east started showing south. One traveler went to the wrong direction thinking it to be west. In what direction was he actually traveling? </a:t>
            </a:r>
          </a:p>
          <a:p>
            <a:pPr algn="just"/>
            <a:endParaRPr lang="en-US" sz="2400" dirty="0"/>
          </a:p>
          <a:p>
            <a:pPr marL="457200" indent="-457200" algn="just">
              <a:buAutoNum type="alphaUcPeriod"/>
            </a:pPr>
            <a:r>
              <a:rPr lang="en-US" sz="2400" dirty="0"/>
              <a:t>South </a:t>
            </a:r>
          </a:p>
          <a:p>
            <a:pPr marL="457200" indent="-457200" algn="just">
              <a:buAutoNum type="alphaUcPeriod"/>
            </a:pPr>
            <a:r>
              <a:rPr lang="en-US" sz="2400" dirty="0"/>
              <a:t>East </a:t>
            </a:r>
          </a:p>
          <a:p>
            <a:pPr marL="457200" indent="-457200" algn="just">
              <a:buAutoNum type="alphaUcPeriod"/>
            </a:pPr>
            <a:r>
              <a:rPr lang="en-US" sz="2400" dirty="0"/>
              <a:t>West </a:t>
            </a:r>
          </a:p>
          <a:p>
            <a:pPr marL="457200" indent="-457200" algn="just">
              <a:buAutoNum type="alphaUcPeriod"/>
            </a:pPr>
            <a:r>
              <a:rPr lang="en-US" sz="2400" dirty="0"/>
              <a:t>North</a:t>
            </a:r>
            <a:endParaRPr lang="en-IN" sz="2400" dirty="0"/>
          </a:p>
        </p:txBody>
      </p:sp>
      <p:sp>
        <p:nvSpPr>
          <p:cNvPr id="6" name="TextBox 5">
            <a:extLst>
              <a:ext uri="{FF2B5EF4-FFF2-40B4-BE49-F238E27FC236}">
                <a16:creationId xmlns:a16="http://schemas.microsoft.com/office/drawing/2014/main" id="{98EB9D3C-1982-43E1-80EB-7D22A32B581D}"/>
              </a:ext>
            </a:extLst>
          </p:cNvPr>
          <p:cNvSpPr txBox="1"/>
          <p:nvPr/>
        </p:nvSpPr>
        <p:spPr>
          <a:xfrm>
            <a:off x="1833138" y="3803374"/>
            <a:ext cx="1453401" cy="461665"/>
          </a:xfrm>
          <a:prstGeom prst="rect">
            <a:avLst/>
          </a:prstGeom>
          <a:noFill/>
        </p:spPr>
        <p:txBody>
          <a:bodyPr wrap="square" rtlCol="0">
            <a:spAutoFit/>
          </a:bodyPr>
          <a:lstStyle/>
          <a:p>
            <a:r>
              <a:rPr lang="en-IN" sz="2400" dirty="0"/>
              <a:t>Option D</a:t>
            </a:r>
          </a:p>
        </p:txBody>
      </p:sp>
      <p:pic>
        <p:nvPicPr>
          <p:cNvPr id="2052" name="Picture 4">
            <a:extLst>
              <a:ext uri="{FF2B5EF4-FFF2-40B4-BE49-F238E27FC236}">
                <a16:creationId xmlns:a16="http://schemas.microsoft.com/office/drawing/2014/main" id="{FB295785-70AB-4CDD-ADF3-0C9135F2E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117" y="4311374"/>
            <a:ext cx="1796422" cy="1360777"/>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B87CD525-84F4-499D-983D-B555002270EB}"/>
              </a:ext>
            </a:extLst>
          </p:cNvPr>
          <p:cNvSpPr>
            <a:spLocks noGrp="1"/>
          </p:cNvSpPr>
          <p:nvPr>
            <p:ph type="dt" sz="half" idx="10"/>
          </p:nvPr>
        </p:nvSpPr>
        <p:spPr/>
        <p:txBody>
          <a:bodyPr/>
          <a:lstStyle/>
          <a:p>
            <a:fld id="{D351B958-6D2F-40D4-872D-23F485B57915}" type="datetime1">
              <a:rPr lang="en-IN" smtClean="0"/>
              <a:t>01-11-2020</a:t>
            </a:fld>
            <a:endParaRPr lang="en-IN"/>
          </a:p>
        </p:txBody>
      </p:sp>
      <p:sp>
        <p:nvSpPr>
          <p:cNvPr id="7" name="Footer Placeholder 6">
            <a:extLst>
              <a:ext uri="{FF2B5EF4-FFF2-40B4-BE49-F238E27FC236}">
                <a16:creationId xmlns:a16="http://schemas.microsoft.com/office/drawing/2014/main" id="{5D508C91-8886-4373-A1ED-D74FCCFACA70}"/>
              </a:ext>
            </a:extLst>
          </p:cNvPr>
          <p:cNvSpPr>
            <a:spLocks noGrp="1"/>
          </p:cNvSpPr>
          <p:nvPr>
            <p:ph type="ftr" sz="quarter" idx="11"/>
          </p:nvPr>
        </p:nvSpPr>
        <p:spPr/>
        <p:txBody>
          <a:bodyPr/>
          <a:lstStyle/>
          <a:p>
            <a:r>
              <a:rPr lang="en-IN"/>
              <a:t>CIR</a:t>
            </a:r>
          </a:p>
        </p:txBody>
      </p:sp>
      <p:sp>
        <p:nvSpPr>
          <p:cNvPr id="8" name="Slide Number Placeholder 7">
            <a:extLst>
              <a:ext uri="{FF2B5EF4-FFF2-40B4-BE49-F238E27FC236}">
                <a16:creationId xmlns:a16="http://schemas.microsoft.com/office/drawing/2014/main" id="{5A6871B8-087E-4CC1-8C31-6C62FB088182}"/>
              </a:ext>
            </a:extLst>
          </p:cNvPr>
          <p:cNvSpPr>
            <a:spLocks noGrp="1"/>
          </p:cNvSpPr>
          <p:nvPr>
            <p:ph type="sldNum" sz="quarter" idx="12"/>
          </p:nvPr>
        </p:nvSpPr>
        <p:spPr/>
        <p:txBody>
          <a:bodyPr/>
          <a:lstStyle/>
          <a:p>
            <a:fld id="{B989B573-E9F7-41D9-A41E-1FBAB4980EC0}" type="slidenum">
              <a:rPr lang="en-IN" smtClean="0"/>
              <a:t>23</a:t>
            </a:fld>
            <a:endParaRPr lang="en-IN"/>
          </a:p>
        </p:txBody>
      </p:sp>
    </p:spTree>
    <p:extLst>
      <p:ext uri="{BB962C8B-B14F-4D97-AF65-F5344CB8AC3E}">
        <p14:creationId xmlns:p14="http://schemas.microsoft.com/office/powerpoint/2010/main" val="183124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052"/>
                                        </p:tgtEl>
                                        <p:attrNameLst>
                                          <p:attrName>style.visibility</p:attrName>
                                        </p:attrNameLst>
                                      </p:cBhvr>
                                      <p:to>
                                        <p:strVal val="visible"/>
                                      </p:to>
                                    </p:set>
                                    <p:animEffect transition="in" filter="fade">
                                      <p:cBhvr>
                                        <p:cTn id="29" dur="1000"/>
                                        <p:tgtEl>
                                          <p:spTgt spid="2052"/>
                                        </p:tgtEl>
                                      </p:cBhvr>
                                    </p:animEffect>
                                    <p:anim calcmode="lin" valueType="num">
                                      <p:cBhvr>
                                        <p:cTn id="30" dur="1000" fill="hold"/>
                                        <p:tgtEl>
                                          <p:spTgt spid="2052"/>
                                        </p:tgtEl>
                                        <p:attrNameLst>
                                          <p:attrName>ppt_x</p:attrName>
                                        </p:attrNameLst>
                                      </p:cBhvr>
                                      <p:tavLst>
                                        <p:tav tm="0">
                                          <p:val>
                                            <p:strVal val="#ppt_x"/>
                                          </p:val>
                                        </p:tav>
                                        <p:tav tm="100000">
                                          <p:val>
                                            <p:strVal val="#ppt_x"/>
                                          </p:val>
                                        </p:tav>
                                      </p:tavLst>
                                    </p:anim>
                                    <p:anim calcmode="lin" valueType="num">
                                      <p:cBhvr>
                                        <p:cTn id="31"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868748" cy="4794578"/>
          </a:xfrm>
        </p:spPr>
        <p:txBody>
          <a:bodyPr vert="horz" lIns="91440" tIns="45720" rIns="91440" bIns="45720" rtlCol="0">
            <a:normAutofit/>
          </a:bodyPr>
          <a:lstStyle/>
          <a:p>
            <a:r>
              <a:rPr lang="en-US" dirty="0">
                <a:solidFill>
                  <a:srgbClr val="262626"/>
                </a:solidFill>
              </a:rPr>
              <a:t>Problem 13</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7BBF2F-373F-4208-88B1-8B2C34BE8022}"/>
              </a:ext>
            </a:extLst>
          </p:cNvPr>
          <p:cNvSpPr/>
          <p:nvPr/>
        </p:nvSpPr>
        <p:spPr>
          <a:xfrm>
            <a:off x="4795491" y="638908"/>
            <a:ext cx="7157970" cy="594202"/>
          </a:xfrm>
          <a:prstGeom prst="rect">
            <a:avLst/>
          </a:prstGeom>
        </p:spPr>
        <p:txBody>
          <a:bodyPr wrap="square">
            <a:spAutoFit/>
          </a:bodyPr>
          <a:lstStyle/>
          <a:p>
            <a:pPr>
              <a:lnSpc>
                <a:spcPct val="150000"/>
              </a:lnSpc>
            </a:pPr>
            <a:endParaRPr lang="en-US" sz="2400" dirty="0"/>
          </a:p>
        </p:txBody>
      </p:sp>
      <p:sp>
        <p:nvSpPr>
          <p:cNvPr id="2" name="Rectangle 1">
            <a:extLst>
              <a:ext uri="{FF2B5EF4-FFF2-40B4-BE49-F238E27FC236}">
                <a16:creationId xmlns:a16="http://schemas.microsoft.com/office/drawing/2014/main" id="{4330D2E5-9862-49F5-9F87-7DFDC4510EA7}"/>
              </a:ext>
            </a:extLst>
          </p:cNvPr>
          <p:cNvSpPr/>
          <p:nvPr/>
        </p:nvSpPr>
        <p:spPr>
          <a:xfrm>
            <a:off x="5042561" y="1536173"/>
            <a:ext cx="6663829" cy="3785652"/>
          </a:xfrm>
          <a:prstGeom prst="rect">
            <a:avLst/>
          </a:prstGeom>
        </p:spPr>
        <p:txBody>
          <a:bodyPr wrap="square">
            <a:spAutoFit/>
          </a:bodyPr>
          <a:lstStyle/>
          <a:p>
            <a:pPr algn="just"/>
            <a:r>
              <a:rPr lang="en-US" sz="2400" dirty="0"/>
              <a:t>Five friends A, B, C, D and E are staying in the same locality. B’s house is to the east of A’s house and to the north of C’s house. C’s house is to the west of D’s house. D’s house is in which direction with respect to A’s house? </a:t>
            </a:r>
          </a:p>
          <a:p>
            <a:pPr algn="just"/>
            <a:endParaRPr lang="en-US" sz="2400" dirty="0"/>
          </a:p>
          <a:p>
            <a:pPr marL="457200" indent="-457200" algn="just">
              <a:buAutoNum type="alphaUcPeriod"/>
            </a:pPr>
            <a:r>
              <a:rPr lang="en-US" sz="2400" dirty="0"/>
              <a:t>South-East </a:t>
            </a:r>
          </a:p>
          <a:p>
            <a:pPr marL="457200" indent="-457200" algn="just">
              <a:buAutoNum type="alphaUcPeriod"/>
            </a:pPr>
            <a:r>
              <a:rPr lang="en-US" sz="2400" dirty="0"/>
              <a:t>North-East </a:t>
            </a:r>
          </a:p>
          <a:p>
            <a:pPr marL="457200" indent="-457200" algn="just">
              <a:buAutoNum type="alphaUcPeriod"/>
            </a:pPr>
            <a:r>
              <a:rPr lang="en-US" sz="2400" dirty="0"/>
              <a:t>East </a:t>
            </a:r>
          </a:p>
          <a:p>
            <a:pPr marL="457200" indent="-457200" algn="just">
              <a:buAutoNum type="alphaUcPeriod"/>
            </a:pPr>
            <a:r>
              <a:rPr lang="en-US" sz="2400" dirty="0"/>
              <a:t>Data inadequate</a:t>
            </a:r>
            <a:endParaRPr lang="en-IN" sz="2400" dirty="0"/>
          </a:p>
        </p:txBody>
      </p:sp>
      <p:sp>
        <p:nvSpPr>
          <p:cNvPr id="6" name="TextBox 5">
            <a:extLst>
              <a:ext uri="{FF2B5EF4-FFF2-40B4-BE49-F238E27FC236}">
                <a16:creationId xmlns:a16="http://schemas.microsoft.com/office/drawing/2014/main" id="{98EB9D3C-1982-43E1-80EB-7D22A32B581D}"/>
              </a:ext>
            </a:extLst>
          </p:cNvPr>
          <p:cNvSpPr txBox="1"/>
          <p:nvPr/>
        </p:nvSpPr>
        <p:spPr>
          <a:xfrm>
            <a:off x="1833138" y="3803374"/>
            <a:ext cx="1453401" cy="461665"/>
          </a:xfrm>
          <a:prstGeom prst="rect">
            <a:avLst/>
          </a:prstGeom>
          <a:noFill/>
        </p:spPr>
        <p:txBody>
          <a:bodyPr wrap="square" rtlCol="0">
            <a:spAutoFit/>
          </a:bodyPr>
          <a:lstStyle/>
          <a:p>
            <a:r>
              <a:rPr lang="en-IN" sz="2400" dirty="0"/>
              <a:t>Option A</a:t>
            </a:r>
          </a:p>
        </p:txBody>
      </p:sp>
      <p:pic>
        <p:nvPicPr>
          <p:cNvPr id="3074" name="Picture 2">
            <a:extLst>
              <a:ext uri="{FF2B5EF4-FFF2-40B4-BE49-F238E27FC236}">
                <a16:creationId xmlns:a16="http://schemas.microsoft.com/office/drawing/2014/main" id="{ECC62128-86EA-4123-A92D-FAC71D438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138" y="4433459"/>
            <a:ext cx="1514475" cy="124777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1C1F6CEF-ADD0-4631-AC6C-1563E386D5E0}"/>
              </a:ext>
            </a:extLst>
          </p:cNvPr>
          <p:cNvSpPr>
            <a:spLocks noGrp="1"/>
          </p:cNvSpPr>
          <p:nvPr>
            <p:ph type="dt" sz="half" idx="10"/>
          </p:nvPr>
        </p:nvSpPr>
        <p:spPr/>
        <p:txBody>
          <a:bodyPr/>
          <a:lstStyle/>
          <a:p>
            <a:fld id="{FF69269E-1B96-4E9F-94E4-817E18170EEE}" type="datetime1">
              <a:rPr lang="en-IN" smtClean="0"/>
              <a:t>01-11-2020</a:t>
            </a:fld>
            <a:endParaRPr lang="en-IN"/>
          </a:p>
        </p:txBody>
      </p:sp>
      <p:sp>
        <p:nvSpPr>
          <p:cNvPr id="7" name="Footer Placeholder 6">
            <a:extLst>
              <a:ext uri="{FF2B5EF4-FFF2-40B4-BE49-F238E27FC236}">
                <a16:creationId xmlns:a16="http://schemas.microsoft.com/office/drawing/2014/main" id="{93CE8203-F42C-46AF-B4B7-4A4DB6E0A3E3}"/>
              </a:ext>
            </a:extLst>
          </p:cNvPr>
          <p:cNvSpPr>
            <a:spLocks noGrp="1"/>
          </p:cNvSpPr>
          <p:nvPr>
            <p:ph type="ftr" sz="quarter" idx="11"/>
          </p:nvPr>
        </p:nvSpPr>
        <p:spPr/>
        <p:txBody>
          <a:bodyPr/>
          <a:lstStyle/>
          <a:p>
            <a:r>
              <a:rPr lang="en-IN"/>
              <a:t>CIR</a:t>
            </a:r>
          </a:p>
        </p:txBody>
      </p:sp>
      <p:sp>
        <p:nvSpPr>
          <p:cNvPr id="8" name="Slide Number Placeholder 7">
            <a:extLst>
              <a:ext uri="{FF2B5EF4-FFF2-40B4-BE49-F238E27FC236}">
                <a16:creationId xmlns:a16="http://schemas.microsoft.com/office/drawing/2014/main" id="{DAB32441-AD54-447F-84A6-E51A36642781}"/>
              </a:ext>
            </a:extLst>
          </p:cNvPr>
          <p:cNvSpPr>
            <a:spLocks noGrp="1"/>
          </p:cNvSpPr>
          <p:nvPr>
            <p:ph type="sldNum" sz="quarter" idx="12"/>
          </p:nvPr>
        </p:nvSpPr>
        <p:spPr/>
        <p:txBody>
          <a:bodyPr/>
          <a:lstStyle/>
          <a:p>
            <a:fld id="{B989B573-E9F7-41D9-A41E-1FBAB4980EC0}" type="slidenum">
              <a:rPr lang="en-IN" smtClean="0"/>
              <a:t>24</a:t>
            </a:fld>
            <a:endParaRPr lang="en-IN"/>
          </a:p>
        </p:txBody>
      </p:sp>
    </p:spTree>
    <p:extLst>
      <p:ext uri="{BB962C8B-B14F-4D97-AF65-F5344CB8AC3E}">
        <p14:creationId xmlns:p14="http://schemas.microsoft.com/office/powerpoint/2010/main" val="265263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074"/>
                                        </p:tgtEl>
                                        <p:attrNameLst>
                                          <p:attrName>style.visibility</p:attrName>
                                        </p:attrNameLst>
                                      </p:cBhvr>
                                      <p:to>
                                        <p:strVal val="visible"/>
                                      </p:to>
                                    </p:set>
                                    <p:animEffect transition="in" filter="fade">
                                      <p:cBhvr>
                                        <p:cTn id="29" dur="1000"/>
                                        <p:tgtEl>
                                          <p:spTgt spid="3074"/>
                                        </p:tgtEl>
                                      </p:cBhvr>
                                    </p:animEffect>
                                    <p:anim calcmode="lin" valueType="num">
                                      <p:cBhvr>
                                        <p:cTn id="30" dur="1000" fill="hold"/>
                                        <p:tgtEl>
                                          <p:spTgt spid="3074"/>
                                        </p:tgtEl>
                                        <p:attrNameLst>
                                          <p:attrName>ppt_x</p:attrName>
                                        </p:attrNameLst>
                                      </p:cBhvr>
                                      <p:tavLst>
                                        <p:tav tm="0">
                                          <p:val>
                                            <p:strVal val="#ppt_x"/>
                                          </p:val>
                                        </p:tav>
                                        <p:tav tm="100000">
                                          <p:val>
                                            <p:strVal val="#ppt_x"/>
                                          </p:val>
                                        </p:tav>
                                      </p:tavLst>
                                    </p:anim>
                                    <p:anim calcmode="lin" valueType="num">
                                      <p:cBhvr>
                                        <p:cTn id="31"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963371" y="936009"/>
            <a:ext cx="2868748" cy="3738249"/>
          </a:xfrm>
        </p:spPr>
        <p:txBody>
          <a:bodyPr vert="horz" lIns="91440" tIns="45720" rIns="91440" bIns="45720" rtlCol="0">
            <a:normAutofit/>
          </a:bodyPr>
          <a:lstStyle/>
          <a:p>
            <a:r>
              <a:rPr lang="en-US" dirty="0">
                <a:solidFill>
                  <a:srgbClr val="262626"/>
                </a:solidFill>
              </a:rPr>
              <a:t>Problem 14</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7BBF2F-373F-4208-88B1-8B2C34BE8022}"/>
              </a:ext>
            </a:extLst>
          </p:cNvPr>
          <p:cNvSpPr/>
          <p:nvPr/>
        </p:nvSpPr>
        <p:spPr>
          <a:xfrm>
            <a:off x="4795491" y="638908"/>
            <a:ext cx="7157970" cy="594202"/>
          </a:xfrm>
          <a:prstGeom prst="rect">
            <a:avLst/>
          </a:prstGeom>
        </p:spPr>
        <p:txBody>
          <a:bodyPr wrap="square">
            <a:spAutoFit/>
          </a:bodyPr>
          <a:lstStyle/>
          <a:p>
            <a:pPr>
              <a:lnSpc>
                <a:spcPct val="150000"/>
              </a:lnSpc>
            </a:pPr>
            <a:endParaRPr lang="en-US" sz="2400" dirty="0"/>
          </a:p>
        </p:txBody>
      </p:sp>
      <p:sp>
        <p:nvSpPr>
          <p:cNvPr id="2" name="Rectangle 1">
            <a:extLst>
              <a:ext uri="{FF2B5EF4-FFF2-40B4-BE49-F238E27FC236}">
                <a16:creationId xmlns:a16="http://schemas.microsoft.com/office/drawing/2014/main" id="{4330D2E5-9862-49F5-9F87-7DFDC4510EA7}"/>
              </a:ext>
            </a:extLst>
          </p:cNvPr>
          <p:cNvSpPr/>
          <p:nvPr/>
        </p:nvSpPr>
        <p:spPr>
          <a:xfrm>
            <a:off x="5042033" y="1116404"/>
            <a:ext cx="6663829" cy="5262979"/>
          </a:xfrm>
          <a:prstGeom prst="rect">
            <a:avLst/>
          </a:prstGeom>
        </p:spPr>
        <p:txBody>
          <a:bodyPr wrap="square">
            <a:spAutoFit/>
          </a:bodyPr>
          <a:lstStyle/>
          <a:p>
            <a:pPr algn="just"/>
            <a:r>
              <a:rPr lang="en-US" sz="2400" dirty="0"/>
              <a:t>A is 20 m away from C in east direction. B is standing in south of A and is facing south direction and distance between A and B is 30 m. Now to the right of B, covering 32 m towards west, D is standing. D is eating ice-cream standing on its position and facing north. After eating ice cream D starts moving towards south-east direction covering 13 m and reaches to the position of E. What is the distance between D and C and C is in which direction with respect to D? </a:t>
            </a:r>
          </a:p>
          <a:p>
            <a:pPr algn="just"/>
            <a:endParaRPr lang="en-US" sz="2400" dirty="0"/>
          </a:p>
          <a:p>
            <a:pPr algn="just"/>
            <a:r>
              <a:rPr lang="en-US" sz="2400" dirty="0"/>
              <a:t>A. 32.3m, north-west </a:t>
            </a:r>
          </a:p>
          <a:p>
            <a:pPr algn="just"/>
            <a:r>
              <a:rPr lang="en-US" sz="2400" dirty="0"/>
              <a:t>B. 31.7m, north-west</a:t>
            </a:r>
          </a:p>
          <a:p>
            <a:pPr algn="just"/>
            <a:r>
              <a:rPr lang="en-US" sz="2400" dirty="0"/>
              <a:t>C. 32.3m, north-east </a:t>
            </a:r>
          </a:p>
          <a:p>
            <a:pPr algn="just"/>
            <a:r>
              <a:rPr lang="en-US" sz="2400" dirty="0"/>
              <a:t>D. 31.7m, north-east</a:t>
            </a:r>
            <a:endParaRPr lang="en-IN" sz="2400" dirty="0"/>
          </a:p>
        </p:txBody>
      </p:sp>
      <p:sp>
        <p:nvSpPr>
          <p:cNvPr id="6" name="TextBox 5">
            <a:extLst>
              <a:ext uri="{FF2B5EF4-FFF2-40B4-BE49-F238E27FC236}">
                <a16:creationId xmlns:a16="http://schemas.microsoft.com/office/drawing/2014/main" id="{98EB9D3C-1982-43E1-80EB-7D22A32B581D}"/>
              </a:ext>
            </a:extLst>
          </p:cNvPr>
          <p:cNvSpPr txBox="1"/>
          <p:nvPr/>
        </p:nvSpPr>
        <p:spPr>
          <a:xfrm>
            <a:off x="1671044" y="3022820"/>
            <a:ext cx="1453401" cy="461665"/>
          </a:xfrm>
          <a:prstGeom prst="rect">
            <a:avLst/>
          </a:prstGeom>
          <a:noFill/>
        </p:spPr>
        <p:txBody>
          <a:bodyPr wrap="square" rtlCol="0">
            <a:spAutoFit/>
          </a:bodyPr>
          <a:lstStyle/>
          <a:p>
            <a:r>
              <a:rPr lang="en-IN" sz="2400" dirty="0"/>
              <a:t>Option C</a:t>
            </a:r>
          </a:p>
        </p:txBody>
      </p:sp>
      <p:pic>
        <p:nvPicPr>
          <p:cNvPr id="4098" name="Picture 2">
            <a:extLst>
              <a:ext uri="{FF2B5EF4-FFF2-40B4-BE49-F238E27FC236}">
                <a16:creationId xmlns:a16="http://schemas.microsoft.com/office/drawing/2014/main" id="{026322AC-73B5-4401-9D40-8AFA0C638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323" y="3614949"/>
            <a:ext cx="2755334" cy="234496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48EA8594-5F55-4E41-BA41-0369391A2877}"/>
              </a:ext>
            </a:extLst>
          </p:cNvPr>
          <p:cNvSpPr>
            <a:spLocks noGrp="1"/>
          </p:cNvSpPr>
          <p:nvPr>
            <p:ph type="dt" sz="half" idx="10"/>
          </p:nvPr>
        </p:nvSpPr>
        <p:spPr/>
        <p:txBody>
          <a:bodyPr/>
          <a:lstStyle/>
          <a:p>
            <a:fld id="{4AF8D8F6-2F28-4D0A-B0C0-E530DAB038B7}" type="datetime1">
              <a:rPr lang="en-IN" smtClean="0"/>
              <a:t>01-11-2020</a:t>
            </a:fld>
            <a:endParaRPr lang="en-IN"/>
          </a:p>
        </p:txBody>
      </p:sp>
      <p:sp>
        <p:nvSpPr>
          <p:cNvPr id="7" name="Footer Placeholder 6">
            <a:extLst>
              <a:ext uri="{FF2B5EF4-FFF2-40B4-BE49-F238E27FC236}">
                <a16:creationId xmlns:a16="http://schemas.microsoft.com/office/drawing/2014/main" id="{B9E9ABDA-4FCF-4480-91E2-3A4D8BDA86E9}"/>
              </a:ext>
            </a:extLst>
          </p:cNvPr>
          <p:cNvSpPr>
            <a:spLocks noGrp="1"/>
          </p:cNvSpPr>
          <p:nvPr>
            <p:ph type="ftr" sz="quarter" idx="11"/>
          </p:nvPr>
        </p:nvSpPr>
        <p:spPr/>
        <p:txBody>
          <a:bodyPr/>
          <a:lstStyle/>
          <a:p>
            <a:r>
              <a:rPr lang="en-IN"/>
              <a:t>CIR</a:t>
            </a:r>
          </a:p>
        </p:txBody>
      </p:sp>
      <p:sp>
        <p:nvSpPr>
          <p:cNvPr id="8" name="Slide Number Placeholder 7">
            <a:extLst>
              <a:ext uri="{FF2B5EF4-FFF2-40B4-BE49-F238E27FC236}">
                <a16:creationId xmlns:a16="http://schemas.microsoft.com/office/drawing/2014/main" id="{B5C0D9BE-BA2C-4918-94F5-74265017D53A}"/>
              </a:ext>
            </a:extLst>
          </p:cNvPr>
          <p:cNvSpPr>
            <a:spLocks noGrp="1"/>
          </p:cNvSpPr>
          <p:nvPr>
            <p:ph type="sldNum" sz="quarter" idx="12"/>
          </p:nvPr>
        </p:nvSpPr>
        <p:spPr/>
        <p:txBody>
          <a:bodyPr/>
          <a:lstStyle/>
          <a:p>
            <a:fld id="{B989B573-E9F7-41D9-A41E-1FBAB4980EC0}" type="slidenum">
              <a:rPr lang="en-IN" smtClean="0"/>
              <a:t>25</a:t>
            </a:fld>
            <a:endParaRPr lang="en-IN"/>
          </a:p>
        </p:txBody>
      </p:sp>
    </p:spTree>
    <p:extLst>
      <p:ext uri="{BB962C8B-B14F-4D97-AF65-F5344CB8AC3E}">
        <p14:creationId xmlns:p14="http://schemas.microsoft.com/office/powerpoint/2010/main" val="76920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098"/>
                                        </p:tgtEl>
                                        <p:attrNameLst>
                                          <p:attrName>style.visibility</p:attrName>
                                        </p:attrNameLst>
                                      </p:cBhvr>
                                      <p:to>
                                        <p:strVal val="visible"/>
                                      </p:to>
                                    </p:set>
                                    <p:animEffect transition="in" filter="fade">
                                      <p:cBhvr>
                                        <p:cTn id="29" dur="1000"/>
                                        <p:tgtEl>
                                          <p:spTgt spid="4098"/>
                                        </p:tgtEl>
                                      </p:cBhvr>
                                    </p:animEffect>
                                    <p:anim calcmode="lin" valueType="num">
                                      <p:cBhvr>
                                        <p:cTn id="30" dur="1000" fill="hold"/>
                                        <p:tgtEl>
                                          <p:spTgt spid="4098"/>
                                        </p:tgtEl>
                                        <p:attrNameLst>
                                          <p:attrName>ppt_x</p:attrName>
                                        </p:attrNameLst>
                                      </p:cBhvr>
                                      <p:tavLst>
                                        <p:tav tm="0">
                                          <p:val>
                                            <p:strVal val="#ppt_x"/>
                                          </p:val>
                                        </p:tav>
                                        <p:tav tm="100000">
                                          <p:val>
                                            <p:strVal val="#ppt_x"/>
                                          </p:val>
                                        </p:tav>
                                      </p:tavLst>
                                    </p:anim>
                                    <p:anim calcmode="lin" valueType="num">
                                      <p:cBhvr>
                                        <p:cTn id="31"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868748" cy="4794578"/>
          </a:xfrm>
        </p:spPr>
        <p:txBody>
          <a:bodyPr vert="horz" lIns="91440" tIns="45720" rIns="91440" bIns="45720" rtlCol="0">
            <a:normAutofit/>
          </a:bodyPr>
          <a:lstStyle/>
          <a:p>
            <a:r>
              <a:rPr lang="en-US" dirty="0">
                <a:solidFill>
                  <a:srgbClr val="262626"/>
                </a:solidFill>
              </a:rPr>
              <a:t>Problem 15</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7BBF2F-373F-4208-88B1-8B2C34BE8022}"/>
              </a:ext>
            </a:extLst>
          </p:cNvPr>
          <p:cNvSpPr/>
          <p:nvPr/>
        </p:nvSpPr>
        <p:spPr>
          <a:xfrm>
            <a:off x="4795491" y="638908"/>
            <a:ext cx="7157970" cy="594202"/>
          </a:xfrm>
          <a:prstGeom prst="rect">
            <a:avLst/>
          </a:prstGeom>
        </p:spPr>
        <p:txBody>
          <a:bodyPr wrap="square">
            <a:spAutoFit/>
          </a:bodyPr>
          <a:lstStyle/>
          <a:p>
            <a:pPr>
              <a:lnSpc>
                <a:spcPct val="150000"/>
              </a:lnSpc>
            </a:pPr>
            <a:endParaRPr lang="en-US" sz="2400" dirty="0"/>
          </a:p>
        </p:txBody>
      </p:sp>
      <p:sp>
        <p:nvSpPr>
          <p:cNvPr id="2" name="Rectangle 1">
            <a:extLst>
              <a:ext uri="{FF2B5EF4-FFF2-40B4-BE49-F238E27FC236}">
                <a16:creationId xmlns:a16="http://schemas.microsoft.com/office/drawing/2014/main" id="{4330D2E5-9862-49F5-9F87-7DFDC4510EA7}"/>
              </a:ext>
            </a:extLst>
          </p:cNvPr>
          <p:cNvSpPr/>
          <p:nvPr/>
        </p:nvSpPr>
        <p:spPr>
          <a:xfrm>
            <a:off x="5090111" y="1744206"/>
            <a:ext cx="6663829" cy="3416320"/>
          </a:xfrm>
          <a:prstGeom prst="rect">
            <a:avLst/>
          </a:prstGeom>
        </p:spPr>
        <p:txBody>
          <a:bodyPr wrap="square">
            <a:spAutoFit/>
          </a:bodyPr>
          <a:lstStyle/>
          <a:p>
            <a:pPr algn="just"/>
            <a:r>
              <a:rPr lang="en-US" sz="2400" dirty="0"/>
              <a:t>Two friends – Shyam and Ram were sitting in a park in the evening. Both were facing each other. Shyam noticed that Ram’s shadow was falling to his right. Which direction was Shyam facing? 		</a:t>
            </a:r>
          </a:p>
          <a:p>
            <a:endParaRPr lang="en-US" sz="2400" dirty="0"/>
          </a:p>
          <a:p>
            <a:r>
              <a:rPr lang="en-US" sz="2400" dirty="0"/>
              <a:t>A. West		</a:t>
            </a:r>
          </a:p>
          <a:p>
            <a:r>
              <a:rPr lang="en-US" sz="2400" dirty="0"/>
              <a:t>B. East		</a:t>
            </a:r>
          </a:p>
          <a:p>
            <a:r>
              <a:rPr lang="en-US" sz="2400" dirty="0"/>
              <a:t>C. North		</a:t>
            </a:r>
          </a:p>
          <a:p>
            <a:r>
              <a:rPr lang="en-US" sz="2400" dirty="0"/>
              <a:t>D. South</a:t>
            </a:r>
            <a:endParaRPr lang="en-IN" sz="2400" dirty="0"/>
          </a:p>
        </p:txBody>
      </p:sp>
      <p:sp>
        <p:nvSpPr>
          <p:cNvPr id="6" name="TextBox 5">
            <a:extLst>
              <a:ext uri="{FF2B5EF4-FFF2-40B4-BE49-F238E27FC236}">
                <a16:creationId xmlns:a16="http://schemas.microsoft.com/office/drawing/2014/main" id="{98EB9D3C-1982-43E1-80EB-7D22A32B581D}"/>
              </a:ext>
            </a:extLst>
          </p:cNvPr>
          <p:cNvSpPr txBox="1"/>
          <p:nvPr/>
        </p:nvSpPr>
        <p:spPr>
          <a:xfrm>
            <a:off x="1833138" y="3803374"/>
            <a:ext cx="1453401" cy="461665"/>
          </a:xfrm>
          <a:prstGeom prst="rect">
            <a:avLst/>
          </a:prstGeom>
          <a:noFill/>
        </p:spPr>
        <p:txBody>
          <a:bodyPr wrap="square" rtlCol="0">
            <a:spAutoFit/>
          </a:bodyPr>
          <a:lstStyle/>
          <a:p>
            <a:r>
              <a:rPr lang="en-IN" sz="2400" dirty="0"/>
              <a:t>Option D</a:t>
            </a:r>
          </a:p>
        </p:txBody>
      </p:sp>
      <p:pic>
        <p:nvPicPr>
          <p:cNvPr id="7" name="Picture 6" descr="A close up of a clock&#10;&#10;Description automatically generated">
            <a:extLst>
              <a:ext uri="{FF2B5EF4-FFF2-40B4-BE49-F238E27FC236}">
                <a16:creationId xmlns:a16="http://schemas.microsoft.com/office/drawing/2014/main" id="{417EB406-F767-4216-BF90-9F6E66F6F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819" y="4576431"/>
            <a:ext cx="2076039" cy="1168189"/>
          </a:xfrm>
          <a:prstGeom prst="rect">
            <a:avLst/>
          </a:prstGeom>
        </p:spPr>
      </p:pic>
      <p:sp>
        <p:nvSpPr>
          <p:cNvPr id="5" name="Date Placeholder 4">
            <a:extLst>
              <a:ext uri="{FF2B5EF4-FFF2-40B4-BE49-F238E27FC236}">
                <a16:creationId xmlns:a16="http://schemas.microsoft.com/office/drawing/2014/main" id="{61B83A3A-899E-4FF3-9735-BDDDE28871A1}"/>
              </a:ext>
            </a:extLst>
          </p:cNvPr>
          <p:cNvSpPr>
            <a:spLocks noGrp="1"/>
          </p:cNvSpPr>
          <p:nvPr>
            <p:ph type="dt" sz="half" idx="10"/>
          </p:nvPr>
        </p:nvSpPr>
        <p:spPr/>
        <p:txBody>
          <a:bodyPr/>
          <a:lstStyle/>
          <a:p>
            <a:fld id="{D63EA4AA-A0E6-4E6D-BF84-305C692FB3AA}" type="datetime1">
              <a:rPr lang="en-IN" smtClean="0"/>
              <a:t>01-11-2020</a:t>
            </a:fld>
            <a:endParaRPr lang="en-IN"/>
          </a:p>
        </p:txBody>
      </p:sp>
      <p:sp>
        <p:nvSpPr>
          <p:cNvPr id="8" name="Footer Placeholder 7">
            <a:extLst>
              <a:ext uri="{FF2B5EF4-FFF2-40B4-BE49-F238E27FC236}">
                <a16:creationId xmlns:a16="http://schemas.microsoft.com/office/drawing/2014/main" id="{96C285A8-284E-4189-913C-69F4008F4915}"/>
              </a:ext>
            </a:extLst>
          </p:cNvPr>
          <p:cNvSpPr>
            <a:spLocks noGrp="1"/>
          </p:cNvSpPr>
          <p:nvPr>
            <p:ph type="ftr" sz="quarter" idx="11"/>
          </p:nvPr>
        </p:nvSpPr>
        <p:spPr/>
        <p:txBody>
          <a:bodyPr/>
          <a:lstStyle/>
          <a:p>
            <a:r>
              <a:rPr lang="en-IN"/>
              <a:t>CIR</a:t>
            </a:r>
          </a:p>
        </p:txBody>
      </p:sp>
      <p:sp>
        <p:nvSpPr>
          <p:cNvPr id="9" name="Slide Number Placeholder 8">
            <a:extLst>
              <a:ext uri="{FF2B5EF4-FFF2-40B4-BE49-F238E27FC236}">
                <a16:creationId xmlns:a16="http://schemas.microsoft.com/office/drawing/2014/main" id="{D9396A5C-72D8-4AAE-B630-E530EF49C896}"/>
              </a:ext>
            </a:extLst>
          </p:cNvPr>
          <p:cNvSpPr>
            <a:spLocks noGrp="1"/>
          </p:cNvSpPr>
          <p:nvPr>
            <p:ph type="sldNum" sz="quarter" idx="12"/>
          </p:nvPr>
        </p:nvSpPr>
        <p:spPr/>
        <p:txBody>
          <a:bodyPr/>
          <a:lstStyle/>
          <a:p>
            <a:fld id="{B989B573-E9F7-41D9-A41E-1FBAB4980EC0}" type="slidenum">
              <a:rPr lang="en-IN" smtClean="0"/>
              <a:t>26</a:t>
            </a:fld>
            <a:endParaRPr lang="en-IN"/>
          </a:p>
        </p:txBody>
      </p:sp>
    </p:spTree>
    <p:extLst>
      <p:ext uri="{BB962C8B-B14F-4D97-AF65-F5344CB8AC3E}">
        <p14:creationId xmlns:p14="http://schemas.microsoft.com/office/powerpoint/2010/main" val="5903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868748" cy="4794578"/>
          </a:xfrm>
        </p:spPr>
        <p:txBody>
          <a:bodyPr vert="horz" lIns="91440" tIns="45720" rIns="91440" bIns="45720" rtlCol="0">
            <a:normAutofit/>
          </a:bodyPr>
          <a:lstStyle/>
          <a:p>
            <a:r>
              <a:rPr lang="en-US" dirty="0">
                <a:solidFill>
                  <a:srgbClr val="262626"/>
                </a:solidFill>
              </a:rPr>
              <a:t>Problem 16</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7BBF2F-373F-4208-88B1-8B2C34BE8022}"/>
              </a:ext>
            </a:extLst>
          </p:cNvPr>
          <p:cNvSpPr/>
          <p:nvPr/>
        </p:nvSpPr>
        <p:spPr>
          <a:xfrm>
            <a:off x="4795491" y="638908"/>
            <a:ext cx="7157970" cy="594202"/>
          </a:xfrm>
          <a:prstGeom prst="rect">
            <a:avLst/>
          </a:prstGeom>
        </p:spPr>
        <p:txBody>
          <a:bodyPr wrap="square">
            <a:spAutoFit/>
          </a:bodyPr>
          <a:lstStyle/>
          <a:p>
            <a:pPr>
              <a:lnSpc>
                <a:spcPct val="150000"/>
              </a:lnSpc>
            </a:pPr>
            <a:endParaRPr lang="en-US" sz="2400" dirty="0"/>
          </a:p>
        </p:txBody>
      </p:sp>
      <p:sp>
        <p:nvSpPr>
          <p:cNvPr id="2" name="Rectangle 1">
            <a:extLst>
              <a:ext uri="{FF2B5EF4-FFF2-40B4-BE49-F238E27FC236}">
                <a16:creationId xmlns:a16="http://schemas.microsoft.com/office/drawing/2014/main" id="{4330D2E5-9862-49F5-9F87-7DFDC4510EA7}"/>
              </a:ext>
            </a:extLst>
          </p:cNvPr>
          <p:cNvSpPr/>
          <p:nvPr/>
        </p:nvSpPr>
        <p:spPr>
          <a:xfrm>
            <a:off x="5042033" y="1166841"/>
            <a:ext cx="6663829" cy="4524315"/>
          </a:xfrm>
          <a:prstGeom prst="rect">
            <a:avLst/>
          </a:prstGeom>
        </p:spPr>
        <p:txBody>
          <a:bodyPr wrap="square">
            <a:spAutoFit/>
          </a:bodyPr>
          <a:lstStyle/>
          <a:p>
            <a:pPr algn="just"/>
            <a:endParaRPr lang="en-US" sz="2400" dirty="0"/>
          </a:p>
          <a:p>
            <a:pPr algn="just"/>
            <a:r>
              <a:rPr lang="en-US" sz="2400" dirty="0"/>
              <a:t>If A x B means A is to the south of B; </a:t>
            </a:r>
          </a:p>
          <a:p>
            <a:pPr algn="just"/>
            <a:r>
              <a:rPr lang="en-US" sz="2400" dirty="0"/>
              <a:t>A + B means A is to the north of B; </a:t>
            </a:r>
          </a:p>
          <a:p>
            <a:pPr algn="just"/>
            <a:r>
              <a:rPr lang="en-US" sz="2400" dirty="0"/>
              <a:t>A % B means A is to the east of B; </a:t>
            </a:r>
          </a:p>
          <a:p>
            <a:pPr algn="just"/>
            <a:r>
              <a:rPr lang="en-US" sz="2400" dirty="0"/>
              <a:t>A - B means A is to the west of B; </a:t>
            </a:r>
          </a:p>
          <a:p>
            <a:pPr algn="just"/>
            <a:r>
              <a:rPr lang="en-US" sz="2400" dirty="0"/>
              <a:t>then in P % Q + R - S, </a:t>
            </a:r>
          </a:p>
          <a:p>
            <a:pPr algn="just"/>
            <a:r>
              <a:rPr lang="en-US" sz="2400" dirty="0"/>
              <a:t>S is in which direction with respect to Q?</a:t>
            </a:r>
          </a:p>
          <a:p>
            <a:pPr algn="just"/>
            <a:endParaRPr lang="en-US" sz="2400" dirty="0"/>
          </a:p>
          <a:p>
            <a:pPr marL="457200" indent="-457200" algn="just">
              <a:buAutoNum type="alphaUcPeriod"/>
            </a:pPr>
            <a:r>
              <a:rPr lang="en-US" sz="2400" dirty="0"/>
              <a:t>South-West 	</a:t>
            </a:r>
          </a:p>
          <a:p>
            <a:pPr marL="457200" indent="-457200" algn="just">
              <a:buAutoNum type="alphaUcPeriod"/>
            </a:pPr>
            <a:r>
              <a:rPr lang="en-US" sz="2400" dirty="0"/>
              <a:t>South-East </a:t>
            </a:r>
          </a:p>
          <a:p>
            <a:pPr marL="457200" indent="-457200" algn="just">
              <a:buAutoNum type="alphaUcPeriod" startAt="3"/>
            </a:pPr>
            <a:r>
              <a:rPr lang="en-US" sz="2400" dirty="0"/>
              <a:t>North-East 	</a:t>
            </a:r>
          </a:p>
          <a:p>
            <a:pPr marL="457200" indent="-457200" algn="just">
              <a:buAutoNum type="alphaUcPeriod" startAt="3"/>
            </a:pPr>
            <a:r>
              <a:rPr lang="en-US" sz="2400" dirty="0"/>
              <a:t>North-West</a:t>
            </a:r>
            <a:endParaRPr lang="en-IN" sz="2400" dirty="0"/>
          </a:p>
        </p:txBody>
      </p:sp>
      <p:sp>
        <p:nvSpPr>
          <p:cNvPr id="6" name="TextBox 5">
            <a:extLst>
              <a:ext uri="{FF2B5EF4-FFF2-40B4-BE49-F238E27FC236}">
                <a16:creationId xmlns:a16="http://schemas.microsoft.com/office/drawing/2014/main" id="{98EB9D3C-1982-43E1-80EB-7D22A32B581D}"/>
              </a:ext>
            </a:extLst>
          </p:cNvPr>
          <p:cNvSpPr txBox="1"/>
          <p:nvPr/>
        </p:nvSpPr>
        <p:spPr>
          <a:xfrm>
            <a:off x="1833138" y="3803374"/>
            <a:ext cx="1453401" cy="461665"/>
          </a:xfrm>
          <a:prstGeom prst="rect">
            <a:avLst/>
          </a:prstGeom>
          <a:noFill/>
        </p:spPr>
        <p:txBody>
          <a:bodyPr wrap="square" rtlCol="0">
            <a:spAutoFit/>
          </a:bodyPr>
          <a:lstStyle/>
          <a:p>
            <a:r>
              <a:rPr lang="en-IN" sz="2400" dirty="0"/>
              <a:t>Option B</a:t>
            </a:r>
          </a:p>
        </p:txBody>
      </p:sp>
      <p:pic>
        <p:nvPicPr>
          <p:cNvPr id="5122" name="Picture 2">
            <a:extLst>
              <a:ext uri="{FF2B5EF4-FFF2-40B4-BE49-F238E27FC236}">
                <a16:creationId xmlns:a16="http://schemas.microsoft.com/office/drawing/2014/main" id="{734BABEA-40D3-47D9-906C-58758BB5C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014" y="4424101"/>
            <a:ext cx="1811461" cy="1139971"/>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0BFD2776-CF52-4748-9100-36B5501663FB}"/>
              </a:ext>
            </a:extLst>
          </p:cNvPr>
          <p:cNvSpPr>
            <a:spLocks noGrp="1"/>
          </p:cNvSpPr>
          <p:nvPr>
            <p:ph type="dt" sz="half" idx="10"/>
          </p:nvPr>
        </p:nvSpPr>
        <p:spPr/>
        <p:txBody>
          <a:bodyPr/>
          <a:lstStyle/>
          <a:p>
            <a:fld id="{5C3FCDB3-0769-44A6-B926-40BC4D01958B}" type="datetime1">
              <a:rPr lang="en-IN" smtClean="0"/>
              <a:t>01-11-2020</a:t>
            </a:fld>
            <a:endParaRPr lang="en-IN"/>
          </a:p>
        </p:txBody>
      </p:sp>
      <p:sp>
        <p:nvSpPr>
          <p:cNvPr id="7" name="Footer Placeholder 6">
            <a:extLst>
              <a:ext uri="{FF2B5EF4-FFF2-40B4-BE49-F238E27FC236}">
                <a16:creationId xmlns:a16="http://schemas.microsoft.com/office/drawing/2014/main" id="{B315AA88-FE46-4594-AC04-A8135D9874E1}"/>
              </a:ext>
            </a:extLst>
          </p:cNvPr>
          <p:cNvSpPr>
            <a:spLocks noGrp="1"/>
          </p:cNvSpPr>
          <p:nvPr>
            <p:ph type="ftr" sz="quarter" idx="11"/>
          </p:nvPr>
        </p:nvSpPr>
        <p:spPr/>
        <p:txBody>
          <a:bodyPr/>
          <a:lstStyle/>
          <a:p>
            <a:r>
              <a:rPr lang="en-IN"/>
              <a:t>CIR</a:t>
            </a:r>
          </a:p>
        </p:txBody>
      </p:sp>
      <p:sp>
        <p:nvSpPr>
          <p:cNvPr id="8" name="Slide Number Placeholder 7">
            <a:extLst>
              <a:ext uri="{FF2B5EF4-FFF2-40B4-BE49-F238E27FC236}">
                <a16:creationId xmlns:a16="http://schemas.microsoft.com/office/drawing/2014/main" id="{F7B4656F-0FC5-46C5-8B92-BCF77B44143E}"/>
              </a:ext>
            </a:extLst>
          </p:cNvPr>
          <p:cNvSpPr>
            <a:spLocks noGrp="1"/>
          </p:cNvSpPr>
          <p:nvPr>
            <p:ph type="sldNum" sz="quarter" idx="12"/>
          </p:nvPr>
        </p:nvSpPr>
        <p:spPr/>
        <p:txBody>
          <a:bodyPr/>
          <a:lstStyle/>
          <a:p>
            <a:fld id="{B989B573-E9F7-41D9-A41E-1FBAB4980EC0}" type="slidenum">
              <a:rPr lang="en-IN" smtClean="0"/>
              <a:t>27</a:t>
            </a:fld>
            <a:endParaRPr lang="en-IN"/>
          </a:p>
        </p:txBody>
      </p:sp>
    </p:spTree>
    <p:extLst>
      <p:ext uri="{BB962C8B-B14F-4D97-AF65-F5344CB8AC3E}">
        <p14:creationId xmlns:p14="http://schemas.microsoft.com/office/powerpoint/2010/main" val="37156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Effect transition="in" filter="fade">
                                      <p:cBhvr>
                                        <p:cTn id="7" dur="1000"/>
                                        <p:tgtEl>
                                          <p:spTgt spid="2">
                                            <p:txEl>
                                              <p:pRg st="8" end="8"/>
                                            </p:txEl>
                                          </p:spTgt>
                                        </p:tgtEl>
                                      </p:cBhvr>
                                    </p:animEffect>
                                    <p:anim calcmode="lin" valueType="num">
                                      <p:cBhvr>
                                        <p:cTn id="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9" end="9"/>
                                            </p:txEl>
                                          </p:spTgt>
                                        </p:tgtEl>
                                        <p:attrNameLst>
                                          <p:attrName>style.visibility</p:attrName>
                                        </p:attrNameLst>
                                      </p:cBhvr>
                                      <p:to>
                                        <p:strVal val="visible"/>
                                      </p:to>
                                    </p:set>
                                    <p:animEffect transition="in" filter="fade">
                                      <p:cBhvr>
                                        <p:cTn id="12" dur="1000"/>
                                        <p:tgtEl>
                                          <p:spTgt spid="2">
                                            <p:txEl>
                                              <p:pRg st="9" end="9"/>
                                            </p:txEl>
                                          </p:spTgt>
                                        </p:tgtEl>
                                      </p:cBhvr>
                                    </p:animEffect>
                                    <p:anim calcmode="lin" valueType="num">
                                      <p:cBhvr>
                                        <p:cTn id="1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9" end="9"/>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animEffect transition="in" filter="fade">
                                      <p:cBhvr>
                                        <p:cTn id="17" dur="1000"/>
                                        <p:tgtEl>
                                          <p:spTgt spid="2">
                                            <p:txEl>
                                              <p:pRg st="10" end="10"/>
                                            </p:txEl>
                                          </p:spTgt>
                                        </p:tgtEl>
                                      </p:cBhvr>
                                    </p:animEffect>
                                    <p:anim calcmode="lin" valueType="num">
                                      <p:cBhvr>
                                        <p:cTn id="1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11" end="11"/>
                                            </p:txEl>
                                          </p:spTgt>
                                        </p:tgtEl>
                                        <p:attrNameLst>
                                          <p:attrName>style.visibility</p:attrName>
                                        </p:attrNameLst>
                                      </p:cBhvr>
                                      <p:to>
                                        <p:strVal val="visible"/>
                                      </p:to>
                                    </p:set>
                                    <p:animEffect transition="in" filter="fade">
                                      <p:cBhvr>
                                        <p:cTn id="22" dur="1000"/>
                                        <p:tgtEl>
                                          <p:spTgt spid="2">
                                            <p:txEl>
                                              <p:pRg st="11" end="11"/>
                                            </p:txEl>
                                          </p:spTgt>
                                        </p:tgtEl>
                                      </p:cBhvr>
                                    </p:animEffect>
                                    <p:anim calcmode="lin" valueType="num">
                                      <p:cBhvr>
                                        <p:cTn id="23"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122"/>
                                        </p:tgtEl>
                                        <p:attrNameLst>
                                          <p:attrName>style.visibility</p:attrName>
                                        </p:attrNameLst>
                                      </p:cBhvr>
                                      <p:to>
                                        <p:strVal val="visible"/>
                                      </p:to>
                                    </p:set>
                                    <p:animEffect transition="in" filter="fade">
                                      <p:cBhvr>
                                        <p:cTn id="29" dur="1000"/>
                                        <p:tgtEl>
                                          <p:spTgt spid="5122"/>
                                        </p:tgtEl>
                                      </p:cBhvr>
                                    </p:animEffect>
                                    <p:anim calcmode="lin" valueType="num">
                                      <p:cBhvr>
                                        <p:cTn id="30" dur="1000" fill="hold"/>
                                        <p:tgtEl>
                                          <p:spTgt spid="5122"/>
                                        </p:tgtEl>
                                        <p:attrNameLst>
                                          <p:attrName>ppt_x</p:attrName>
                                        </p:attrNameLst>
                                      </p:cBhvr>
                                      <p:tavLst>
                                        <p:tav tm="0">
                                          <p:val>
                                            <p:strVal val="#ppt_x"/>
                                          </p:val>
                                        </p:tav>
                                        <p:tav tm="100000">
                                          <p:val>
                                            <p:strVal val="#ppt_x"/>
                                          </p:val>
                                        </p:tav>
                                      </p:tavLst>
                                    </p:anim>
                                    <p:anim calcmode="lin" valueType="num">
                                      <p:cBhvr>
                                        <p:cTn id="31"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100" name="Picture 70">
            <a:extLst>
              <a:ext uri="{FF2B5EF4-FFF2-40B4-BE49-F238E27FC236}">
                <a16:creationId xmlns:a16="http://schemas.microsoft.com/office/drawing/2014/main" id="{C12F9D32-251F-4D78-B1BA-DCCE50D3D2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itle 2">
            <a:extLst>
              <a:ext uri="{FF2B5EF4-FFF2-40B4-BE49-F238E27FC236}">
                <a16:creationId xmlns:a16="http://schemas.microsoft.com/office/drawing/2014/main" id="{FB24FD94-0322-4ECB-B4F8-CA7974FE9938}"/>
              </a:ext>
            </a:extLst>
          </p:cNvPr>
          <p:cNvSpPr>
            <a:spLocks noGrp="1"/>
          </p:cNvSpPr>
          <p:nvPr>
            <p:ph type="ctrTitle"/>
          </p:nvPr>
        </p:nvSpPr>
        <p:spPr>
          <a:xfrm>
            <a:off x="8013290" y="1041401"/>
            <a:ext cx="3079006" cy="2345264"/>
          </a:xfrm>
        </p:spPr>
        <p:txBody>
          <a:bodyPr vert="horz" lIns="91440" tIns="45720" rIns="91440" bIns="45720" rtlCol="0">
            <a:normAutofit/>
          </a:bodyPr>
          <a:lstStyle/>
          <a:p>
            <a:r>
              <a:rPr lang="en-US"/>
              <a:t>Thank You</a:t>
            </a:r>
          </a:p>
        </p:txBody>
      </p:sp>
      <p:sp>
        <p:nvSpPr>
          <p:cNvPr id="7" name="Subtitle 6">
            <a:extLst>
              <a:ext uri="{FF2B5EF4-FFF2-40B4-BE49-F238E27FC236}">
                <a16:creationId xmlns:a16="http://schemas.microsoft.com/office/drawing/2014/main" id="{01A21010-423D-4254-B4FF-6B99BA053B2C}"/>
              </a:ext>
            </a:extLst>
          </p:cNvPr>
          <p:cNvSpPr>
            <a:spLocks noGrp="1"/>
          </p:cNvSpPr>
          <p:nvPr>
            <p:ph type="subTitle" idx="1"/>
          </p:nvPr>
        </p:nvSpPr>
        <p:spPr>
          <a:xfrm>
            <a:off x="7999431" y="3657596"/>
            <a:ext cx="3092865" cy="1933463"/>
          </a:xfrm>
        </p:spPr>
        <p:txBody>
          <a:bodyPr>
            <a:normAutofit/>
          </a:bodyPr>
          <a:lstStyle/>
          <a:p>
            <a:r>
              <a:rPr lang="en-IN" i="1" dirty="0"/>
              <a:t>Narayan</a:t>
            </a:r>
          </a:p>
          <a:p>
            <a:r>
              <a:rPr lang="en-IN" i="1" dirty="0"/>
              <a:t>CIR</a:t>
            </a:r>
          </a:p>
        </p:txBody>
      </p:sp>
      <p:sp>
        <p:nvSpPr>
          <p:cNvPr id="4101" name="Rectangle 72">
            <a:extLst>
              <a:ext uri="{FF2B5EF4-FFF2-40B4-BE49-F238E27FC236}">
                <a16:creationId xmlns:a16="http://schemas.microsoft.com/office/drawing/2014/main" id="{C507429E-866E-4EA2-96D0-1A47D83FC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andshake, an Online Career-Services Startup, Opens to (Nearly) All  Undergrads | EdSurge News">
            <a:extLst>
              <a:ext uri="{FF2B5EF4-FFF2-40B4-BE49-F238E27FC236}">
                <a16:creationId xmlns:a16="http://schemas.microsoft.com/office/drawing/2014/main" id="{804C76EE-77D0-449E-BA44-C7D072D0ED4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12683" y="2168034"/>
            <a:ext cx="5784083" cy="2343127"/>
          </a:xfrm>
          <a:prstGeom prst="rect">
            <a:avLst/>
          </a:prstGeom>
          <a:noFill/>
          <a:extLst>
            <a:ext uri="{909E8E84-426E-40DD-AFC4-6F175D3DCCD1}">
              <a14:hiddenFill xmlns:a14="http://schemas.microsoft.com/office/drawing/2010/main">
                <a:solidFill>
                  <a:srgbClr val="FFFFFF"/>
                </a:solidFill>
              </a14:hiddenFill>
            </a:ext>
          </a:extLst>
        </p:spPr>
      </p:pic>
      <p:cxnSp>
        <p:nvCxnSpPr>
          <p:cNvPr id="4102" name="Straight Connector 74">
            <a:extLst>
              <a:ext uri="{FF2B5EF4-FFF2-40B4-BE49-F238E27FC236}">
                <a16:creationId xmlns:a16="http://schemas.microsoft.com/office/drawing/2014/main" id="{3DD931CC-F9EA-4AA5-B787-BBC988B2E2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57BBF2F-373F-4208-88B1-8B2C34BE8022}"/>
              </a:ext>
            </a:extLst>
          </p:cNvPr>
          <p:cNvSpPr/>
          <p:nvPr/>
        </p:nvSpPr>
        <p:spPr>
          <a:xfrm>
            <a:off x="4795491" y="638908"/>
            <a:ext cx="7157970" cy="594202"/>
          </a:xfrm>
          <a:prstGeom prst="rect">
            <a:avLst/>
          </a:prstGeom>
        </p:spPr>
        <p:txBody>
          <a:bodyPr wrap="square">
            <a:spAutoFit/>
          </a:bodyPr>
          <a:lstStyle/>
          <a:p>
            <a:pPr>
              <a:lnSpc>
                <a:spcPct val="150000"/>
              </a:lnSpc>
            </a:pPr>
            <a:endParaRPr lang="en-US" sz="2400" dirty="0"/>
          </a:p>
        </p:txBody>
      </p:sp>
    </p:spTree>
    <p:extLst>
      <p:ext uri="{BB962C8B-B14F-4D97-AF65-F5344CB8AC3E}">
        <p14:creationId xmlns:p14="http://schemas.microsoft.com/office/powerpoint/2010/main" val="161212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0341762B-1BE8-4517-B4E0-53EF82BB5544}"/>
              </a:ext>
            </a:extLst>
          </p:cNvPr>
          <p:cNvGraphicFramePr>
            <a:graphicFrameLocks noGrp="1"/>
          </p:cNvGraphicFramePr>
          <p:nvPr>
            <p:ph idx="4294967295"/>
            <p:extLst>
              <p:ext uri="{D42A27DB-BD31-4B8C-83A1-F6EECF244321}">
                <p14:modId xmlns:p14="http://schemas.microsoft.com/office/powerpoint/2010/main" val="1919556729"/>
              </p:ext>
            </p:extLst>
          </p:nvPr>
        </p:nvGraphicFramePr>
        <p:xfrm>
          <a:off x="1456621" y="666795"/>
          <a:ext cx="9278759" cy="5524418"/>
        </p:xfrm>
        <a:graphic>
          <a:graphicData uri="http://schemas.openxmlformats.org/drawingml/2006/table">
            <a:tbl>
              <a:tblPr firstRow="1" bandRow="1">
                <a:tableStyleId>{9D7B26C5-4107-4FEC-AEDC-1716B250A1EF}</a:tableStyleId>
              </a:tblPr>
              <a:tblGrid>
                <a:gridCol w="5719266">
                  <a:extLst>
                    <a:ext uri="{9D8B030D-6E8A-4147-A177-3AD203B41FA5}">
                      <a16:colId xmlns:a16="http://schemas.microsoft.com/office/drawing/2014/main" val="3558559163"/>
                    </a:ext>
                  </a:extLst>
                </a:gridCol>
                <a:gridCol w="3559493">
                  <a:extLst>
                    <a:ext uri="{9D8B030D-6E8A-4147-A177-3AD203B41FA5}">
                      <a16:colId xmlns:a16="http://schemas.microsoft.com/office/drawing/2014/main" val="1445481331"/>
                    </a:ext>
                  </a:extLst>
                </a:gridCol>
              </a:tblGrid>
              <a:tr h="367202">
                <a:tc>
                  <a:txBody>
                    <a:bodyPr/>
                    <a:lstStyle/>
                    <a:p>
                      <a:pPr algn="ctr" fontAlgn="t"/>
                      <a:r>
                        <a:rPr lang="en-IN" sz="2000" b="1">
                          <a:effectLst/>
                          <a:latin typeface="+mj-lt"/>
                          <a:cs typeface="Times New Roman" panose="02020603050405020304" pitchFamily="18" charset="0"/>
                        </a:rPr>
                        <a:t>Type of Relationship</a:t>
                      </a:r>
                      <a:endParaRPr lang="en-IN" sz="2000">
                        <a:effectLst/>
                        <a:latin typeface="+mj-lt"/>
                        <a:cs typeface="Times New Roman" panose="02020603050405020304" pitchFamily="18" charset="0"/>
                      </a:endParaRPr>
                    </a:p>
                  </a:txBody>
                  <a:tcPr marL="37798" marR="37798" marT="16063" marB="16063"/>
                </a:tc>
                <a:tc>
                  <a:txBody>
                    <a:bodyPr/>
                    <a:lstStyle/>
                    <a:p>
                      <a:pPr algn="ctr" fontAlgn="t"/>
                      <a:r>
                        <a:rPr lang="en-IN" sz="2000" b="1">
                          <a:effectLst/>
                          <a:latin typeface="+mj-lt"/>
                          <a:cs typeface="Times New Roman" panose="02020603050405020304" pitchFamily="18" charset="0"/>
                        </a:rPr>
                        <a:t>Terminology in Use</a:t>
                      </a:r>
                      <a:endParaRPr lang="en-IN" sz="2000">
                        <a:effectLst/>
                        <a:latin typeface="+mj-lt"/>
                        <a:cs typeface="Times New Roman" panose="02020603050405020304" pitchFamily="18" charset="0"/>
                      </a:endParaRPr>
                    </a:p>
                  </a:txBody>
                  <a:tcPr marL="37798" marR="37798" marT="16063" marB="16063"/>
                </a:tc>
                <a:extLst>
                  <a:ext uri="{0D108BD9-81ED-4DB2-BD59-A6C34878D82A}">
                    <a16:rowId xmlns:a16="http://schemas.microsoft.com/office/drawing/2014/main" val="3508366617"/>
                  </a:ext>
                </a:extLst>
              </a:tr>
              <a:tr h="322326">
                <a:tc>
                  <a:txBody>
                    <a:bodyPr/>
                    <a:lstStyle/>
                    <a:p>
                      <a:pPr algn="ctr" fontAlgn="t"/>
                      <a:r>
                        <a:rPr lang="en-IN" sz="1700">
                          <a:effectLst/>
                          <a:latin typeface="+mj-lt"/>
                          <a:cs typeface="Times New Roman" panose="02020603050405020304" pitchFamily="18" charset="0"/>
                        </a:rPr>
                        <a:t>Mother’s or Father’s son</a:t>
                      </a:r>
                    </a:p>
                  </a:txBody>
                  <a:tcPr marL="37798" marR="37798" marT="16063" marB="16063"/>
                </a:tc>
                <a:tc>
                  <a:txBody>
                    <a:bodyPr/>
                    <a:lstStyle/>
                    <a:p>
                      <a:pPr algn="ctr" fontAlgn="t"/>
                      <a:r>
                        <a:rPr lang="en-IN" sz="1700">
                          <a:effectLst/>
                          <a:latin typeface="+mj-lt"/>
                          <a:cs typeface="Times New Roman" panose="02020603050405020304" pitchFamily="18" charset="0"/>
                        </a:rPr>
                        <a:t>Myself/Brother</a:t>
                      </a:r>
                    </a:p>
                  </a:txBody>
                  <a:tcPr marL="37798" marR="37798" marT="16063" marB="16063"/>
                </a:tc>
                <a:extLst>
                  <a:ext uri="{0D108BD9-81ED-4DB2-BD59-A6C34878D82A}">
                    <a16:rowId xmlns:a16="http://schemas.microsoft.com/office/drawing/2014/main" val="4047550680"/>
                  </a:ext>
                </a:extLst>
              </a:tr>
              <a:tr h="322326">
                <a:tc>
                  <a:txBody>
                    <a:bodyPr/>
                    <a:lstStyle/>
                    <a:p>
                      <a:pPr algn="ctr" fontAlgn="t"/>
                      <a:r>
                        <a:rPr lang="en-IN" sz="1700">
                          <a:effectLst/>
                          <a:latin typeface="+mj-lt"/>
                          <a:cs typeface="Times New Roman" panose="02020603050405020304" pitchFamily="18" charset="0"/>
                        </a:rPr>
                        <a:t>Mother’s or Father’s daughter</a:t>
                      </a:r>
                    </a:p>
                  </a:txBody>
                  <a:tcPr marL="37798" marR="37798" marT="16063" marB="16063"/>
                </a:tc>
                <a:tc>
                  <a:txBody>
                    <a:bodyPr/>
                    <a:lstStyle/>
                    <a:p>
                      <a:pPr algn="ctr" fontAlgn="t"/>
                      <a:r>
                        <a:rPr lang="en-IN" sz="1700">
                          <a:effectLst/>
                          <a:latin typeface="+mj-lt"/>
                          <a:cs typeface="Times New Roman" panose="02020603050405020304" pitchFamily="18" charset="0"/>
                        </a:rPr>
                        <a:t>Myself/Sister</a:t>
                      </a:r>
                    </a:p>
                  </a:txBody>
                  <a:tcPr marL="37798" marR="37798" marT="16063" marB="16063"/>
                </a:tc>
                <a:extLst>
                  <a:ext uri="{0D108BD9-81ED-4DB2-BD59-A6C34878D82A}">
                    <a16:rowId xmlns:a16="http://schemas.microsoft.com/office/drawing/2014/main" val="3976082086"/>
                  </a:ext>
                </a:extLst>
              </a:tr>
              <a:tr h="322326">
                <a:tc>
                  <a:txBody>
                    <a:bodyPr/>
                    <a:lstStyle/>
                    <a:p>
                      <a:pPr algn="ctr" fontAlgn="t"/>
                      <a:r>
                        <a:rPr lang="en-IN" sz="1700">
                          <a:effectLst/>
                          <a:latin typeface="+mj-lt"/>
                          <a:cs typeface="Times New Roman" panose="02020603050405020304" pitchFamily="18" charset="0"/>
                        </a:rPr>
                        <a:t>Mother’s or Father’s brother</a:t>
                      </a:r>
                    </a:p>
                  </a:txBody>
                  <a:tcPr marL="37798" marR="37798" marT="16063" marB="16063"/>
                </a:tc>
                <a:tc>
                  <a:txBody>
                    <a:bodyPr/>
                    <a:lstStyle/>
                    <a:p>
                      <a:pPr algn="ctr" fontAlgn="t"/>
                      <a:r>
                        <a:rPr lang="en-IN" sz="1700">
                          <a:effectLst/>
                          <a:latin typeface="+mj-lt"/>
                          <a:cs typeface="Times New Roman" panose="02020603050405020304" pitchFamily="18" charset="0"/>
                        </a:rPr>
                        <a:t>Uncle</a:t>
                      </a:r>
                    </a:p>
                  </a:txBody>
                  <a:tcPr marL="37798" marR="37798" marT="16063" marB="16063"/>
                </a:tc>
                <a:extLst>
                  <a:ext uri="{0D108BD9-81ED-4DB2-BD59-A6C34878D82A}">
                    <a16:rowId xmlns:a16="http://schemas.microsoft.com/office/drawing/2014/main" val="270421275"/>
                  </a:ext>
                </a:extLst>
              </a:tr>
              <a:tr h="322326">
                <a:tc>
                  <a:txBody>
                    <a:bodyPr/>
                    <a:lstStyle/>
                    <a:p>
                      <a:pPr algn="ctr" fontAlgn="t"/>
                      <a:r>
                        <a:rPr lang="en-IN" sz="1700">
                          <a:effectLst/>
                          <a:latin typeface="+mj-lt"/>
                          <a:cs typeface="Times New Roman" panose="02020603050405020304" pitchFamily="18" charset="0"/>
                        </a:rPr>
                        <a:t>Mother’s or Father’s sister</a:t>
                      </a:r>
                    </a:p>
                  </a:txBody>
                  <a:tcPr marL="37798" marR="37798" marT="16063" marB="16063"/>
                </a:tc>
                <a:tc>
                  <a:txBody>
                    <a:bodyPr/>
                    <a:lstStyle/>
                    <a:p>
                      <a:pPr algn="ctr" fontAlgn="t"/>
                      <a:r>
                        <a:rPr lang="en-IN" sz="1700">
                          <a:effectLst/>
                          <a:latin typeface="+mj-lt"/>
                          <a:cs typeface="Times New Roman" panose="02020603050405020304" pitchFamily="18" charset="0"/>
                        </a:rPr>
                        <a:t>Aunt</a:t>
                      </a:r>
                    </a:p>
                  </a:txBody>
                  <a:tcPr marL="37798" marR="37798" marT="16063" marB="16063"/>
                </a:tc>
                <a:extLst>
                  <a:ext uri="{0D108BD9-81ED-4DB2-BD59-A6C34878D82A}">
                    <a16:rowId xmlns:a16="http://schemas.microsoft.com/office/drawing/2014/main" val="2935753564"/>
                  </a:ext>
                </a:extLst>
              </a:tr>
              <a:tr h="322326">
                <a:tc>
                  <a:txBody>
                    <a:bodyPr/>
                    <a:lstStyle/>
                    <a:p>
                      <a:pPr algn="ctr" fontAlgn="t"/>
                      <a:r>
                        <a:rPr lang="en-IN" sz="1700">
                          <a:effectLst/>
                          <a:latin typeface="+mj-lt"/>
                          <a:cs typeface="Times New Roman" panose="02020603050405020304" pitchFamily="18" charset="0"/>
                        </a:rPr>
                        <a:t>Mother’s or Father’s father</a:t>
                      </a:r>
                    </a:p>
                  </a:txBody>
                  <a:tcPr marL="37798" marR="37798" marT="16063" marB="16063"/>
                </a:tc>
                <a:tc>
                  <a:txBody>
                    <a:bodyPr/>
                    <a:lstStyle/>
                    <a:p>
                      <a:pPr algn="ctr" fontAlgn="t"/>
                      <a:r>
                        <a:rPr lang="en-IN" sz="1700">
                          <a:effectLst/>
                          <a:latin typeface="+mj-lt"/>
                          <a:cs typeface="Times New Roman" panose="02020603050405020304" pitchFamily="18" charset="0"/>
                        </a:rPr>
                        <a:t>Grandfather</a:t>
                      </a:r>
                    </a:p>
                  </a:txBody>
                  <a:tcPr marL="37798" marR="37798" marT="16063" marB="16063"/>
                </a:tc>
                <a:extLst>
                  <a:ext uri="{0D108BD9-81ED-4DB2-BD59-A6C34878D82A}">
                    <a16:rowId xmlns:a16="http://schemas.microsoft.com/office/drawing/2014/main" val="3204502955"/>
                  </a:ext>
                </a:extLst>
              </a:tr>
              <a:tr h="322326">
                <a:tc>
                  <a:txBody>
                    <a:bodyPr/>
                    <a:lstStyle/>
                    <a:p>
                      <a:pPr algn="ctr" fontAlgn="t"/>
                      <a:r>
                        <a:rPr lang="en-IN" sz="1700">
                          <a:effectLst/>
                          <a:latin typeface="+mj-lt"/>
                          <a:cs typeface="Times New Roman" panose="02020603050405020304" pitchFamily="18" charset="0"/>
                        </a:rPr>
                        <a:t>Mother’s or Father’s mother</a:t>
                      </a:r>
                    </a:p>
                  </a:txBody>
                  <a:tcPr marL="37798" marR="37798" marT="16063" marB="16063"/>
                </a:tc>
                <a:tc>
                  <a:txBody>
                    <a:bodyPr/>
                    <a:lstStyle/>
                    <a:p>
                      <a:pPr algn="ctr" fontAlgn="t"/>
                      <a:r>
                        <a:rPr lang="en-IN" sz="1700">
                          <a:effectLst/>
                          <a:latin typeface="+mj-lt"/>
                          <a:cs typeface="Times New Roman" panose="02020603050405020304" pitchFamily="18" charset="0"/>
                        </a:rPr>
                        <a:t>Grandmother</a:t>
                      </a:r>
                    </a:p>
                  </a:txBody>
                  <a:tcPr marL="37798" marR="37798" marT="16063" marB="16063"/>
                </a:tc>
                <a:extLst>
                  <a:ext uri="{0D108BD9-81ED-4DB2-BD59-A6C34878D82A}">
                    <a16:rowId xmlns:a16="http://schemas.microsoft.com/office/drawing/2014/main" val="1058715913"/>
                  </a:ext>
                </a:extLst>
              </a:tr>
              <a:tr h="322326">
                <a:tc>
                  <a:txBody>
                    <a:bodyPr/>
                    <a:lstStyle/>
                    <a:p>
                      <a:pPr algn="ctr" fontAlgn="t"/>
                      <a:r>
                        <a:rPr lang="en-IN" sz="1700" dirty="0">
                          <a:effectLst/>
                          <a:latin typeface="+mj-lt"/>
                          <a:cs typeface="Times New Roman" panose="02020603050405020304" pitchFamily="18" charset="0"/>
                        </a:rPr>
                        <a:t>Son’s wife</a:t>
                      </a:r>
                    </a:p>
                  </a:txBody>
                  <a:tcPr marL="37798" marR="37798" marT="16063" marB="16063"/>
                </a:tc>
                <a:tc>
                  <a:txBody>
                    <a:bodyPr/>
                    <a:lstStyle/>
                    <a:p>
                      <a:pPr algn="ctr" fontAlgn="t"/>
                      <a:r>
                        <a:rPr lang="en-IN" sz="1700">
                          <a:effectLst/>
                          <a:latin typeface="+mj-lt"/>
                          <a:cs typeface="Times New Roman" panose="02020603050405020304" pitchFamily="18" charset="0"/>
                        </a:rPr>
                        <a:t>Daughter-in-law</a:t>
                      </a:r>
                    </a:p>
                  </a:txBody>
                  <a:tcPr marL="37798" marR="37798" marT="16063" marB="16063"/>
                </a:tc>
                <a:extLst>
                  <a:ext uri="{0D108BD9-81ED-4DB2-BD59-A6C34878D82A}">
                    <a16:rowId xmlns:a16="http://schemas.microsoft.com/office/drawing/2014/main" val="711944119"/>
                  </a:ext>
                </a:extLst>
              </a:tr>
              <a:tr h="322326">
                <a:tc>
                  <a:txBody>
                    <a:bodyPr/>
                    <a:lstStyle/>
                    <a:p>
                      <a:pPr algn="ctr" fontAlgn="t"/>
                      <a:r>
                        <a:rPr lang="en-IN" sz="1700" dirty="0">
                          <a:effectLst/>
                          <a:latin typeface="+mj-lt"/>
                          <a:cs typeface="Times New Roman" panose="02020603050405020304" pitchFamily="18" charset="0"/>
                        </a:rPr>
                        <a:t>Daughter’s husband</a:t>
                      </a:r>
                    </a:p>
                  </a:txBody>
                  <a:tcPr marL="37798" marR="37798" marT="16063" marB="16063"/>
                </a:tc>
                <a:tc>
                  <a:txBody>
                    <a:bodyPr/>
                    <a:lstStyle/>
                    <a:p>
                      <a:pPr algn="ctr" fontAlgn="t"/>
                      <a:r>
                        <a:rPr lang="en-IN" sz="1700">
                          <a:effectLst/>
                          <a:latin typeface="+mj-lt"/>
                          <a:cs typeface="Times New Roman" panose="02020603050405020304" pitchFamily="18" charset="0"/>
                        </a:rPr>
                        <a:t>Son-in-law</a:t>
                      </a:r>
                    </a:p>
                  </a:txBody>
                  <a:tcPr marL="37798" marR="37798" marT="16063" marB="16063"/>
                </a:tc>
                <a:extLst>
                  <a:ext uri="{0D108BD9-81ED-4DB2-BD59-A6C34878D82A}">
                    <a16:rowId xmlns:a16="http://schemas.microsoft.com/office/drawing/2014/main" val="2310314110"/>
                  </a:ext>
                </a:extLst>
              </a:tr>
              <a:tr h="322326">
                <a:tc>
                  <a:txBody>
                    <a:bodyPr/>
                    <a:lstStyle/>
                    <a:p>
                      <a:pPr algn="ctr" fontAlgn="t"/>
                      <a:r>
                        <a:rPr lang="en-IN" sz="1700">
                          <a:effectLst/>
                          <a:latin typeface="+mj-lt"/>
                          <a:cs typeface="Times New Roman" panose="02020603050405020304" pitchFamily="18" charset="0"/>
                        </a:rPr>
                        <a:t>Husband’s or wife’s sister</a:t>
                      </a:r>
                    </a:p>
                  </a:txBody>
                  <a:tcPr marL="37798" marR="37798" marT="16063" marB="16063"/>
                </a:tc>
                <a:tc>
                  <a:txBody>
                    <a:bodyPr/>
                    <a:lstStyle/>
                    <a:p>
                      <a:pPr algn="ctr" fontAlgn="t"/>
                      <a:r>
                        <a:rPr lang="en-IN" sz="1700">
                          <a:effectLst/>
                          <a:latin typeface="+mj-lt"/>
                          <a:cs typeface="Times New Roman" panose="02020603050405020304" pitchFamily="18" charset="0"/>
                        </a:rPr>
                        <a:t>Sister-in-law</a:t>
                      </a:r>
                    </a:p>
                  </a:txBody>
                  <a:tcPr marL="37798" marR="37798" marT="16063" marB="16063"/>
                </a:tc>
                <a:extLst>
                  <a:ext uri="{0D108BD9-81ED-4DB2-BD59-A6C34878D82A}">
                    <a16:rowId xmlns:a16="http://schemas.microsoft.com/office/drawing/2014/main" val="2670955504"/>
                  </a:ext>
                </a:extLst>
              </a:tr>
              <a:tr h="322326">
                <a:tc>
                  <a:txBody>
                    <a:bodyPr/>
                    <a:lstStyle/>
                    <a:p>
                      <a:pPr algn="ctr" fontAlgn="t"/>
                      <a:r>
                        <a:rPr lang="en-IN" sz="1700">
                          <a:effectLst/>
                          <a:latin typeface="+mj-lt"/>
                          <a:cs typeface="Times New Roman" panose="02020603050405020304" pitchFamily="18" charset="0"/>
                        </a:rPr>
                        <a:t>Husband’s or wife’s brother</a:t>
                      </a:r>
                    </a:p>
                  </a:txBody>
                  <a:tcPr marL="37798" marR="37798" marT="16063" marB="16063"/>
                </a:tc>
                <a:tc>
                  <a:txBody>
                    <a:bodyPr/>
                    <a:lstStyle/>
                    <a:p>
                      <a:pPr algn="ctr" fontAlgn="t"/>
                      <a:r>
                        <a:rPr lang="en-IN" sz="1700">
                          <a:effectLst/>
                          <a:latin typeface="+mj-lt"/>
                          <a:cs typeface="Times New Roman" panose="02020603050405020304" pitchFamily="18" charset="0"/>
                        </a:rPr>
                        <a:t>Brother-in-law</a:t>
                      </a:r>
                    </a:p>
                  </a:txBody>
                  <a:tcPr marL="37798" marR="37798" marT="16063" marB="16063"/>
                </a:tc>
                <a:extLst>
                  <a:ext uri="{0D108BD9-81ED-4DB2-BD59-A6C34878D82A}">
                    <a16:rowId xmlns:a16="http://schemas.microsoft.com/office/drawing/2014/main" val="774274901"/>
                  </a:ext>
                </a:extLst>
              </a:tr>
              <a:tr h="322326">
                <a:tc>
                  <a:txBody>
                    <a:bodyPr/>
                    <a:lstStyle/>
                    <a:p>
                      <a:pPr algn="ctr" fontAlgn="t"/>
                      <a:r>
                        <a:rPr lang="en-IN" sz="1700">
                          <a:effectLst/>
                          <a:latin typeface="+mj-lt"/>
                          <a:cs typeface="Times New Roman" panose="02020603050405020304" pitchFamily="18" charset="0"/>
                        </a:rPr>
                        <a:t>Brother’s son</a:t>
                      </a:r>
                    </a:p>
                  </a:txBody>
                  <a:tcPr marL="37798" marR="37798" marT="16063" marB="16063"/>
                </a:tc>
                <a:tc>
                  <a:txBody>
                    <a:bodyPr/>
                    <a:lstStyle/>
                    <a:p>
                      <a:pPr algn="ctr" fontAlgn="t"/>
                      <a:r>
                        <a:rPr lang="en-IN" sz="1700">
                          <a:effectLst/>
                          <a:latin typeface="+mj-lt"/>
                          <a:cs typeface="Times New Roman" panose="02020603050405020304" pitchFamily="18" charset="0"/>
                        </a:rPr>
                        <a:t>Nephew</a:t>
                      </a:r>
                    </a:p>
                  </a:txBody>
                  <a:tcPr marL="37798" marR="37798" marT="16063" marB="16063"/>
                </a:tc>
                <a:extLst>
                  <a:ext uri="{0D108BD9-81ED-4DB2-BD59-A6C34878D82A}">
                    <a16:rowId xmlns:a16="http://schemas.microsoft.com/office/drawing/2014/main" val="3248739324"/>
                  </a:ext>
                </a:extLst>
              </a:tr>
              <a:tr h="322326">
                <a:tc>
                  <a:txBody>
                    <a:bodyPr/>
                    <a:lstStyle/>
                    <a:p>
                      <a:pPr algn="ctr" fontAlgn="t"/>
                      <a:r>
                        <a:rPr lang="en-IN" sz="1700">
                          <a:effectLst/>
                          <a:latin typeface="+mj-lt"/>
                          <a:cs typeface="Times New Roman" panose="02020603050405020304" pitchFamily="18" charset="0"/>
                        </a:rPr>
                        <a:t>Brother’s daughter</a:t>
                      </a:r>
                    </a:p>
                  </a:txBody>
                  <a:tcPr marL="37798" marR="37798" marT="16063" marB="16063"/>
                </a:tc>
                <a:tc>
                  <a:txBody>
                    <a:bodyPr/>
                    <a:lstStyle/>
                    <a:p>
                      <a:pPr algn="ctr" fontAlgn="t"/>
                      <a:r>
                        <a:rPr lang="en-IN" sz="1700">
                          <a:effectLst/>
                          <a:latin typeface="+mj-lt"/>
                          <a:cs typeface="Times New Roman" panose="02020603050405020304" pitchFamily="18" charset="0"/>
                        </a:rPr>
                        <a:t>Niece</a:t>
                      </a:r>
                    </a:p>
                  </a:txBody>
                  <a:tcPr marL="37798" marR="37798" marT="16063" marB="16063"/>
                </a:tc>
                <a:extLst>
                  <a:ext uri="{0D108BD9-81ED-4DB2-BD59-A6C34878D82A}">
                    <a16:rowId xmlns:a16="http://schemas.microsoft.com/office/drawing/2014/main" val="4071513210"/>
                  </a:ext>
                </a:extLst>
              </a:tr>
              <a:tr h="322326">
                <a:tc>
                  <a:txBody>
                    <a:bodyPr/>
                    <a:lstStyle/>
                    <a:p>
                      <a:pPr algn="ctr" fontAlgn="t"/>
                      <a:r>
                        <a:rPr lang="en-US" sz="1700">
                          <a:effectLst/>
                          <a:latin typeface="+mj-lt"/>
                          <a:cs typeface="Times New Roman" panose="02020603050405020304" pitchFamily="18" charset="0"/>
                        </a:rPr>
                        <a:t>Uncle or aunt’s son or daughter</a:t>
                      </a:r>
                    </a:p>
                  </a:txBody>
                  <a:tcPr marL="37798" marR="37798" marT="16063" marB="16063"/>
                </a:tc>
                <a:tc>
                  <a:txBody>
                    <a:bodyPr/>
                    <a:lstStyle/>
                    <a:p>
                      <a:pPr algn="ctr" fontAlgn="t"/>
                      <a:r>
                        <a:rPr lang="en-IN" sz="1700">
                          <a:effectLst/>
                          <a:latin typeface="+mj-lt"/>
                          <a:cs typeface="Times New Roman" panose="02020603050405020304" pitchFamily="18" charset="0"/>
                        </a:rPr>
                        <a:t>Cousin</a:t>
                      </a:r>
                    </a:p>
                  </a:txBody>
                  <a:tcPr marL="37798" marR="37798" marT="16063" marB="16063"/>
                </a:tc>
                <a:extLst>
                  <a:ext uri="{0D108BD9-81ED-4DB2-BD59-A6C34878D82A}">
                    <a16:rowId xmlns:a16="http://schemas.microsoft.com/office/drawing/2014/main" val="1323249872"/>
                  </a:ext>
                </a:extLst>
              </a:tr>
              <a:tr h="322326">
                <a:tc>
                  <a:txBody>
                    <a:bodyPr/>
                    <a:lstStyle/>
                    <a:p>
                      <a:pPr algn="ctr" fontAlgn="t"/>
                      <a:r>
                        <a:rPr lang="en-IN" sz="1700">
                          <a:effectLst/>
                          <a:latin typeface="+mj-lt"/>
                          <a:cs typeface="Times New Roman" panose="02020603050405020304" pitchFamily="18" charset="0"/>
                        </a:rPr>
                        <a:t>Sister’s husband</a:t>
                      </a:r>
                    </a:p>
                  </a:txBody>
                  <a:tcPr marL="37798" marR="37798" marT="16063" marB="16063"/>
                </a:tc>
                <a:tc>
                  <a:txBody>
                    <a:bodyPr/>
                    <a:lstStyle/>
                    <a:p>
                      <a:pPr algn="ctr" fontAlgn="t"/>
                      <a:r>
                        <a:rPr lang="en-IN" sz="1700">
                          <a:effectLst/>
                          <a:latin typeface="+mj-lt"/>
                          <a:cs typeface="Times New Roman" panose="02020603050405020304" pitchFamily="18" charset="0"/>
                        </a:rPr>
                        <a:t>Brother-in-law</a:t>
                      </a:r>
                    </a:p>
                  </a:txBody>
                  <a:tcPr marL="37798" marR="37798" marT="16063" marB="16063"/>
                </a:tc>
                <a:extLst>
                  <a:ext uri="{0D108BD9-81ED-4DB2-BD59-A6C34878D82A}">
                    <a16:rowId xmlns:a16="http://schemas.microsoft.com/office/drawing/2014/main" val="3386063413"/>
                  </a:ext>
                </a:extLst>
              </a:tr>
              <a:tr h="322326">
                <a:tc>
                  <a:txBody>
                    <a:bodyPr/>
                    <a:lstStyle/>
                    <a:p>
                      <a:pPr algn="ctr" fontAlgn="t"/>
                      <a:r>
                        <a:rPr lang="en-IN" sz="1700">
                          <a:effectLst/>
                          <a:latin typeface="+mj-lt"/>
                          <a:cs typeface="Times New Roman" panose="02020603050405020304" pitchFamily="18" charset="0"/>
                        </a:rPr>
                        <a:t>Brother’s wife</a:t>
                      </a:r>
                    </a:p>
                  </a:txBody>
                  <a:tcPr marL="37798" marR="37798" marT="16063" marB="16063"/>
                </a:tc>
                <a:tc>
                  <a:txBody>
                    <a:bodyPr/>
                    <a:lstStyle/>
                    <a:p>
                      <a:pPr algn="ctr" fontAlgn="t"/>
                      <a:r>
                        <a:rPr lang="en-IN" sz="1700">
                          <a:effectLst/>
                          <a:latin typeface="+mj-lt"/>
                          <a:cs typeface="Times New Roman" panose="02020603050405020304" pitchFamily="18" charset="0"/>
                        </a:rPr>
                        <a:t>Sister-in-law</a:t>
                      </a:r>
                    </a:p>
                  </a:txBody>
                  <a:tcPr marL="37798" marR="37798" marT="16063" marB="16063"/>
                </a:tc>
                <a:extLst>
                  <a:ext uri="{0D108BD9-81ED-4DB2-BD59-A6C34878D82A}">
                    <a16:rowId xmlns:a16="http://schemas.microsoft.com/office/drawing/2014/main" val="2929659343"/>
                  </a:ext>
                </a:extLst>
              </a:tr>
              <a:tr h="322326">
                <a:tc>
                  <a:txBody>
                    <a:bodyPr/>
                    <a:lstStyle/>
                    <a:p>
                      <a:pPr algn="ctr" fontAlgn="t"/>
                      <a:r>
                        <a:rPr lang="en-IN" sz="1700">
                          <a:effectLst/>
                          <a:latin typeface="+mj-lt"/>
                          <a:cs typeface="Times New Roman" panose="02020603050405020304" pitchFamily="18" charset="0"/>
                        </a:rPr>
                        <a:t>Grandson’s or Granddaughter’s daughter</a:t>
                      </a:r>
                    </a:p>
                  </a:txBody>
                  <a:tcPr marL="37798" marR="37798" marT="16063" marB="16063"/>
                </a:tc>
                <a:tc>
                  <a:txBody>
                    <a:bodyPr/>
                    <a:lstStyle/>
                    <a:p>
                      <a:pPr algn="ctr" fontAlgn="t"/>
                      <a:r>
                        <a:rPr lang="en-IN" sz="1700" dirty="0">
                          <a:effectLst/>
                          <a:latin typeface="+mj-lt"/>
                          <a:cs typeface="Times New Roman" panose="02020603050405020304" pitchFamily="18" charset="0"/>
                        </a:rPr>
                        <a:t>Great-granddaughter</a:t>
                      </a:r>
                    </a:p>
                  </a:txBody>
                  <a:tcPr marL="37798" marR="37798" marT="16063" marB="16063"/>
                </a:tc>
                <a:extLst>
                  <a:ext uri="{0D108BD9-81ED-4DB2-BD59-A6C34878D82A}">
                    <a16:rowId xmlns:a16="http://schemas.microsoft.com/office/drawing/2014/main" val="584555428"/>
                  </a:ext>
                </a:extLst>
              </a:tr>
            </a:tbl>
          </a:graphicData>
        </a:graphic>
      </p:graphicFrame>
      <p:sp>
        <p:nvSpPr>
          <p:cNvPr id="2" name="Date Placeholder 1">
            <a:extLst>
              <a:ext uri="{FF2B5EF4-FFF2-40B4-BE49-F238E27FC236}">
                <a16:creationId xmlns:a16="http://schemas.microsoft.com/office/drawing/2014/main" id="{E90F211D-5AE0-42E4-9999-803AC8C5CDEF}"/>
              </a:ext>
            </a:extLst>
          </p:cNvPr>
          <p:cNvSpPr>
            <a:spLocks noGrp="1"/>
          </p:cNvSpPr>
          <p:nvPr>
            <p:ph type="dt" sz="half" idx="10"/>
          </p:nvPr>
        </p:nvSpPr>
        <p:spPr/>
        <p:txBody>
          <a:bodyPr/>
          <a:lstStyle/>
          <a:p>
            <a:fld id="{CC3D7265-2205-41B1-9064-9B7365C4827E}" type="datetime1">
              <a:rPr lang="en-IN" smtClean="0"/>
              <a:t>01-11-2020</a:t>
            </a:fld>
            <a:endParaRPr lang="en-IN"/>
          </a:p>
        </p:txBody>
      </p:sp>
      <p:sp>
        <p:nvSpPr>
          <p:cNvPr id="3" name="Footer Placeholder 2">
            <a:extLst>
              <a:ext uri="{FF2B5EF4-FFF2-40B4-BE49-F238E27FC236}">
                <a16:creationId xmlns:a16="http://schemas.microsoft.com/office/drawing/2014/main" id="{63B65300-E2F9-4E85-AB54-0F92EE51C64F}"/>
              </a:ext>
            </a:extLst>
          </p:cNvPr>
          <p:cNvSpPr>
            <a:spLocks noGrp="1"/>
          </p:cNvSpPr>
          <p:nvPr>
            <p:ph type="ftr" sz="quarter" idx="11"/>
          </p:nvPr>
        </p:nvSpPr>
        <p:spPr/>
        <p:txBody>
          <a:bodyPr/>
          <a:lstStyle/>
          <a:p>
            <a:r>
              <a:rPr lang="en-IN"/>
              <a:t>CIR</a:t>
            </a:r>
          </a:p>
        </p:txBody>
      </p:sp>
      <p:sp>
        <p:nvSpPr>
          <p:cNvPr id="5" name="Slide Number Placeholder 4">
            <a:extLst>
              <a:ext uri="{FF2B5EF4-FFF2-40B4-BE49-F238E27FC236}">
                <a16:creationId xmlns:a16="http://schemas.microsoft.com/office/drawing/2014/main" id="{181FCD8E-BB51-4983-B4B4-D8D795A07B53}"/>
              </a:ext>
            </a:extLst>
          </p:cNvPr>
          <p:cNvSpPr>
            <a:spLocks noGrp="1"/>
          </p:cNvSpPr>
          <p:nvPr>
            <p:ph type="sldNum" sz="quarter" idx="12"/>
          </p:nvPr>
        </p:nvSpPr>
        <p:spPr/>
        <p:txBody>
          <a:bodyPr/>
          <a:lstStyle/>
          <a:p>
            <a:fld id="{B989B573-E9F7-41D9-A41E-1FBAB4980EC0}" type="slidenum">
              <a:rPr lang="en-IN" smtClean="0"/>
              <a:t>3</a:t>
            </a:fld>
            <a:endParaRPr lang="en-IN"/>
          </a:p>
        </p:txBody>
      </p:sp>
    </p:spTree>
    <p:extLst>
      <p:ext uri="{BB962C8B-B14F-4D97-AF65-F5344CB8AC3E}">
        <p14:creationId xmlns:p14="http://schemas.microsoft.com/office/powerpoint/2010/main" val="112202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74" name="Picture 2" descr="SSC">
            <a:extLst>
              <a:ext uri="{FF2B5EF4-FFF2-40B4-BE49-F238E27FC236}">
                <a16:creationId xmlns:a16="http://schemas.microsoft.com/office/drawing/2014/main" id="{4D09AF9E-8A40-407B-A449-D3FAD6E1F8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4702" y="953568"/>
            <a:ext cx="8762595" cy="495086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9BC9E09-A165-4A2F-BA37-3A7E3834D925}"/>
              </a:ext>
            </a:extLst>
          </p:cNvPr>
          <p:cNvSpPr>
            <a:spLocks noGrp="1"/>
          </p:cNvSpPr>
          <p:nvPr>
            <p:ph type="dt" sz="half" idx="10"/>
          </p:nvPr>
        </p:nvSpPr>
        <p:spPr/>
        <p:txBody>
          <a:bodyPr/>
          <a:lstStyle/>
          <a:p>
            <a:fld id="{8CC3F52E-293B-491C-B59E-02C2F97D34DF}" type="datetime1">
              <a:rPr lang="en-IN" smtClean="0"/>
              <a:t>01-11-2020</a:t>
            </a:fld>
            <a:endParaRPr lang="en-IN"/>
          </a:p>
        </p:txBody>
      </p:sp>
      <p:sp>
        <p:nvSpPr>
          <p:cNvPr id="3" name="Footer Placeholder 2">
            <a:extLst>
              <a:ext uri="{FF2B5EF4-FFF2-40B4-BE49-F238E27FC236}">
                <a16:creationId xmlns:a16="http://schemas.microsoft.com/office/drawing/2014/main" id="{77B18942-8001-425B-98AD-38FF72EEBE48}"/>
              </a:ext>
            </a:extLst>
          </p:cNvPr>
          <p:cNvSpPr>
            <a:spLocks noGrp="1"/>
          </p:cNvSpPr>
          <p:nvPr>
            <p:ph type="ftr" sz="quarter" idx="11"/>
          </p:nvPr>
        </p:nvSpPr>
        <p:spPr/>
        <p:txBody>
          <a:bodyPr/>
          <a:lstStyle/>
          <a:p>
            <a:r>
              <a:rPr lang="en-IN"/>
              <a:t>CIR</a:t>
            </a:r>
          </a:p>
        </p:txBody>
      </p:sp>
      <p:sp>
        <p:nvSpPr>
          <p:cNvPr id="4" name="Slide Number Placeholder 3">
            <a:extLst>
              <a:ext uri="{FF2B5EF4-FFF2-40B4-BE49-F238E27FC236}">
                <a16:creationId xmlns:a16="http://schemas.microsoft.com/office/drawing/2014/main" id="{8CFD12CA-EBB3-4490-8479-F3EDD361163F}"/>
              </a:ext>
            </a:extLst>
          </p:cNvPr>
          <p:cNvSpPr>
            <a:spLocks noGrp="1"/>
          </p:cNvSpPr>
          <p:nvPr>
            <p:ph type="sldNum" sz="quarter" idx="12"/>
          </p:nvPr>
        </p:nvSpPr>
        <p:spPr/>
        <p:txBody>
          <a:bodyPr/>
          <a:lstStyle/>
          <a:p>
            <a:fld id="{B989B573-E9F7-41D9-A41E-1FBAB4980EC0}" type="slidenum">
              <a:rPr lang="en-IN" smtClean="0"/>
              <a:t>4</a:t>
            </a:fld>
            <a:endParaRPr lang="en-IN"/>
          </a:p>
        </p:txBody>
      </p:sp>
    </p:spTree>
    <p:extLst>
      <p:ext uri="{BB962C8B-B14F-4D97-AF65-F5344CB8AC3E}">
        <p14:creationId xmlns:p14="http://schemas.microsoft.com/office/powerpoint/2010/main" val="308588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532909" cy="4794578"/>
          </a:xfrm>
        </p:spPr>
        <p:txBody>
          <a:bodyPr vert="horz" lIns="91440" tIns="45720" rIns="91440" bIns="45720" rtlCol="0">
            <a:normAutofit/>
          </a:bodyPr>
          <a:lstStyle/>
          <a:p>
            <a:r>
              <a:rPr lang="en-US" dirty="0">
                <a:solidFill>
                  <a:srgbClr val="262626"/>
                </a:solidFill>
              </a:rPr>
              <a:t>Problem Types</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C46AC2A2-E485-4218-B5CE-B8A9418B7570}"/>
              </a:ext>
            </a:extLst>
          </p:cNvPr>
          <p:cNvGraphicFramePr>
            <a:graphicFrameLocks noGrp="1"/>
          </p:cNvGraphicFramePr>
          <p:nvPr>
            <p:ph idx="1"/>
            <p:extLst>
              <p:ext uri="{D42A27DB-BD31-4B8C-83A1-F6EECF244321}">
                <p14:modId xmlns:p14="http://schemas.microsoft.com/office/powerpoint/2010/main" val="4286158414"/>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C31445E4-D54B-46D8-B7E7-D22515A6DB04}"/>
              </a:ext>
            </a:extLst>
          </p:cNvPr>
          <p:cNvSpPr>
            <a:spLocks noGrp="1"/>
          </p:cNvSpPr>
          <p:nvPr>
            <p:ph type="dt" sz="half" idx="10"/>
          </p:nvPr>
        </p:nvSpPr>
        <p:spPr/>
        <p:txBody>
          <a:bodyPr/>
          <a:lstStyle/>
          <a:p>
            <a:fld id="{7D9B2F36-F29B-45B0-90F0-2D80FC657C42}" type="datetime1">
              <a:rPr lang="en-IN" smtClean="0"/>
              <a:t>01-11-2020</a:t>
            </a:fld>
            <a:endParaRPr lang="en-IN"/>
          </a:p>
        </p:txBody>
      </p:sp>
      <p:sp>
        <p:nvSpPr>
          <p:cNvPr id="4" name="Footer Placeholder 3">
            <a:extLst>
              <a:ext uri="{FF2B5EF4-FFF2-40B4-BE49-F238E27FC236}">
                <a16:creationId xmlns:a16="http://schemas.microsoft.com/office/drawing/2014/main" id="{7635F2A4-DEC5-4D63-AF45-04D1D9BAB679}"/>
              </a:ext>
            </a:extLst>
          </p:cNvPr>
          <p:cNvSpPr>
            <a:spLocks noGrp="1"/>
          </p:cNvSpPr>
          <p:nvPr>
            <p:ph type="ftr" sz="quarter" idx="11"/>
          </p:nvPr>
        </p:nvSpPr>
        <p:spPr/>
        <p:txBody>
          <a:bodyPr/>
          <a:lstStyle/>
          <a:p>
            <a:r>
              <a:rPr lang="en-IN"/>
              <a:t>CIR</a:t>
            </a:r>
          </a:p>
        </p:txBody>
      </p:sp>
      <p:sp>
        <p:nvSpPr>
          <p:cNvPr id="5" name="Slide Number Placeholder 4">
            <a:extLst>
              <a:ext uri="{FF2B5EF4-FFF2-40B4-BE49-F238E27FC236}">
                <a16:creationId xmlns:a16="http://schemas.microsoft.com/office/drawing/2014/main" id="{4F69BD8C-ABF3-42A9-A4F5-B23218D8E69F}"/>
              </a:ext>
            </a:extLst>
          </p:cNvPr>
          <p:cNvSpPr>
            <a:spLocks noGrp="1"/>
          </p:cNvSpPr>
          <p:nvPr>
            <p:ph type="sldNum" sz="quarter" idx="12"/>
          </p:nvPr>
        </p:nvSpPr>
        <p:spPr/>
        <p:txBody>
          <a:bodyPr/>
          <a:lstStyle/>
          <a:p>
            <a:fld id="{B989B573-E9F7-41D9-A41E-1FBAB4980EC0}" type="slidenum">
              <a:rPr lang="en-IN" smtClean="0"/>
              <a:t>5</a:t>
            </a:fld>
            <a:endParaRPr lang="en-IN"/>
          </a:p>
        </p:txBody>
      </p:sp>
    </p:spTree>
    <p:extLst>
      <p:ext uri="{BB962C8B-B14F-4D97-AF65-F5344CB8AC3E}">
        <p14:creationId xmlns:p14="http://schemas.microsoft.com/office/powerpoint/2010/main" val="66094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293814" y="1028536"/>
            <a:ext cx="9601196" cy="851059"/>
          </a:xfrm>
        </p:spPr>
        <p:txBody>
          <a:bodyPr vert="horz" lIns="91440" tIns="45720" rIns="91440" bIns="45720" rtlCol="0" anchor="ctr">
            <a:normAutofit/>
          </a:bodyPr>
          <a:lstStyle/>
          <a:p>
            <a:pPr algn="l"/>
            <a:r>
              <a:rPr lang="en-US" dirty="0"/>
              <a:t>Representations</a:t>
            </a:r>
          </a:p>
        </p:txBody>
      </p:sp>
      <p:sp>
        <p:nvSpPr>
          <p:cNvPr id="4" name="Content Placeholder 3">
            <a:extLst>
              <a:ext uri="{FF2B5EF4-FFF2-40B4-BE49-F238E27FC236}">
                <a16:creationId xmlns:a16="http://schemas.microsoft.com/office/drawing/2014/main" id="{32E590FF-0A23-4777-B914-E54F7B48D9BC}"/>
              </a:ext>
            </a:extLst>
          </p:cNvPr>
          <p:cNvSpPr>
            <a:spLocks noGrp="1"/>
          </p:cNvSpPr>
          <p:nvPr>
            <p:ph idx="1"/>
          </p:nvPr>
        </p:nvSpPr>
        <p:spPr>
          <a:xfrm>
            <a:off x="1295402" y="2114545"/>
            <a:ext cx="9601196" cy="3915193"/>
          </a:xfrm>
        </p:spPr>
        <p:txBody>
          <a:bodyPr vert="horz" lIns="91440" tIns="45720" rIns="91440" bIns="45720" rtlCol="0" anchor="t">
            <a:noAutofit/>
          </a:bodyPr>
          <a:lstStyle/>
          <a:p>
            <a:pPr marL="0" indent="0">
              <a:lnSpc>
                <a:spcPct val="90000"/>
              </a:lnSpc>
              <a:buNone/>
            </a:pPr>
            <a:r>
              <a:rPr lang="en-US" sz="2600" dirty="0">
                <a:cs typeface="Calibri" panose="020F0502020204030204" pitchFamily="34" charset="0"/>
              </a:rPr>
              <a:t>For more clarity, </a:t>
            </a:r>
            <a:r>
              <a:rPr lang="en-US" sz="2600" dirty="0">
                <a:latin typeface="+mj-lt"/>
                <a:cs typeface="Calibri" panose="020F0502020204030204" pitchFamily="34" charset="0"/>
              </a:rPr>
              <a:t>you may use these symbols while solving.</a:t>
            </a:r>
          </a:p>
          <a:p>
            <a:pPr>
              <a:lnSpc>
                <a:spcPct val="90000"/>
              </a:lnSpc>
            </a:pPr>
            <a:r>
              <a:rPr lang="en-US" sz="2600" dirty="0">
                <a:latin typeface="+mj-lt"/>
                <a:cs typeface="Calibri" panose="020F0502020204030204" pitchFamily="34" charset="0"/>
              </a:rPr>
              <a:t>+ for male</a:t>
            </a:r>
          </a:p>
          <a:p>
            <a:pPr>
              <a:lnSpc>
                <a:spcPct val="90000"/>
              </a:lnSpc>
            </a:pPr>
            <a:r>
              <a:rPr lang="en-US" sz="2600" dirty="0">
                <a:cs typeface="Calibri" panose="020F0502020204030204" pitchFamily="34" charset="0"/>
              </a:rPr>
              <a:t>– </a:t>
            </a:r>
            <a:r>
              <a:rPr lang="en-US" sz="2600" dirty="0">
                <a:latin typeface="+mj-lt"/>
                <a:cs typeface="Calibri" panose="020F0502020204030204" pitchFamily="34" charset="0"/>
              </a:rPr>
              <a:t>for female</a:t>
            </a:r>
          </a:p>
          <a:p>
            <a:pPr>
              <a:lnSpc>
                <a:spcPct val="90000"/>
              </a:lnSpc>
            </a:pPr>
            <a:r>
              <a:rPr lang="en-US" sz="2600" dirty="0">
                <a:latin typeface="+mj-lt"/>
                <a:cs typeface="Calibri" panose="020F0502020204030204" pitchFamily="34" charset="0"/>
              </a:rPr>
              <a:t>              to signify a couple </a:t>
            </a:r>
          </a:p>
          <a:p>
            <a:pPr>
              <a:lnSpc>
                <a:spcPct val="90000"/>
              </a:lnSpc>
            </a:pPr>
            <a:r>
              <a:rPr lang="en-US" sz="2600" dirty="0">
                <a:latin typeface="+mj-lt"/>
                <a:cs typeface="Calibri" panose="020F0502020204030204" pitchFamily="34" charset="0"/>
              </a:rPr>
              <a:t>           to signify same generation relationship 		                                    (for e.g., brother-sister, brother-brother, sister-sister, etc.)</a:t>
            </a:r>
          </a:p>
          <a:p>
            <a:pPr>
              <a:lnSpc>
                <a:spcPct val="90000"/>
              </a:lnSpc>
            </a:pPr>
            <a:r>
              <a:rPr lang="en-US" sz="2600" dirty="0">
                <a:latin typeface="+mj-lt"/>
                <a:cs typeface="Calibri" panose="020F0502020204030204" pitchFamily="34" charset="0"/>
              </a:rPr>
              <a:t>   to signify different generation relationship 							(for e.g., father-son, mother-daughter, etc.)</a:t>
            </a:r>
          </a:p>
        </p:txBody>
      </p:sp>
      <p:cxnSp>
        <p:nvCxnSpPr>
          <p:cNvPr id="6" name="Straight Connector 5">
            <a:extLst>
              <a:ext uri="{FF2B5EF4-FFF2-40B4-BE49-F238E27FC236}">
                <a16:creationId xmlns:a16="http://schemas.microsoft.com/office/drawing/2014/main" id="{E78E9750-4EB6-4265-AA46-821FF1C9EB37}"/>
              </a:ext>
            </a:extLst>
          </p:cNvPr>
          <p:cNvCxnSpPr>
            <a:cxnSpLocks/>
          </p:cNvCxnSpPr>
          <p:nvPr/>
        </p:nvCxnSpPr>
        <p:spPr>
          <a:xfrm>
            <a:off x="1872343" y="4383314"/>
            <a:ext cx="56605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9FDFF0-BFE3-4814-B577-20F4450159B9}"/>
              </a:ext>
            </a:extLst>
          </p:cNvPr>
          <p:cNvCxnSpPr>
            <a:cxnSpLocks/>
          </p:cNvCxnSpPr>
          <p:nvPr/>
        </p:nvCxnSpPr>
        <p:spPr>
          <a:xfrm>
            <a:off x="1656522" y="5054598"/>
            <a:ext cx="0" cy="7577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26" name="Picture 2" descr="Vector Double Arrow Icon, Arrow Icons, Arrow, Direction Icon PNG and Vector  with Transparent Background for Free Download">
            <a:extLst>
              <a:ext uri="{FF2B5EF4-FFF2-40B4-BE49-F238E27FC236}">
                <a16:creationId xmlns:a16="http://schemas.microsoft.com/office/drawing/2014/main" id="{A0617276-FCAB-45DB-B618-F82D5AA3B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522" y="3619266"/>
            <a:ext cx="927640" cy="482694"/>
          </a:xfrm>
          <a:prstGeom prst="rect">
            <a:avLst/>
          </a:prstGeom>
          <a:solidFill>
            <a:srgbClr val="FF0000"/>
          </a:solidFill>
          <a:ln>
            <a:noFill/>
          </a:ln>
        </p:spPr>
      </p:pic>
      <p:sp>
        <p:nvSpPr>
          <p:cNvPr id="2" name="Date Placeholder 1">
            <a:extLst>
              <a:ext uri="{FF2B5EF4-FFF2-40B4-BE49-F238E27FC236}">
                <a16:creationId xmlns:a16="http://schemas.microsoft.com/office/drawing/2014/main" id="{E3526ED1-967A-4F21-A8A6-29D7A9FFA37B}"/>
              </a:ext>
            </a:extLst>
          </p:cNvPr>
          <p:cNvSpPr>
            <a:spLocks noGrp="1"/>
          </p:cNvSpPr>
          <p:nvPr>
            <p:ph type="dt" sz="half" idx="10"/>
          </p:nvPr>
        </p:nvSpPr>
        <p:spPr/>
        <p:txBody>
          <a:bodyPr/>
          <a:lstStyle/>
          <a:p>
            <a:fld id="{0D304275-89A1-4A0C-8E3C-D25CE6BA0D62}" type="datetime1">
              <a:rPr lang="en-IN" smtClean="0"/>
              <a:t>01-11-2020</a:t>
            </a:fld>
            <a:endParaRPr lang="en-IN"/>
          </a:p>
        </p:txBody>
      </p:sp>
      <p:sp>
        <p:nvSpPr>
          <p:cNvPr id="5" name="Footer Placeholder 4">
            <a:extLst>
              <a:ext uri="{FF2B5EF4-FFF2-40B4-BE49-F238E27FC236}">
                <a16:creationId xmlns:a16="http://schemas.microsoft.com/office/drawing/2014/main" id="{2FA7D379-E09F-4F2B-8B55-E20E0CA756B9}"/>
              </a:ext>
            </a:extLst>
          </p:cNvPr>
          <p:cNvSpPr>
            <a:spLocks noGrp="1"/>
          </p:cNvSpPr>
          <p:nvPr>
            <p:ph type="ftr" sz="quarter" idx="11"/>
          </p:nvPr>
        </p:nvSpPr>
        <p:spPr>
          <a:xfrm>
            <a:off x="1371601" y="5890038"/>
            <a:ext cx="7305900" cy="279400"/>
          </a:xfrm>
        </p:spPr>
        <p:txBody>
          <a:bodyPr/>
          <a:lstStyle/>
          <a:p>
            <a:r>
              <a:rPr lang="en-IN"/>
              <a:t>CIR</a:t>
            </a:r>
          </a:p>
        </p:txBody>
      </p:sp>
      <p:sp>
        <p:nvSpPr>
          <p:cNvPr id="7" name="Slide Number Placeholder 6">
            <a:extLst>
              <a:ext uri="{FF2B5EF4-FFF2-40B4-BE49-F238E27FC236}">
                <a16:creationId xmlns:a16="http://schemas.microsoft.com/office/drawing/2014/main" id="{CF8DD9A3-2A5B-4F1E-9E98-F349AFE63042}"/>
              </a:ext>
            </a:extLst>
          </p:cNvPr>
          <p:cNvSpPr>
            <a:spLocks noGrp="1"/>
          </p:cNvSpPr>
          <p:nvPr>
            <p:ph type="sldNum" sz="quarter" idx="12"/>
          </p:nvPr>
        </p:nvSpPr>
        <p:spPr/>
        <p:txBody>
          <a:bodyPr/>
          <a:lstStyle/>
          <a:p>
            <a:fld id="{B989B573-E9F7-41D9-A41E-1FBAB4980EC0}" type="slidenum">
              <a:rPr lang="en-IN" smtClean="0"/>
              <a:t>6</a:t>
            </a:fld>
            <a:endParaRPr lang="en-IN"/>
          </a:p>
        </p:txBody>
      </p:sp>
    </p:spTree>
    <p:extLst>
      <p:ext uri="{BB962C8B-B14F-4D97-AF65-F5344CB8AC3E}">
        <p14:creationId xmlns:p14="http://schemas.microsoft.com/office/powerpoint/2010/main" val="63912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1000"/>
                                        <p:tgtEl>
                                          <p:spTgt spid="4">
                                            <p:txEl>
                                              <p:pRg st="5" end="5"/>
                                            </p:txEl>
                                          </p:spTgt>
                                        </p:tgtEl>
                                      </p:cBhvr>
                                    </p:animEffect>
                                    <p:anim calcmode="lin" valueType="num">
                                      <p:cBhvr>
                                        <p:cTn id="5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162052" y="913378"/>
            <a:ext cx="9601196" cy="851059"/>
          </a:xfrm>
        </p:spPr>
        <p:txBody>
          <a:bodyPr vert="horz" lIns="91440" tIns="45720" rIns="91440" bIns="45720" rtlCol="0" anchor="ctr">
            <a:normAutofit/>
          </a:bodyPr>
          <a:lstStyle/>
          <a:p>
            <a:pPr algn="l"/>
            <a:r>
              <a:rPr lang="en-US" dirty="0"/>
              <a:t>Tips for solving</a:t>
            </a:r>
          </a:p>
        </p:txBody>
      </p:sp>
      <p:sp>
        <p:nvSpPr>
          <p:cNvPr id="4" name="Content Placeholder 3">
            <a:extLst>
              <a:ext uri="{FF2B5EF4-FFF2-40B4-BE49-F238E27FC236}">
                <a16:creationId xmlns:a16="http://schemas.microsoft.com/office/drawing/2014/main" id="{32E590FF-0A23-4777-B914-E54F7B48D9BC}"/>
              </a:ext>
            </a:extLst>
          </p:cNvPr>
          <p:cNvSpPr>
            <a:spLocks noGrp="1"/>
          </p:cNvSpPr>
          <p:nvPr>
            <p:ph idx="1"/>
          </p:nvPr>
        </p:nvSpPr>
        <p:spPr>
          <a:xfrm>
            <a:off x="1162052" y="2048822"/>
            <a:ext cx="9601196" cy="3915193"/>
          </a:xfrm>
        </p:spPr>
        <p:txBody>
          <a:bodyPr vert="horz" lIns="91440" tIns="45720" rIns="91440" bIns="45720" rtlCol="0" anchor="t">
            <a:noAutofit/>
          </a:bodyPr>
          <a:lstStyle/>
          <a:p>
            <a:pPr>
              <a:lnSpc>
                <a:spcPct val="150000"/>
              </a:lnSpc>
            </a:pPr>
            <a:r>
              <a:rPr lang="en-US" b="1" dirty="0"/>
              <a:t> </a:t>
            </a:r>
            <a:r>
              <a:rPr lang="en-US" dirty="0"/>
              <a:t>Apply the question to yourself.</a:t>
            </a:r>
          </a:p>
          <a:p>
            <a:pPr>
              <a:lnSpc>
                <a:spcPct val="150000"/>
              </a:lnSpc>
            </a:pPr>
            <a:r>
              <a:rPr lang="en-US" dirty="0"/>
              <a:t>Do not prejudge the gender.</a:t>
            </a:r>
          </a:p>
          <a:p>
            <a:pPr>
              <a:lnSpc>
                <a:spcPct val="150000"/>
              </a:lnSpc>
            </a:pPr>
            <a:r>
              <a:rPr lang="en-US" dirty="0"/>
              <a:t>Break the question into smaller parts, apply backtracking.</a:t>
            </a:r>
          </a:p>
          <a:p>
            <a:pPr>
              <a:lnSpc>
                <a:spcPct val="150000"/>
              </a:lnSpc>
            </a:pPr>
            <a:r>
              <a:rPr lang="en-US" dirty="0"/>
              <a:t>Attentive about Maternal, Paternal, Spouse, Cousin etc.</a:t>
            </a:r>
          </a:p>
          <a:p>
            <a:pPr>
              <a:lnSpc>
                <a:spcPct val="150000"/>
              </a:lnSpc>
            </a:pPr>
            <a:r>
              <a:rPr lang="en-US" dirty="0"/>
              <a:t>Draw clear diagrams as you solve.</a:t>
            </a:r>
          </a:p>
          <a:p>
            <a:pPr>
              <a:lnSpc>
                <a:spcPct val="90000"/>
              </a:lnSpc>
            </a:pPr>
            <a:endParaRPr lang="en-US" dirty="0"/>
          </a:p>
          <a:p>
            <a:pPr>
              <a:lnSpc>
                <a:spcPct val="90000"/>
              </a:lnSpc>
            </a:pPr>
            <a:endParaRPr lang="en-US" dirty="0"/>
          </a:p>
          <a:p>
            <a:pPr>
              <a:lnSpc>
                <a:spcPct val="90000"/>
              </a:lnSpc>
            </a:pPr>
            <a:endParaRPr lang="en-US" dirty="0"/>
          </a:p>
          <a:p>
            <a:pPr marL="0" indent="0">
              <a:lnSpc>
                <a:spcPct val="90000"/>
              </a:lnSpc>
              <a:buNone/>
            </a:pPr>
            <a:endParaRPr lang="en-US" sz="2600" dirty="0">
              <a:latin typeface="+mj-lt"/>
              <a:cs typeface="Calibri" panose="020F0502020204030204" pitchFamily="34" charset="0"/>
            </a:endParaRPr>
          </a:p>
        </p:txBody>
      </p:sp>
      <p:sp>
        <p:nvSpPr>
          <p:cNvPr id="2" name="Date Placeholder 1">
            <a:extLst>
              <a:ext uri="{FF2B5EF4-FFF2-40B4-BE49-F238E27FC236}">
                <a16:creationId xmlns:a16="http://schemas.microsoft.com/office/drawing/2014/main" id="{0B8C90DE-DD15-4E43-9065-4D512DC4BEB2}"/>
              </a:ext>
            </a:extLst>
          </p:cNvPr>
          <p:cNvSpPr>
            <a:spLocks noGrp="1"/>
          </p:cNvSpPr>
          <p:nvPr>
            <p:ph type="dt" sz="half" idx="10"/>
          </p:nvPr>
        </p:nvSpPr>
        <p:spPr/>
        <p:txBody>
          <a:bodyPr/>
          <a:lstStyle/>
          <a:p>
            <a:fld id="{33C98AD3-41EC-4255-9B64-F9C4FA2D0362}" type="datetime1">
              <a:rPr lang="en-IN" smtClean="0"/>
              <a:t>01-11-2020</a:t>
            </a:fld>
            <a:endParaRPr lang="en-IN"/>
          </a:p>
        </p:txBody>
      </p:sp>
      <p:sp>
        <p:nvSpPr>
          <p:cNvPr id="5" name="Footer Placeholder 4">
            <a:extLst>
              <a:ext uri="{FF2B5EF4-FFF2-40B4-BE49-F238E27FC236}">
                <a16:creationId xmlns:a16="http://schemas.microsoft.com/office/drawing/2014/main" id="{A5A3148A-9A93-477E-9ED2-829666A84940}"/>
              </a:ext>
            </a:extLst>
          </p:cNvPr>
          <p:cNvSpPr>
            <a:spLocks noGrp="1"/>
          </p:cNvSpPr>
          <p:nvPr>
            <p:ph type="ftr" sz="quarter" idx="11"/>
          </p:nvPr>
        </p:nvSpPr>
        <p:spPr/>
        <p:txBody>
          <a:bodyPr/>
          <a:lstStyle/>
          <a:p>
            <a:r>
              <a:rPr lang="en-IN"/>
              <a:t>CIR</a:t>
            </a:r>
          </a:p>
        </p:txBody>
      </p:sp>
      <p:sp>
        <p:nvSpPr>
          <p:cNvPr id="6" name="Slide Number Placeholder 5">
            <a:extLst>
              <a:ext uri="{FF2B5EF4-FFF2-40B4-BE49-F238E27FC236}">
                <a16:creationId xmlns:a16="http://schemas.microsoft.com/office/drawing/2014/main" id="{A2327886-6A2C-40D4-B038-A5740E412B43}"/>
              </a:ext>
            </a:extLst>
          </p:cNvPr>
          <p:cNvSpPr>
            <a:spLocks noGrp="1"/>
          </p:cNvSpPr>
          <p:nvPr>
            <p:ph type="sldNum" sz="quarter" idx="12"/>
          </p:nvPr>
        </p:nvSpPr>
        <p:spPr/>
        <p:txBody>
          <a:bodyPr/>
          <a:lstStyle/>
          <a:p>
            <a:fld id="{B989B573-E9F7-41D9-A41E-1FBAB4980EC0}" type="slidenum">
              <a:rPr lang="en-IN" smtClean="0"/>
              <a:t>7</a:t>
            </a:fld>
            <a:endParaRPr lang="en-IN"/>
          </a:p>
        </p:txBody>
      </p:sp>
    </p:spTree>
    <p:extLst>
      <p:ext uri="{BB962C8B-B14F-4D97-AF65-F5344CB8AC3E}">
        <p14:creationId xmlns:p14="http://schemas.microsoft.com/office/powerpoint/2010/main" val="55395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p:txBody>
          <a:bodyPr vert="horz" lIns="91440" tIns="45720" rIns="91440" bIns="45720" rtlCol="0" anchor="ctr">
            <a:normAutofit/>
          </a:bodyPr>
          <a:lstStyle/>
          <a:p>
            <a:pPr algn="l"/>
            <a:r>
              <a:rPr lang="en-US" dirty="0"/>
              <a:t>Problem 1</a:t>
            </a:r>
          </a:p>
        </p:txBody>
      </p:sp>
      <p:sp>
        <p:nvSpPr>
          <p:cNvPr id="2" name="Content Placeholder 1">
            <a:extLst>
              <a:ext uri="{FF2B5EF4-FFF2-40B4-BE49-F238E27FC236}">
                <a16:creationId xmlns:a16="http://schemas.microsoft.com/office/drawing/2014/main" id="{E872E79E-5F48-4A2B-90A7-8CDBE0DA9FC7}"/>
              </a:ext>
            </a:extLst>
          </p:cNvPr>
          <p:cNvSpPr>
            <a:spLocks noGrp="1"/>
          </p:cNvSpPr>
          <p:nvPr>
            <p:ph idx="1"/>
          </p:nvPr>
        </p:nvSpPr>
        <p:spPr>
          <a:xfrm>
            <a:off x="1295402" y="2556931"/>
            <a:ext cx="9601196" cy="3318936"/>
          </a:xfrm>
        </p:spPr>
        <p:txBody>
          <a:bodyPr>
            <a:normAutofit lnSpcReduction="10000"/>
          </a:bodyPr>
          <a:lstStyle/>
          <a:p>
            <a:pPr marL="0" indent="0">
              <a:buNone/>
            </a:pPr>
            <a:r>
              <a:rPr lang="en-US" dirty="0"/>
              <a:t>Pointing to a man in the photograph a woman said, </a:t>
            </a:r>
          </a:p>
          <a:p>
            <a:pPr marL="0" indent="0">
              <a:buNone/>
            </a:pPr>
            <a:r>
              <a:rPr lang="en-US" dirty="0"/>
              <a:t>“He is the brother of the daughter of the wife of my husband” </a:t>
            </a:r>
          </a:p>
          <a:p>
            <a:pPr marL="0" indent="0">
              <a:buNone/>
            </a:pPr>
            <a:r>
              <a:rPr lang="en-US" dirty="0"/>
              <a:t>How is the man related to the woman?</a:t>
            </a:r>
          </a:p>
          <a:p>
            <a:pPr marL="457200" indent="-457200">
              <a:buAutoNum type="alphaLcPeriod"/>
            </a:pPr>
            <a:r>
              <a:rPr lang="en-US" dirty="0"/>
              <a:t>Mother					</a:t>
            </a:r>
          </a:p>
          <a:p>
            <a:pPr marL="457200" indent="-457200">
              <a:buAutoNum type="alphaLcPeriod"/>
            </a:pPr>
            <a:r>
              <a:rPr lang="en-US" dirty="0"/>
              <a:t>Son</a:t>
            </a:r>
          </a:p>
          <a:p>
            <a:pPr marL="457200" indent="-457200">
              <a:buAutoNum type="alphaLcPeriod"/>
            </a:pPr>
            <a:r>
              <a:rPr lang="en-US" dirty="0"/>
              <a:t>Cousin</a:t>
            </a:r>
          </a:p>
          <a:p>
            <a:pPr marL="457200" indent="-457200">
              <a:buAutoNum type="alphaLcPeriod"/>
            </a:pPr>
            <a:r>
              <a:rPr lang="en-IN" dirty="0"/>
              <a:t>Brother</a:t>
            </a:r>
          </a:p>
        </p:txBody>
      </p:sp>
      <p:sp>
        <p:nvSpPr>
          <p:cNvPr id="5" name="TextBox 4">
            <a:extLst>
              <a:ext uri="{FF2B5EF4-FFF2-40B4-BE49-F238E27FC236}">
                <a16:creationId xmlns:a16="http://schemas.microsoft.com/office/drawing/2014/main" id="{45143AE7-B82A-4DD9-849B-828C777BBB9B}"/>
              </a:ext>
            </a:extLst>
          </p:cNvPr>
          <p:cNvSpPr txBox="1"/>
          <p:nvPr/>
        </p:nvSpPr>
        <p:spPr>
          <a:xfrm>
            <a:off x="5418483" y="5645034"/>
            <a:ext cx="1355033" cy="461665"/>
          </a:xfrm>
          <a:prstGeom prst="rect">
            <a:avLst/>
          </a:prstGeom>
          <a:noFill/>
        </p:spPr>
        <p:txBody>
          <a:bodyPr wrap="square" rtlCol="0">
            <a:spAutoFit/>
          </a:bodyPr>
          <a:lstStyle/>
          <a:p>
            <a:r>
              <a:rPr lang="en-IN" sz="2400" dirty="0"/>
              <a:t>Option b</a:t>
            </a:r>
          </a:p>
        </p:txBody>
      </p:sp>
      <p:sp>
        <p:nvSpPr>
          <p:cNvPr id="4" name="Date Placeholder 3">
            <a:extLst>
              <a:ext uri="{FF2B5EF4-FFF2-40B4-BE49-F238E27FC236}">
                <a16:creationId xmlns:a16="http://schemas.microsoft.com/office/drawing/2014/main" id="{AEFFD099-9CFE-4D32-B05B-E83ADA398D42}"/>
              </a:ext>
            </a:extLst>
          </p:cNvPr>
          <p:cNvSpPr>
            <a:spLocks noGrp="1"/>
          </p:cNvSpPr>
          <p:nvPr>
            <p:ph type="dt" sz="half" idx="10"/>
          </p:nvPr>
        </p:nvSpPr>
        <p:spPr/>
        <p:txBody>
          <a:bodyPr/>
          <a:lstStyle/>
          <a:p>
            <a:fld id="{A3EC4603-C3E5-4980-8E95-E2CDDFEC0842}" type="datetime1">
              <a:rPr lang="en-IN" smtClean="0"/>
              <a:t>01-11-2020</a:t>
            </a:fld>
            <a:endParaRPr lang="en-IN"/>
          </a:p>
        </p:txBody>
      </p:sp>
      <p:sp>
        <p:nvSpPr>
          <p:cNvPr id="6" name="Footer Placeholder 5">
            <a:extLst>
              <a:ext uri="{FF2B5EF4-FFF2-40B4-BE49-F238E27FC236}">
                <a16:creationId xmlns:a16="http://schemas.microsoft.com/office/drawing/2014/main" id="{3508748F-F82D-48B3-98E5-9AF2401D78C1}"/>
              </a:ext>
            </a:extLst>
          </p:cNvPr>
          <p:cNvSpPr>
            <a:spLocks noGrp="1"/>
          </p:cNvSpPr>
          <p:nvPr>
            <p:ph type="ftr" sz="quarter" idx="11"/>
          </p:nvPr>
        </p:nvSpPr>
        <p:spPr/>
        <p:txBody>
          <a:bodyPr/>
          <a:lstStyle/>
          <a:p>
            <a:r>
              <a:rPr lang="en-IN"/>
              <a:t>CIR</a:t>
            </a:r>
          </a:p>
        </p:txBody>
      </p:sp>
      <p:sp>
        <p:nvSpPr>
          <p:cNvPr id="7" name="Slide Number Placeholder 6">
            <a:extLst>
              <a:ext uri="{FF2B5EF4-FFF2-40B4-BE49-F238E27FC236}">
                <a16:creationId xmlns:a16="http://schemas.microsoft.com/office/drawing/2014/main" id="{7B79CB81-4EA4-43F1-8D2F-B052B7968F60}"/>
              </a:ext>
            </a:extLst>
          </p:cNvPr>
          <p:cNvSpPr>
            <a:spLocks noGrp="1"/>
          </p:cNvSpPr>
          <p:nvPr>
            <p:ph type="sldNum" sz="quarter" idx="12"/>
          </p:nvPr>
        </p:nvSpPr>
        <p:spPr/>
        <p:txBody>
          <a:bodyPr/>
          <a:lstStyle/>
          <a:p>
            <a:fld id="{B989B573-E9F7-41D9-A41E-1FBAB4980EC0}" type="slidenum">
              <a:rPr lang="en-IN" smtClean="0"/>
              <a:t>8</a:t>
            </a:fld>
            <a:endParaRPr lang="en-IN"/>
          </a:p>
        </p:txBody>
      </p:sp>
    </p:spTree>
    <p:extLst>
      <p:ext uri="{BB962C8B-B14F-4D97-AF65-F5344CB8AC3E}">
        <p14:creationId xmlns:p14="http://schemas.microsoft.com/office/powerpoint/2010/main" val="401791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1000"/>
                                        <p:tgtEl>
                                          <p:spTgt spid="2">
                                            <p:txEl>
                                              <p:pRg st="4" end="4"/>
                                            </p:txEl>
                                          </p:spTgt>
                                        </p:tgtEl>
                                      </p:cBhvr>
                                    </p:animEffect>
                                    <p:anim calcmode="lin" valueType="num">
                                      <p:cBhvr>
                                        <p:cTn id="1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1000"/>
                                        <p:tgtEl>
                                          <p:spTgt spid="2">
                                            <p:txEl>
                                              <p:pRg st="5" end="5"/>
                                            </p:txEl>
                                          </p:spTgt>
                                        </p:tgtEl>
                                      </p:cBhvr>
                                    </p:animEffect>
                                    <p:anim calcmode="lin" valueType="num">
                                      <p:cBhvr>
                                        <p:cTn id="1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1000"/>
                                        <p:tgtEl>
                                          <p:spTgt spid="2">
                                            <p:txEl>
                                              <p:pRg st="6" end="6"/>
                                            </p:txEl>
                                          </p:spTgt>
                                        </p:tgtEl>
                                      </p:cBhvr>
                                    </p:animEffect>
                                    <p:anim calcmode="lin" valueType="num">
                                      <p:cBhvr>
                                        <p:cTn id="2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1000"/>
                                        <p:tgtEl>
                                          <p:spTgt spid="5">
                                            <p:txEl>
                                              <p:pRg st="0" end="0"/>
                                            </p:txEl>
                                          </p:spTgt>
                                        </p:tgtEl>
                                      </p:cBhvr>
                                    </p:animEffect>
                                    <p:anim calcmode="lin" valueType="num">
                                      <p:cBhvr>
                                        <p:cTn id="3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707075-25D1-495F-9D67-1D706D7A7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540CD5-A20B-4B7C-822A-C9C9A7245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24FD94-0322-4ECB-B4F8-CA7974FE9938}"/>
              </a:ext>
            </a:extLst>
          </p:cNvPr>
          <p:cNvSpPr>
            <a:spLocks noGrp="1"/>
          </p:cNvSpPr>
          <p:nvPr>
            <p:ph type="title"/>
          </p:nvPr>
        </p:nvSpPr>
        <p:spPr>
          <a:xfrm>
            <a:off x="1055599" y="1055077"/>
            <a:ext cx="2532909" cy="4794578"/>
          </a:xfrm>
        </p:spPr>
        <p:txBody>
          <a:bodyPr vert="horz" lIns="91440" tIns="45720" rIns="91440" bIns="45720" rtlCol="0">
            <a:normAutofit/>
          </a:bodyPr>
          <a:lstStyle/>
          <a:p>
            <a:r>
              <a:rPr lang="en-US" dirty="0">
                <a:solidFill>
                  <a:srgbClr val="262626"/>
                </a:solidFill>
              </a:rPr>
              <a:t>Problem 2</a:t>
            </a:r>
          </a:p>
        </p:txBody>
      </p:sp>
      <p:sp useBgFill="1">
        <p:nvSpPr>
          <p:cNvPr id="14" name="Rectangle 13">
            <a:extLst>
              <a:ext uri="{FF2B5EF4-FFF2-40B4-BE49-F238E27FC236}">
                <a16:creationId xmlns:a16="http://schemas.microsoft.com/office/drawing/2014/main" id="{65A3E01E-7BC8-4D86-8005-AB7C3F96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8627AF-5F6D-43F0-91B0-3D2E9D65A287}"/>
              </a:ext>
            </a:extLst>
          </p:cNvPr>
          <p:cNvSpPr txBox="1"/>
          <p:nvPr/>
        </p:nvSpPr>
        <p:spPr>
          <a:xfrm>
            <a:off x="1568801" y="3969027"/>
            <a:ext cx="1514452" cy="461665"/>
          </a:xfrm>
          <a:prstGeom prst="rect">
            <a:avLst/>
          </a:prstGeom>
          <a:noFill/>
        </p:spPr>
        <p:txBody>
          <a:bodyPr wrap="square" rtlCol="0">
            <a:spAutoFit/>
          </a:bodyPr>
          <a:lstStyle/>
          <a:p>
            <a:r>
              <a:rPr lang="en-IN" sz="2400" dirty="0"/>
              <a:t>Option d</a:t>
            </a:r>
          </a:p>
        </p:txBody>
      </p:sp>
      <p:sp>
        <p:nvSpPr>
          <p:cNvPr id="7" name="Rectangle 6">
            <a:extLst>
              <a:ext uri="{FF2B5EF4-FFF2-40B4-BE49-F238E27FC236}">
                <a16:creationId xmlns:a16="http://schemas.microsoft.com/office/drawing/2014/main" id="{4B6EF72C-27F8-4E7C-B16E-0E0E265A1BF9}"/>
              </a:ext>
            </a:extLst>
          </p:cNvPr>
          <p:cNvSpPr/>
          <p:nvPr/>
        </p:nvSpPr>
        <p:spPr>
          <a:xfrm>
            <a:off x="5089295" y="1905505"/>
            <a:ext cx="6665461" cy="3046988"/>
          </a:xfrm>
          <a:prstGeom prst="rect">
            <a:avLst/>
          </a:prstGeom>
        </p:spPr>
        <p:txBody>
          <a:bodyPr wrap="square">
            <a:spAutoFit/>
          </a:bodyPr>
          <a:lstStyle/>
          <a:p>
            <a:r>
              <a:rPr lang="en-IN" sz="2400" dirty="0"/>
              <a:t>Pointing to a man, Anu said, </a:t>
            </a:r>
          </a:p>
          <a:p>
            <a:r>
              <a:rPr lang="en-IN" sz="2400" dirty="0"/>
              <a:t>“He is the only son of my grandmother’s only daughter.” How is the man related to Anu?</a:t>
            </a:r>
          </a:p>
          <a:p>
            <a:endParaRPr lang="en-IN" sz="2400" dirty="0"/>
          </a:p>
          <a:p>
            <a:pPr marL="457200" indent="-457200">
              <a:buClr>
                <a:schemeClr val="accent2">
                  <a:lumMod val="75000"/>
                </a:schemeClr>
              </a:buClr>
              <a:buFont typeface="+mj-lt"/>
              <a:buAutoNum type="alphaLcPeriod"/>
            </a:pPr>
            <a:r>
              <a:rPr lang="en-IN" sz="2400" dirty="0"/>
              <a:t>Cousin</a:t>
            </a:r>
          </a:p>
          <a:p>
            <a:pPr marL="457200" indent="-457200">
              <a:buClr>
                <a:schemeClr val="accent2">
                  <a:lumMod val="75000"/>
                </a:schemeClr>
              </a:buClr>
              <a:buFont typeface="+mj-lt"/>
              <a:buAutoNum type="alphaLcPeriod"/>
            </a:pPr>
            <a:r>
              <a:rPr lang="en-IN" sz="2400" dirty="0"/>
              <a:t>Niece</a:t>
            </a:r>
          </a:p>
          <a:p>
            <a:pPr marL="457200" indent="-457200">
              <a:buClr>
                <a:schemeClr val="accent2">
                  <a:lumMod val="75000"/>
                </a:schemeClr>
              </a:buClr>
              <a:buFont typeface="+mj-lt"/>
              <a:buAutoNum type="alphaLcPeriod"/>
            </a:pPr>
            <a:r>
              <a:rPr lang="en-IN" sz="2400" dirty="0"/>
              <a:t>Brother</a:t>
            </a:r>
          </a:p>
          <a:p>
            <a:pPr marL="457200" indent="-457200">
              <a:buClr>
                <a:schemeClr val="accent2">
                  <a:lumMod val="75000"/>
                </a:schemeClr>
              </a:buClr>
              <a:buFont typeface="+mj-lt"/>
              <a:buAutoNum type="alphaLcPeriod"/>
            </a:pPr>
            <a:r>
              <a:rPr lang="en-IN" sz="2400" dirty="0"/>
              <a:t>Cannot be determined</a:t>
            </a:r>
          </a:p>
        </p:txBody>
      </p:sp>
      <p:sp>
        <p:nvSpPr>
          <p:cNvPr id="2" name="Date Placeholder 1">
            <a:extLst>
              <a:ext uri="{FF2B5EF4-FFF2-40B4-BE49-F238E27FC236}">
                <a16:creationId xmlns:a16="http://schemas.microsoft.com/office/drawing/2014/main" id="{8B5CDB3A-BA64-4616-8813-B1157A90FEE6}"/>
              </a:ext>
            </a:extLst>
          </p:cNvPr>
          <p:cNvSpPr>
            <a:spLocks noGrp="1"/>
          </p:cNvSpPr>
          <p:nvPr>
            <p:ph type="dt" sz="half" idx="10"/>
          </p:nvPr>
        </p:nvSpPr>
        <p:spPr/>
        <p:txBody>
          <a:bodyPr/>
          <a:lstStyle/>
          <a:p>
            <a:fld id="{D71C92E2-4591-409C-A580-68BAF92D6E17}" type="datetime1">
              <a:rPr lang="en-IN" smtClean="0"/>
              <a:t>01-11-2020</a:t>
            </a:fld>
            <a:endParaRPr lang="en-IN"/>
          </a:p>
        </p:txBody>
      </p:sp>
      <p:sp>
        <p:nvSpPr>
          <p:cNvPr id="4" name="Footer Placeholder 3">
            <a:extLst>
              <a:ext uri="{FF2B5EF4-FFF2-40B4-BE49-F238E27FC236}">
                <a16:creationId xmlns:a16="http://schemas.microsoft.com/office/drawing/2014/main" id="{60CA6C61-264C-4DD6-8B20-C64ED7A6FBAF}"/>
              </a:ext>
            </a:extLst>
          </p:cNvPr>
          <p:cNvSpPr>
            <a:spLocks noGrp="1"/>
          </p:cNvSpPr>
          <p:nvPr>
            <p:ph type="ftr" sz="quarter" idx="11"/>
          </p:nvPr>
        </p:nvSpPr>
        <p:spPr/>
        <p:txBody>
          <a:bodyPr/>
          <a:lstStyle/>
          <a:p>
            <a:r>
              <a:rPr lang="en-IN"/>
              <a:t>CIR</a:t>
            </a:r>
          </a:p>
        </p:txBody>
      </p:sp>
      <p:sp>
        <p:nvSpPr>
          <p:cNvPr id="6" name="Slide Number Placeholder 5">
            <a:extLst>
              <a:ext uri="{FF2B5EF4-FFF2-40B4-BE49-F238E27FC236}">
                <a16:creationId xmlns:a16="http://schemas.microsoft.com/office/drawing/2014/main" id="{F4696A81-A922-4B96-859B-AC45B63641FD}"/>
              </a:ext>
            </a:extLst>
          </p:cNvPr>
          <p:cNvSpPr>
            <a:spLocks noGrp="1"/>
          </p:cNvSpPr>
          <p:nvPr>
            <p:ph type="sldNum" sz="quarter" idx="12"/>
          </p:nvPr>
        </p:nvSpPr>
        <p:spPr/>
        <p:txBody>
          <a:bodyPr/>
          <a:lstStyle/>
          <a:p>
            <a:fld id="{B989B573-E9F7-41D9-A41E-1FBAB4980EC0}" type="slidenum">
              <a:rPr lang="en-IN" smtClean="0"/>
              <a:t>9</a:t>
            </a:fld>
            <a:endParaRPr lang="en-IN"/>
          </a:p>
        </p:txBody>
      </p:sp>
    </p:spTree>
    <p:extLst>
      <p:ext uri="{BB962C8B-B14F-4D97-AF65-F5344CB8AC3E}">
        <p14:creationId xmlns:p14="http://schemas.microsoft.com/office/powerpoint/2010/main" val="122522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1000"/>
                                        <p:tgtEl>
                                          <p:spTgt spid="7">
                                            <p:txEl>
                                              <p:pRg st="5" end="5"/>
                                            </p:txEl>
                                          </p:spTgt>
                                        </p:tgtEl>
                                      </p:cBhvr>
                                    </p:animEffect>
                                    <p:anim calcmode="lin" valueType="num">
                                      <p:cBhvr>
                                        <p:cTn id="1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1000"/>
                                        <p:tgtEl>
                                          <p:spTgt spid="7">
                                            <p:txEl>
                                              <p:pRg st="6" end="6"/>
                                            </p:txEl>
                                          </p:spTgt>
                                        </p:tgtEl>
                                      </p:cBhvr>
                                    </p:animEffect>
                                    <p:anim calcmode="lin" valueType="num">
                                      <p:cBhvr>
                                        <p:cTn id="2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49A3F505756643BAAF4005DE8F9755" ma:contentTypeVersion="6" ma:contentTypeDescription="Create a new document." ma:contentTypeScope="" ma:versionID="adf1a731234444a10d93a8f88f690ad4">
  <xsd:schema xmlns:xsd="http://www.w3.org/2001/XMLSchema" xmlns:xs="http://www.w3.org/2001/XMLSchema" xmlns:p="http://schemas.microsoft.com/office/2006/metadata/properties" xmlns:ns2="0a5e08d4-347f-4eb6-8109-830a3db9c730" targetNamespace="http://schemas.microsoft.com/office/2006/metadata/properties" ma:root="true" ma:fieldsID="3789905a13564f0899afef1983878d09" ns2:_="">
    <xsd:import namespace="0a5e08d4-347f-4eb6-8109-830a3db9c7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5e08d4-347f-4eb6-8109-830a3db9c7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3E34E4-8A9F-4070-A46C-E72A7157C951}"/>
</file>

<file path=customXml/itemProps2.xml><?xml version="1.0" encoding="utf-8"?>
<ds:datastoreItem xmlns:ds="http://schemas.openxmlformats.org/officeDocument/2006/customXml" ds:itemID="{822CD9ED-5603-4A01-8860-4EB1A4F22FB2}"/>
</file>

<file path=customXml/itemProps3.xml><?xml version="1.0" encoding="utf-8"?>
<ds:datastoreItem xmlns:ds="http://schemas.openxmlformats.org/officeDocument/2006/customXml" ds:itemID="{53FAF552-6780-4CBF-B5F5-87690E4CEA9B}"/>
</file>

<file path=docProps/app.xml><?xml version="1.0" encoding="utf-8"?>
<Properties xmlns="http://schemas.openxmlformats.org/officeDocument/2006/extended-properties" xmlns:vt="http://schemas.openxmlformats.org/officeDocument/2006/docPropsVTypes">
  <TotalTime>5</TotalTime>
  <Words>1740</Words>
  <Application>Microsoft Office PowerPoint</Application>
  <PresentationFormat>Widescreen</PresentationFormat>
  <Paragraphs>292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Garamond</vt:lpstr>
      <vt:lpstr>Symbol</vt:lpstr>
      <vt:lpstr>Organic</vt:lpstr>
      <vt:lpstr>Blood Relations &amp; Directions Sense</vt:lpstr>
      <vt:lpstr>Blood Relation</vt:lpstr>
      <vt:lpstr>PowerPoint Presentation</vt:lpstr>
      <vt:lpstr>PowerPoint Presentation</vt:lpstr>
      <vt:lpstr>Problem Types</vt:lpstr>
      <vt:lpstr>Representations</vt:lpstr>
      <vt:lpstr>Tips for solving</vt:lpstr>
      <vt:lpstr>Problem 1</vt:lpstr>
      <vt:lpstr>Problem 2</vt:lpstr>
      <vt:lpstr>Problem 3</vt:lpstr>
      <vt:lpstr>Problem 4</vt:lpstr>
      <vt:lpstr>Problem 5</vt:lpstr>
      <vt:lpstr>Problem 6</vt:lpstr>
      <vt:lpstr>Problem 7</vt:lpstr>
      <vt:lpstr>Problem 8</vt:lpstr>
      <vt:lpstr>Soln: 7 &amp; 8</vt:lpstr>
      <vt:lpstr>Problem 9</vt:lpstr>
      <vt:lpstr>Problem 10</vt:lpstr>
      <vt:lpstr>Direction Sense</vt:lpstr>
      <vt:lpstr>Points to remember</vt:lpstr>
      <vt:lpstr>Problem Types</vt:lpstr>
      <vt:lpstr>Problem 11</vt:lpstr>
      <vt:lpstr>Problem 12</vt:lpstr>
      <vt:lpstr>Problem 13</vt:lpstr>
      <vt:lpstr>Problem 14</vt:lpstr>
      <vt:lpstr>Problem 15</vt:lpstr>
      <vt:lpstr>Problem 16</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Relations &amp; Directions Sense</dc:title>
  <dc:creator>Narayanan R S</dc:creator>
  <cp:lastModifiedBy>Narayanan R S</cp:lastModifiedBy>
  <cp:revision>2</cp:revision>
  <dcterms:created xsi:type="dcterms:W3CDTF">2020-10-31T08:51:26Z</dcterms:created>
  <dcterms:modified xsi:type="dcterms:W3CDTF">2020-10-31T18:52:11Z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0x010100A249A3F505756643BAAF4005DE8F9755</vt:lpwstr>
  </property>
</Properties>
</file>