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1" r:id="rId17"/>
    <p:sldId id="278" r:id="rId18"/>
    <p:sldId id="280" r:id="rId19"/>
    <p:sldId id="271" r:id="rId20"/>
    <p:sldId id="272" r:id="rId21"/>
    <p:sldId id="273" r:id="rId22"/>
    <p:sldId id="270" r:id="rId23"/>
    <p:sldId id="274" r:id="rId24"/>
    <p:sldId id="275" r:id="rId25"/>
    <p:sldId id="284" r:id="rId26"/>
    <p:sldId id="27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9B189-149A-8859-A3AB-1C9828C40722}" v="4" dt="2021-09-28T09:59:1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Kumara Pai-AM.EN.U4CSE19153" userId="S::sreejithkumarapai@am.students.amrita.edu::f1156f04-0250-4f0b-8652-b77fb0a4dd32" providerId="AD" clId="Web-{F8A9B189-149A-8859-A3AB-1C9828C40722}"/>
    <pc:docChg chg="modSld">
      <pc:chgData name="Sreejith Kumara Pai-AM.EN.U4CSE19153" userId="S::sreejithkumarapai@am.students.amrita.edu::f1156f04-0250-4f0b-8652-b77fb0a4dd32" providerId="AD" clId="Web-{F8A9B189-149A-8859-A3AB-1C9828C40722}" dt="2021-09-28T09:59:16.218" v="3" actId="1076"/>
      <pc:docMkLst>
        <pc:docMk/>
      </pc:docMkLst>
      <pc:sldChg chg="modSp">
        <pc:chgData name="Sreejith Kumara Pai-AM.EN.U4CSE19153" userId="S::sreejithkumarapai@am.students.amrita.edu::f1156f04-0250-4f0b-8652-b77fb0a4dd32" providerId="AD" clId="Web-{F8A9B189-149A-8859-A3AB-1C9828C40722}" dt="2021-09-28T09:48:06.250" v="1" actId="1076"/>
        <pc:sldMkLst>
          <pc:docMk/>
          <pc:sldMk cId="2033544226" sldId="266"/>
        </pc:sldMkLst>
        <pc:spChg chg="mod">
          <ac:chgData name="Sreejith Kumara Pai-AM.EN.U4CSE19153" userId="S::sreejithkumarapai@am.students.amrita.edu::f1156f04-0250-4f0b-8652-b77fb0a4dd32" providerId="AD" clId="Web-{F8A9B189-149A-8859-A3AB-1C9828C40722}" dt="2021-09-28T09:48:06.250" v="1" actId="1076"/>
          <ac:spMkLst>
            <pc:docMk/>
            <pc:sldMk cId="2033544226" sldId="266"/>
            <ac:spMk id="3" creationId="{00000000-0000-0000-0000-000000000000}"/>
          </ac:spMkLst>
        </pc:spChg>
      </pc:sldChg>
      <pc:sldChg chg="addSp modSp">
        <pc:chgData name="Sreejith Kumara Pai-AM.EN.U4CSE19153" userId="S::sreejithkumarapai@am.students.amrita.edu::f1156f04-0250-4f0b-8652-b77fb0a4dd32" providerId="AD" clId="Web-{F8A9B189-149A-8859-A3AB-1C9828C40722}" dt="2021-09-28T09:59:16.218" v="3" actId="1076"/>
        <pc:sldMkLst>
          <pc:docMk/>
          <pc:sldMk cId="2358681411" sldId="268"/>
        </pc:sldMkLst>
        <pc:spChg chg="add mod">
          <ac:chgData name="Sreejith Kumara Pai-AM.EN.U4CSE19153" userId="S::sreejithkumarapai@am.students.amrita.edu::f1156f04-0250-4f0b-8652-b77fb0a4dd32" providerId="AD" clId="Web-{F8A9B189-149A-8859-A3AB-1C9828C40722}" dt="2021-09-28T09:59:16.218" v="3" actId="1076"/>
          <ac:spMkLst>
            <pc:docMk/>
            <pc:sldMk cId="2358681411" sldId="268"/>
            <ac:spMk id="4" creationId="{E6310949-BD69-4165-9D08-B912BA8B20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BDF0-B37F-43C5-9F86-FC2C4C27666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C103-7193-4BD8-A13D-E3828DE2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0D47-7816-42A9-AF8F-7C75DF44DA80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FA-D29E-4883-82F3-BF036585B89D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B40-A978-4BCF-A7D5-412F4871746B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1F6B-71A3-4181-99A8-41A6315DC5DE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7D45-4A9B-456D-9FA9-4F93EB803B5A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DFEA-6027-489D-AFA8-2BF221D28745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3ABA-C53B-46FC-890C-017AC27EE3C2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C920-4303-49C4-A771-5E244C0EC44B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5C23-0F95-47B1-81D9-1F44D0CBE529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5B5C-710C-4159-A594-7FC0447DEA44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F389C-152D-424E-AA01-05AB87061B3E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A6C5-DAFB-4482-BC14-B2A3B1267563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Coding &amp; Decoding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45FE-F5B5-4206-8E38-6E70DD98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5F42-0ECC-4945-B45B-3BAD6E43138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ED32-69E6-44DC-995E-B188318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82BB-43E7-4A64-B6D8-29319E9A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72294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734"/>
    </mc:Choice>
    <mc:Fallback>
      <p:transition spd="slow" advTm="567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Letter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the word CRIME be written as DDLSI in coded form, how can TRUTH be written the following the same doing?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a. UVDDJ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b. GUSSU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c. GVDJU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d. UGVJD</a:t>
            </a:r>
          </a:p>
          <a:p>
            <a:pPr marL="0" lv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b</a:t>
            </a:r>
          </a:p>
          <a:p>
            <a:pPr marL="0" lv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(ED, CD, ML, RS)</a:t>
            </a:r>
          </a:p>
          <a:p>
            <a:pPr marL="0" lvl="0" indent="0">
              <a:buNone/>
            </a:pP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FE5CE-BE07-46D6-B88E-A41CEE60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767D-3F4A-4333-8467-79DF2EEE0221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3FEA-2E8D-4FF2-B9C8-05AE52AF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48F39B-E9D2-4C6C-9C11-8A6F46F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20335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Number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7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code, DEER is written as 96.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is SONG written in that code?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155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 165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c. 175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d. 185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Answer: b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(Sum of its numerical position × 3)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6D57B-1F20-46EF-A8CA-55DCB71D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790A-BA03-4604-A102-967CDF67C7DD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179E-85E6-45B1-B364-6E16D2EB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15A99B-B839-4DC2-9CCC-631C2CF2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220836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Number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8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code language,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SOUND is 67039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BOARD is 85723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WORK is 1847,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then which of the following is a possible code for the word DOOR?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a.7338		b.3887		c.3778		d.7378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c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9A3E7-AF77-4A53-8027-08E5197C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4A6E-F575-4732-800A-438AC36FA982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747E-4526-4AAC-BB5F-A0CEA9A5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701656-B2E7-4B2A-9382-B8F8DFB0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10949-BD69-4165-9D08-B912BA8B2084}"/>
              </a:ext>
            </a:extLst>
          </p:cNvPr>
          <p:cNvSpPr txBox="1"/>
          <p:nvPr/>
        </p:nvSpPr>
        <p:spPr>
          <a:xfrm>
            <a:off x="4724400" y="3210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86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Number Coding</a:t>
            </a:r>
            <a:endParaRPr lang="en-IN" sz="40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0026" y="1377538"/>
            <a:ext cx="10403774" cy="4799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9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 STROKE is 346152,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TRAIN is 78392,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KITE is 6285 and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TEST is 1226, then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What is the code for the word SINK?           		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1895      		b. 1875       	c. 1879       	d. cannot be determined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d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CA5F5-D245-45F8-B08E-08939CA0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9F47-0F6E-42C4-A703-919C28D7F38D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691F0-365F-4C59-AC7A-CC688CE8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A04A1A-35EA-41EE-8950-F1C4861E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31603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593" y="216126"/>
            <a:ext cx="19447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10 </a:t>
            </a:r>
            <a:endParaRPr lang="en-IN" sz="2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3" y="708569"/>
            <a:ext cx="11766666" cy="1418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593" y="1997838"/>
            <a:ext cx="1167198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conditions are also to be observed: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letter is consonant and the fourth digit is odd, both are to be coded as the code for that consonant.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the last letter is vowel and the second digit is divisible by 2, both are to be coded as the code for first digit.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digit is even and the last letter is consonant, their codes are to be interchanged.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code for </a:t>
            </a: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M8XPCI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!!®@&amp;!</a:t>
            </a:r>
            <a:endParaRPr lang="en-I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2DC87-9EC5-4775-A204-6B99F23A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AE24-1571-4805-ACCA-0D7B7253D670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FBA72-02A5-4262-B6B5-FA4A18A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E2929-5852-41EE-B538-C8DBAD77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330022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18753" y="178131"/>
            <a:ext cx="11946577" cy="6178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11</a:t>
            </a:r>
            <a:endParaRPr lang="en-IN" sz="2600"/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Study the following information carefully and answer the questions given below it: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Digit - 6  1  5  7 0 2  4  9  8  3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Code - S H L V F D K Q M P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conditions are also to be observed: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digit is even and the last digit is odd, they are to be coded as % and @ respectively.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digit is odd the last digit is even, they are to be coded as # and * respectively.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0 is preceded as well as followed by an odd digit, then 0 is to be coded as &amp;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0 is preceded as well as followed by an even digit, then 0 is to be coded as ^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is not considered as either even or odd.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code for 49806795</a:t>
            </a:r>
          </a:p>
          <a:p>
            <a:pPr marL="457200" indent="-457200">
              <a:buAutoNum type="alphaL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#QVSVQL*		b. #QVS^Q@*	c. %QM^SVQ@	d. %Q^SSVQ@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Answer: 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1C8D4-054F-4E49-B76A-C6C71238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815-BFC8-4B1E-A622-498DDB577201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D921D-6DDE-4C64-966A-4E31A383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90C02-8193-436C-8124-643F8735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14326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12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‘Reds’ are ‘blues’, ‘blues’ are ‘whites’, ‘whites’ are ‘yellows’, ‘yellows’ are ‘oranges’, ‘oranges’ are ‘pinks’, then what is the color of the sky?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Yellows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Whites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Pinks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b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(Right Arrow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3381A-16FE-46F8-B5CA-2F103ADA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E2F2-160C-4C20-AFC0-6F70DC923313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AFC1D-07D6-4381-9D07-35AB0380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8D2BD8-B18A-4BBB-8DA9-649E3655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7774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13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‘man’ is coded as ‘woman’, ‘woman’ is coded as ‘girl’, ‘girl’ is coded as ‘boy’, ‘boy’ is coded as ‘worker’ then 6 years female is known as?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Girl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Boy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c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(Right Arrow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8D9B5-DA57-4206-88EA-F0A3130A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83D1-C49E-40E9-B5B9-77836C27B488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1155-8F22-4B54-80A1-C0CA25BD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76FDD-A084-47BA-8AC1-1C5C45E1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41783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141" y="1543792"/>
            <a:ext cx="10795660" cy="4812557"/>
          </a:xfrm>
        </p:spPr>
        <p:txBody>
          <a:bodyPr/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14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‘Cloud’ means ‘White’, ‘White’ means ‘Rain’, ‘Rain’ means ‘Green’, ‘Green’ means ‘Air’, ‘Air’ means ‘Blue’ and ‘Blue’ means ‘Water’ then 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where will Birds fly?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  <a:p>
            <a:pPr marL="514350" indent="-514350">
              <a:buAutoNum type="alphaL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a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←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Left Arrow)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454D-8454-4241-BFF7-9EBFD439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16FB-1BE2-4A3C-8A69-6D3B6F53790A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32C5D-E1C4-4531-8D8E-EADE43BE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17695A-5A65-4CF1-8D48-3D8A9130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9677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Mixed Letter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 15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 the following information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“Banks are digital today” is written as “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 Ki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“Money transfer through banks” is written as “Di Ki Si Fi”,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“Digital money easy today” is written as “Si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Bi” and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“Today we have leave” is written as “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Xi Vi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possible code for “Easy for transfer”?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Fi Bi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b.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 Ji Bi		c. Bi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d. Fi Li Xi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Answer: Di Ji Bi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A036-8BFB-47FD-BCEA-BC1E6F46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256A-7C31-4C7B-8B4D-F00254142B51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AC55-EA40-474A-B610-B74F0BE6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B111DE-3094-4274-8EFE-1FA8DCE5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25457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Alphabet Numerical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A	B	C	D	</a:t>
            </a:r>
            <a:r>
              <a:rPr lang="en-IN" b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F	G	H	I	</a:t>
            </a:r>
            <a:r>
              <a:rPr lang="en-IN" b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↓	↓	↓	↓	↓	↓	↓	↓	↓	↓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2	3	4	5	6	7	8	9	10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K	L	M	N	</a:t>
            </a:r>
            <a:r>
              <a:rPr lang="en-IN" b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P	Q	R	S	</a:t>
            </a:r>
            <a:r>
              <a:rPr lang="en-IN" b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↓ 	↓ 	↓ 	↓ 	↓ 	↓ 	↓ 	↓ 	↓ 	↓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	12	13	14	15	16	17	18	19	20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U	V	W	X	</a:t>
            </a:r>
            <a:r>
              <a:rPr lang="en-IN" b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Z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↓ 	↓ 	↓ 	↓ 	↓	↓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21   22      23       24      25      26</a:t>
            </a:r>
            <a:endParaRPr lang="en-IN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4339-A39D-41DD-A59A-D3793D2F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60C4-DBFB-4E93-B0AC-9E0FDE349FC0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9958-15E4-469B-9A25-EFE6034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0CFE39-8376-4639-A565-FAA1643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407673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Mixed Letter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825624"/>
            <a:ext cx="10889672" cy="4670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16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‘nso ptr kli chn’ stands for ‘sharma gets marriage gift’,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‘ptr lnm wop chn’ stands for ‘wife gives marriage gift’,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‘tti wop nhi’ stands for ‘he gives nothing’,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what would mean ‘gives’?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a. chn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b. nhi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c. ptr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d. wop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Answer: d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D05D-0260-4FF1-9B9B-6C4D37D6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2D9D-2120-4397-8672-9D76AB7EFE6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059B-D8CD-4CBC-B6E3-5D3B7E7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DE0B5D-377B-4011-9A71-87A0160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18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Mixed Number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17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code,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‘786’ means ‘study very hard’,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‘958’ means ‘hard work pays’ and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‘645’ means ‘study and work’.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the code for ‘very’?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7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E89A-ECF1-4E07-8713-D5EC2FF7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57CB-AB2E-487F-9859-2A47A8527761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5383-F60A-4A7F-B1A9-024D6697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4A4937-620D-478C-94AB-BCFED70D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31743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Mixed Number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282535"/>
            <a:ext cx="11610109" cy="5173684"/>
          </a:xfrm>
        </p:spPr>
        <p:txBody>
          <a:bodyPr>
            <a:normAutofit fontScale="77500" lnSpcReduction="20000"/>
          </a:bodyPr>
          <a:lstStyle/>
          <a:p>
            <a:endParaRPr lang="en-IN"/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18</a:t>
            </a:r>
          </a:p>
          <a:p>
            <a:pPr marL="0" indent="0">
              <a:buNone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code language:- </a:t>
            </a:r>
          </a:p>
          <a:p>
            <a:pPr marL="0" indent="0">
              <a:buNone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“How the long star” is written as ‘1WI  1EU 2GM  2RT’</a:t>
            </a:r>
          </a:p>
          <a:p>
            <a:pPr marL="0" indent="0">
              <a:buNone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“much migrated towards paid” is written as ‘2HN  2DQ  5SU  6DN’</a:t>
            </a:r>
          </a:p>
          <a:p>
            <a:pPr marL="0" indent="0">
              <a:buNone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“Wait recorded from changes” is written as ‘6DS 2MG  2TX  5SD’</a:t>
            </a:r>
          </a:p>
          <a:p>
            <a:pPr marL="0" indent="0">
              <a:buNone/>
            </a:pPr>
            <a:endParaRPr lang="en-US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coding language, which of the following will be the code for “Prepared”?</a:t>
            </a:r>
          </a:p>
          <a:p>
            <a:pPr marL="514350" indent="-514350">
              <a:buAutoNum type="alphaLcPeriod"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6EN		b. 4UY		c. 4RD		d. 6DQ</a:t>
            </a:r>
          </a:p>
          <a:p>
            <a:pPr marL="0" indent="0">
              <a:buNone/>
            </a:pP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Answer: d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1st letter of the code:- Total number of letters in a word – 2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2nd letter of the code:- Last letter of word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3rd letter of the code:- Next letter of 1st letter (in the alphabetical series) of word.</a:t>
            </a:r>
          </a:p>
          <a:p>
            <a:pPr marL="514350" indent="-514350">
              <a:buAutoNum type="alphaL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57B3-0129-4283-A35E-C0CAF05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61DB-7754-446D-8AB8-3D1E43C3C7F7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F11F-BA03-41BF-B67D-2FC45529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26A39D-2AE5-4036-9124-963EFD2D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31395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85" y="273132"/>
            <a:ext cx="11009415" cy="498683"/>
          </a:xfrm>
        </p:spPr>
        <p:txBody>
          <a:bodyPr>
            <a:no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5" y="1021238"/>
            <a:ext cx="11400311" cy="545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If 4 × 5 = 189 and 6 × 3 = 243, then 2 × 7 = ? 	</a:t>
            </a:r>
          </a:p>
          <a:p>
            <a:pPr marL="514350" indent="-514350">
              <a:buAutoNum type="alphaL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351		b. 333			c. 729			d. none of these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If 6 ∝ 3 = 27 and 7 ∝ 2 = 45, then 9 ∝ 5 = ? 		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64			b. 56			c. 72			d. none of these                                            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Each of the alphabets given below takes different value among 0 to 9.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such that A × C × D = B × E × G = C × E × F.  What is C + F + E? 	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12			b. 14			c. 10			d. 15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A76E7-B271-438C-8CAB-62DA8C4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E0EC-96D9-4177-8A6E-E6BEF939C94B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18F4-31E4-4983-8172-DD720AD7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0928AC-30B4-47A9-9E3D-E61296CE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6002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3311-FDC6-4FC0-AAF7-8C7CA5BD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en-IN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en-IN"/>
          </a:p>
          <a:p>
            <a:pPr marL="0" indent="0" algn="ctr">
              <a:buNone/>
            </a:pPr>
            <a:endParaRPr lang="en-IN"/>
          </a:p>
          <a:p>
            <a:pPr marL="0" indent="0" algn="ctr">
              <a:buNone/>
            </a:pPr>
            <a:endParaRPr lang="en-IN"/>
          </a:p>
          <a:p>
            <a:pPr marL="0" indent="0">
              <a:buNone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Narayanan RS </a:t>
            </a:r>
          </a:p>
          <a:p>
            <a:pPr marL="0" indent="0">
              <a:buNone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CIR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EEC38-2F2A-4228-9DB2-EEAF4A1C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84DA-4645-4DF3-B7F4-8EF733096729}" type="datetime1">
              <a:rPr lang="en-US" smtClean="0"/>
              <a:t>9/28/2021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06646-31E7-4D78-94E4-B448FBED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82E9-9A53-40E4-B2AA-B9A13E48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1 – Letter Coding</a:t>
            </a:r>
          </a:p>
          <a:p>
            <a:pPr marL="0" indent="0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2 – Number Coding</a:t>
            </a:r>
          </a:p>
          <a:p>
            <a:pPr marL="0" indent="0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3 – Matrix coding</a:t>
            </a:r>
          </a:p>
          <a:p>
            <a:pPr marL="0" indent="0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4 – Substitution</a:t>
            </a:r>
          </a:p>
          <a:p>
            <a:pPr marL="0" indent="0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5 – Mixed Letter Coding</a:t>
            </a:r>
          </a:p>
          <a:p>
            <a:pPr marL="0" indent="0">
              <a:buNone/>
            </a:pP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Type 6 – Mixed Number Coding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867E-FE3D-4D33-913E-6D3F2EE3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DC70-3B77-459E-B517-AD58165018E6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64C2-8101-44C8-8CAB-026F0DB6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2D423C-99FB-4595-A28C-DC207524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10567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Type 1- Letter Coding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Constant difference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+1, +1, +1, … or -1, -1, -1, … 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or decreasing difference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+1, +2, +3, … or -1, -2, -3, …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Mixed difference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+1, -2, +3, -4, …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Square/Cube difference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Alternate Positions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Half it &amp; Reversed</a:t>
            </a:r>
          </a:p>
          <a:p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Any other or miscellaneous pattern</a:t>
            </a:r>
          </a:p>
          <a:p>
            <a:pPr marL="0" indent="0">
              <a:buNone/>
            </a:pPr>
            <a:endParaRPr lang="en-IN"/>
          </a:p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7EDFF-6BAE-4987-866C-63AF5C81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82A9-E044-4607-9EEB-5AD535AF4F7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841E-0B37-4988-945C-417AB761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EF0194-9173-44E4-B776-6B29CF27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9002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Letter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70"/>
            <a:ext cx="10668990" cy="47531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TSEREVE and NOITACUDE stands for EVEREST and EDUCATION,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will you code REDFORT?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RECFORT		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 TEDFNOR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c. TRFODER	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d. TROFDER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Answer: d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(Reverse)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ACCE-7F2F-4235-84A2-88DA2BD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C9D6-80CC-4B3C-B13F-BBA949E09295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924E-8B66-441C-A733-252A241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07792F-9758-43E2-BB33-3BAADFD3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14134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Letter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531916"/>
            <a:ext cx="10688782" cy="4824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code language, if the word ‘SECTOR’ is coded as ‘CESROT’ then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how will you code the word ‘OPPOSITION’?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a. SOPPONOITI 	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b. NOITISOPPO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c. SOPOPNOITI 	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d. SOPPONOTIT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a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(Half &amp; Reverse)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6F868-A2FF-49E0-AEDE-9FA47315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111-6B41-41DF-9B6A-B41934F15736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20ED-ED1F-4A2B-9CA9-B7F6124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BEF4F2-EBD4-4F85-BD99-3A388408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12404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Letter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95" y="1690688"/>
            <a:ext cx="10770919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code language if the word 'lMPRESSlON’ is coded as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IPESOMRSIN, then how will you code the word ‘SIGNIFICANT’?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a. SGIAITINFIN 		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b. SGIIATINFCN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c. SGTIAIINFCN		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d. SGAITINIFCN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b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(Alternate)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3317-A220-4B41-8109-B9FFE131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1679-02C9-4E5A-AE3E-F01C09B2F716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5041-A4BA-450A-9C49-8DAC365C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099325-ED74-43C5-8CD5-BFC629FB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34057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Letter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JAPAN is coded KCSES, then the code for CASTLE will be 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a. DIJOBT		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b. DCKRDP 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c. DKMSGR 		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d. DCVXQK</a:t>
            </a:r>
          </a:p>
          <a:p>
            <a:pPr marL="0" indent="0">
              <a:buNone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Answer: d 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(+1, +2, +3, …)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8C014-6FB3-47CB-A446-BD014B0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F1D3-3153-4739-865E-396A1409CB71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7E27-5BC0-43F5-8B25-49453749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9024A8-04D2-484D-905C-CF0D9CB3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20091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Letter Coding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BOUNDARY is coded as OVPCXQZC, then how is YOURSELF coded?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SVZPEKDR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 SSRQEKDS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c. SVPZEKDR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d. SZPVELDR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Answer: c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(Half, Reverse &amp; +1,+1,… &amp; -1,-1…)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1347-6BB0-4241-92AC-CF322DD8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B074-A6B9-4E58-828A-7FC05B84B5F0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2DB3-E413-4D45-9CF3-9E55A2C9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7A647A-F68A-45B3-B17D-D92F3035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</p:spTree>
    <p:extLst>
      <p:ext uri="{BB962C8B-B14F-4D97-AF65-F5344CB8AC3E}">
        <p14:creationId xmlns:p14="http://schemas.microsoft.com/office/powerpoint/2010/main" val="2812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adf1a731234444a10d93a8f88f690ad4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3789905a13564f0899afef1983878d09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90E070-B328-49CE-84A1-2FDA3502C5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A9DB3F-BC41-4951-A155-40DFDC9466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BB4EA0-3E57-4B89-BC26-7DA09AE5090D}">
  <ds:schemaRefs>
    <ds:schemaRef ds:uri="0a5e08d4-347f-4eb6-8109-830a3db9c7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Coding &amp; Decoding</vt:lpstr>
      <vt:lpstr>Alphabet Numerical Position</vt:lpstr>
      <vt:lpstr>Types</vt:lpstr>
      <vt:lpstr>Type 1- Letter Coding Patterns</vt:lpstr>
      <vt:lpstr>Letter Coding</vt:lpstr>
      <vt:lpstr>Letter Coding</vt:lpstr>
      <vt:lpstr>Letter Coding</vt:lpstr>
      <vt:lpstr>Letter Coding</vt:lpstr>
      <vt:lpstr>Letter Coding</vt:lpstr>
      <vt:lpstr>Letter Coding</vt:lpstr>
      <vt:lpstr>Number Coding</vt:lpstr>
      <vt:lpstr>Number Coding</vt:lpstr>
      <vt:lpstr>Number Coding</vt:lpstr>
      <vt:lpstr>PowerPoint Presentation</vt:lpstr>
      <vt:lpstr>PowerPoint Presentation</vt:lpstr>
      <vt:lpstr>Substitution</vt:lpstr>
      <vt:lpstr>Substitution</vt:lpstr>
      <vt:lpstr>Substitution</vt:lpstr>
      <vt:lpstr>Mixed Letter Coding</vt:lpstr>
      <vt:lpstr>Mixed Letter Coding</vt:lpstr>
      <vt:lpstr>Mixed Number Coding</vt:lpstr>
      <vt:lpstr>Mixed Number Coding</vt:lpstr>
      <vt:lpstr>Puzzles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Clocks</dc:title>
  <dc:creator>Narayanan R S</dc:creator>
  <cp:revision>1</cp:revision>
  <dcterms:created xsi:type="dcterms:W3CDTF">2017-12-18T03:46:57Z</dcterms:created>
  <dcterms:modified xsi:type="dcterms:W3CDTF">2021-09-28T09:59:20Z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0x010100A249A3F505756643BAAF4005DE8F9755</vt:lpwstr>
  </property>
</Properties>
</file>