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0" r:id="rId5"/>
    <p:sldId id="281" r:id="rId6"/>
    <p:sldId id="259" r:id="rId7"/>
    <p:sldId id="260" r:id="rId8"/>
    <p:sldId id="270" r:id="rId9"/>
    <p:sldId id="263" r:id="rId10"/>
    <p:sldId id="272" r:id="rId11"/>
    <p:sldId id="275" r:id="rId12"/>
    <p:sldId id="276" r:id="rId13"/>
    <p:sldId id="265" r:id="rId14"/>
    <p:sldId id="273" r:id="rId15"/>
    <p:sldId id="27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3866B-ABE2-4C40-BD14-EE82203FCF9D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CB160-CF05-4750-9777-F9E76F572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9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962D-3FD7-405D-8316-1761C7A2A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EFE68-ADD6-4DCE-B160-4133BD1E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FBC7-9993-41A8-BF8D-CF77EB9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351-FCB9-41BA-81D5-ADBF4101B105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ED46-0E70-4F48-8D1E-AAC9BBB4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C1FE-6FC2-4BD6-96D4-EC23E02F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8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954E-13E4-49DC-A9BD-B3CBB9A2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D967-9C78-4722-9930-B921E8C5F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5286-F7ED-4C36-B4D1-796D0B6B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893-1015-407C-9897-72A2ED93749F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9D41-5F73-4BD2-999E-72F946C7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9874-B9EB-499A-AD12-4B1A9FE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5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F62C2-D8A0-4671-A43A-C6E5740C6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54AC-957F-4F46-AB75-50BE8E44B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DC58C-DBB5-41EE-B290-2EEEE67F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B74B-786D-47B9-A0BE-091122488B1C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4753-47B9-4B6D-87F8-2C3D8619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4AD9-89F5-4458-B5CC-0D4B2524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7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1210-186C-438E-B300-F08AA456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0030-3534-4366-848B-96D5B9E6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7B1D-FDF6-496C-B49F-BCC0B35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EF6F-6E70-4803-99EF-8D6461397702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D34C-3F3D-4EBB-A0A6-90CFF68E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12CB-B94E-4841-8B44-66C8F5E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0177-C808-42D8-ACDA-613F98E1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367A-55BB-4CCA-AED2-60DA85B6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362B3-5C1B-4873-A07C-4255678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A443-9992-4834-A282-A7425186C676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7358-E823-40A4-AAB0-41C2D8B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79DE-3581-42CB-A066-79792C7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FAF6-A188-4675-84BA-523C49DC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68A9-5614-42BB-A2D0-B4B54313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990-2986-4E4D-9C64-279EA10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19BC-153A-46FC-8F10-D7AB450C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F7DE-B9BD-43F9-8723-CA109DD0D804}" type="datetime1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8EE7-72A7-43EF-A307-8E0EF6EB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1758-CA22-4E3D-8BD2-1CE0B111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961C-8E88-4C41-BDBA-45FEFEE4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FD65-449B-40BB-BE76-015C26B0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5AAE-EF74-49D5-AAAF-1679449C3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571A0-83F4-4398-9CC6-DC812D14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9FED2-A19A-4B01-93FC-51EF0E49A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BFEAF-BF66-4558-926F-1E37D28A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AA2-CE59-46B0-A733-AF3B06A267A6}" type="datetime1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C75BB-A666-46CA-A79D-9DD7E00E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D964A-CF77-4A5E-98F2-00AAD59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F51D-26B2-49BB-984F-072745BF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CCB65-019E-48BF-9BD6-CBA97042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06FA-AC8B-424B-A94C-25935EB6648A}" type="datetime1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EAB6-BBA3-479C-9980-3F5D4888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F4D9B-10AB-4363-B5B4-B2E6FDB9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F00BE-CAB4-4700-9F68-1ACBFB01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9957-2AE0-4793-93CC-E4C8F5D4ADC1}" type="datetime1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C7F69-DF6B-4DAF-B45A-FFC8409D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078D-8FB1-4C76-BF92-8B69DC77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9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3615-2E05-4D63-BFE7-8ACB0D94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4E94-B824-45DB-B9FF-C4673E80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6799A-C290-463F-B778-58EC19208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7604-6D07-431A-BC77-5D1751C1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4095-D8C3-4139-B447-14ECD416AA69}" type="datetime1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502E-EA8A-46B5-ACB8-2F46680F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D0BF1-D6D2-4E80-8AF0-03A3F621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0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5E5-9014-48F6-974D-9F56C5F9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BCC01-DF15-4299-849B-2EFCE6182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8A61-15AC-45D0-82EB-6B6ED997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EA23-FF3B-478C-9E06-B29CF59F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0795-F897-4037-9C30-05F85A96C7DF}" type="datetime1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88EB-0542-4E5A-8B1B-00AC9398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026F-00C1-4F04-B5C2-01C03F3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83A4E-479B-4C38-93C1-3DC2F26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3023B-EB9A-4040-A57D-5E5CEBA5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1983-E57C-4353-8847-FAE9FB5B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FB58-3D96-491C-A005-342369CA08D1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4547-E500-4E91-BA8D-399A9182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409F-34D4-4F46-A5C9-1AA6CAD80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1E30-6889-4DFE-9766-385071184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5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latin typeface="Cambria" panose="02040503050406030204" pitchFamily="18" charset="0"/>
                <a:ea typeface="Cambria" panose="02040503050406030204" pitchFamily="18" charset="0"/>
              </a:rPr>
              <a:t>Cryptarithmetic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F62D10-C05D-4B06-953F-5C6B23B98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524279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mathematical puzzle-Digits replaced by alphabets</a:t>
            </a:r>
          </a:p>
        </p:txBody>
      </p:sp>
    </p:spTree>
    <p:extLst>
      <p:ext uri="{BB962C8B-B14F-4D97-AF65-F5344CB8AC3E}">
        <p14:creationId xmlns:p14="http://schemas.microsoft.com/office/powerpoint/2010/main" val="38152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752871"/>
            <a:ext cx="3200400" cy="55856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5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Decrypt MONEY </a:t>
            </a: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Henry Ernest Dudeney-1924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B9BD8-8061-4C1C-8FB3-6A8C14CE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E6640B-A7D1-4710-A97C-89D1C8A6AF90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10/13/2020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F8EC-90CE-4187-B4EB-30DC6FC6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7308" y="6356350"/>
            <a:ext cx="48424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0FA7-D599-4382-A8F0-C2EE9735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7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dirty="0"/>
          </a:p>
          <a:p>
            <a:pPr marL="0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317703" y="1124248"/>
            <a:ext cx="5839171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    S  E N D+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     M O R E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  M O N E Y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Ans: 10652  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867A10-2894-4FBD-B0BB-2CB9B3FE8959}"/>
              </a:ext>
            </a:extLst>
          </p:cNvPr>
          <p:cNvCxnSpPr>
            <a:cxnSpLocks/>
          </p:cNvCxnSpPr>
          <p:nvPr/>
        </p:nvCxnSpPr>
        <p:spPr>
          <a:xfrm>
            <a:off x="6639951" y="2256503"/>
            <a:ext cx="175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D6F1A8-A03D-4D58-A7FA-EADEC3B72DE7}"/>
              </a:ext>
            </a:extLst>
          </p:cNvPr>
          <p:cNvCxnSpPr>
            <a:cxnSpLocks/>
          </p:cNvCxnSpPr>
          <p:nvPr/>
        </p:nvCxnSpPr>
        <p:spPr>
          <a:xfrm>
            <a:off x="6639951" y="2859069"/>
            <a:ext cx="175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651" y="1273043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6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502402" y="9971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A85A-BDC0-493A-B81F-38D0689B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255D-2C0C-4445-80C7-4CB0F7175381}" type="datetime1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6A5A-8F58-4680-82FA-5415CF13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5415"/>
            <a:ext cx="4114800" cy="365125"/>
          </a:xfrm>
        </p:spPr>
        <p:txBody>
          <a:bodyPr/>
          <a:lstStyle/>
          <a:p>
            <a:r>
              <a:rPr lang="en-IN" dirty="0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9A9C-9237-435B-96A8-FE794604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11</a:t>
            </a:fld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69530-D06E-44A5-AF42-805D39E124B2}"/>
              </a:ext>
            </a:extLst>
          </p:cNvPr>
          <p:cNvSpPr/>
          <p:nvPr/>
        </p:nvSpPr>
        <p:spPr>
          <a:xfrm>
            <a:off x="5797681" y="3313584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Option C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EBEED-F190-4CEF-8649-EB6B5D73F906}"/>
              </a:ext>
            </a:extLst>
          </p:cNvPr>
          <p:cNvSpPr/>
          <p:nvPr/>
        </p:nvSpPr>
        <p:spPr>
          <a:xfrm>
            <a:off x="5797681" y="3313584"/>
            <a:ext cx="5966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Option C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0C31F7F-409B-4C22-9EE5-3B5E97C6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6" y="182095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Option D</a:t>
            </a:r>
          </a:p>
        </p:txBody>
      </p:sp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FE3CCD4-8266-458C-A718-4338B7DD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62" y="847600"/>
            <a:ext cx="4009854" cy="41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r>
              <a:rPr lang="en-US" kern="1200" dirty="0">
                <a:solidFill>
                  <a:srgbClr val="FFFFFF"/>
                </a:solidFill>
                <a:latin typeface="Cambria 32"/>
              </a:rPr>
              <a:t>Problem  </a:t>
            </a:r>
            <a:r>
              <a:rPr lang="en-US" dirty="0">
                <a:solidFill>
                  <a:srgbClr val="FFFFFF"/>
                </a:solidFill>
                <a:latin typeface="Cambria 32"/>
              </a:rPr>
              <a:t>7</a:t>
            </a: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IN" dirty="0">
                <a:solidFill>
                  <a:srgbClr val="FFFFFF"/>
                </a:solidFill>
                <a:latin typeface="Cambria 32"/>
                <a:ea typeface="Cambria" panose="02040503050406030204" pitchFamily="18" charset="0"/>
              </a:rPr>
            </a:br>
            <a:endParaRPr lang="en-US" kern="1200" dirty="0">
              <a:solidFill>
                <a:srgbClr val="FFFFFF"/>
              </a:solidFill>
              <a:latin typeface="Cambria 32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909EC78-B425-4D01-B8AC-71761850A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61" y="961033"/>
            <a:ext cx="3578443" cy="465197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6696963" y="376258"/>
            <a:ext cx="4419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    	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00CAF530-2574-43BC-BE53-55CF64CD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7CC9-4109-43E6-8121-EFE6794E668D}" type="datetime1">
              <a:rPr lang="en-IN" smtClean="0"/>
              <a:t>13-10-2020</a:t>
            </a:fld>
            <a:endParaRPr lang="en-I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DCEE404-43FF-406B-8297-6EBD5A53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A120FD9-933A-4F4F-B416-540BD7E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5ACDA-17AB-4AB9-9E7F-458693D9C68D}"/>
              </a:ext>
            </a:extLst>
          </p:cNvPr>
          <p:cNvSpPr txBox="1"/>
          <p:nvPr/>
        </p:nvSpPr>
        <p:spPr>
          <a:xfrm>
            <a:off x="5870916" y="6004908"/>
            <a:ext cx="167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8680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r>
              <a:rPr lang="en-US" kern="1200" dirty="0">
                <a:solidFill>
                  <a:srgbClr val="FFFFFF"/>
                </a:solidFill>
                <a:latin typeface="Cambria 32"/>
              </a:rPr>
              <a:t>Problem  8</a:t>
            </a: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US" kern="1200" dirty="0">
                <a:solidFill>
                  <a:srgbClr val="FFFFFF"/>
                </a:solidFill>
                <a:latin typeface="Cambria 32"/>
              </a:rPr>
            </a:br>
            <a:br>
              <a:rPr lang="en-IN" dirty="0">
                <a:solidFill>
                  <a:srgbClr val="FFFFFF"/>
                </a:solidFill>
                <a:latin typeface="Cambria 32"/>
                <a:ea typeface="Cambria" panose="02040503050406030204" pitchFamily="18" charset="0"/>
              </a:rPr>
            </a:br>
            <a:endParaRPr lang="en-US" kern="1200" dirty="0">
              <a:solidFill>
                <a:srgbClr val="FFFFFF"/>
              </a:solidFill>
              <a:latin typeface="Cambria 32"/>
            </a:endParaRPr>
          </a:p>
        </p:txBody>
      </p:sp>
      <p:sp>
        <p:nvSpPr>
          <p:cNvPr id="43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00CAF530-2574-43BC-BE53-55CF64CD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1B7CC9-4109-43E6-8121-EFE6794E668D}" type="datetime1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13-10-2020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3DCEE404-43FF-406B-8297-6EBD5A53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A120FD9-933A-4F4F-B416-540BD7EB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27D189-1113-446D-89CE-AD49FC511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74" y="638175"/>
            <a:ext cx="4681306" cy="571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4669B-3585-4FE6-94E1-6916EAC24C43}"/>
              </a:ext>
            </a:extLst>
          </p:cNvPr>
          <p:cNvSpPr txBox="1"/>
          <p:nvPr/>
        </p:nvSpPr>
        <p:spPr>
          <a:xfrm>
            <a:off x="3561659" y="5862137"/>
            <a:ext cx="217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Option C &amp; D</a:t>
            </a:r>
          </a:p>
        </p:txBody>
      </p:sp>
    </p:spTree>
    <p:extLst>
      <p:ext uri="{BB962C8B-B14F-4D97-AF65-F5344CB8AC3E}">
        <p14:creationId xmlns:p14="http://schemas.microsoft.com/office/powerpoint/2010/main" val="36702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9</a:t>
            </a:r>
          </a:p>
        </p:txBody>
      </p:sp>
      <p:sp>
        <p:nvSpPr>
          <p:cNvPr id="4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222362" y="3893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Date Placeholder 51">
            <a:extLst>
              <a:ext uri="{FF2B5EF4-FFF2-40B4-BE49-F238E27FC236}">
                <a16:creationId xmlns:a16="http://schemas.microsoft.com/office/drawing/2014/main" id="{CC41606A-AAFA-4788-99EC-3EE0C6E1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8054-52DD-4FF8-BCE4-0B9A68CD23AE}" type="datetime1">
              <a:rPr lang="en-IN" smtClean="0"/>
              <a:t>13-10-2020</a:t>
            </a:fld>
            <a:endParaRPr lang="en-IN"/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915BBC89-3FCD-455B-BC0C-781AF8C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98E1E6C9-9E69-4AC2-89A4-CF616707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C577384-61B9-412B-88CF-87B27B90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94" y="681037"/>
            <a:ext cx="4120016" cy="4916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43BA4-7CC4-4823-BB17-11D3A1317D68}"/>
              </a:ext>
            </a:extLst>
          </p:cNvPr>
          <p:cNvSpPr txBox="1"/>
          <p:nvPr/>
        </p:nvSpPr>
        <p:spPr>
          <a:xfrm>
            <a:off x="5947242" y="5943229"/>
            <a:ext cx="19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5638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10</a:t>
            </a:r>
          </a:p>
        </p:txBody>
      </p:sp>
      <p:sp>
        <p:nvSpPr>
          <p:cNvPr id="41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75CB-D5BA-458B-9B5B-D29BA51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C22FA2-834F-4593-9ECC-7A3A67E240A4}" type="datetime1">
              <a:rPr lang="en-IN" smtClean="0"/>
              <a:pPr>
                <a:spcAft>
                  <a:spcPts val="600"/>
                </a:spcAft>
              </a:pPr>
              <a:t>13-10-2020</a:t>
            </a:fld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F537A38-B410-48EF-B8A7-ADF293D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C4920B-DEB7-4983-A6E2-B1D9C87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15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5107357" y="1108805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D2CDEB9-A688-4AD9-BE54-E6113DD0D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30" y="630090"/>
            <a:ext cx="4422835" cy="38189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E1B0BE-D8FD-48B2-A31D-29F2F30255C7}"/>
              </a:ext>
            </a:extLst>
          </p:cNvPr>
          <p:cNvSpPr txBox="1"/>
          <p:nvPr/>
        </p:nvSpPr>
        <p:spPr>
          <a:xfrm>
            <a:off x="5211830" y="3873051"/>
            <a:ext cx="1125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25</a:t>
            </a:r>
          </a:p>
          <a:p>
            <a:pPr marL="342900" indent="-342900">
              <a:buAutoNum type="alphaUcPeriod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</a:p>
          <a:p>
            <a:pPr marL="342900" indent="-342900">
              <a:buAutoNum type="alphaUcPeriod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</a:p>
          <a:p>
            <a:pPr marL="342900" indent="-342900">
              <a:buAutoNum type="alphaUcPeriod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93E66-DD5D-4F5F-B9D2-79CAD5B1A95B}"/>
              </a:ext>
            </a:extLst>
          </p:cNvPr>
          <p:cNvSpPr txBox="1"/>
          <p:nvPr/>
        </p:nvSpPr>
        <p:spPr>
          <a:xfrm>
            <a:off x="5107357" y="5925463"/>
            <a:ext cx="160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8832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c 2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5F9E76-03AF-4D56-9136-74664EC6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14" y="1673399"/>
            <a:ext cx="4467792" cy="2090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2700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Narayanan RS</a:t>
            </a:r>
          </a:p>
        </p:txBody>
      </p:sp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2D945AD3-954D-45ED-9376-480B3B0C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A0452-113C-42A5-B45C-35CB16E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2DA-1001-44F0-9A76-D48874EF1EBE}" type="datetime1">
              <a:rPr lang="en-IN" smtClean="0"/>
              <a:t>13-10-2020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3CC6FE-269D-4AC3-B7BD-2CF39EE5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5FC28E-FB95-4698-B3AB-3308AE6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Learning Objectives</a:t>
            </a:r>
          </a:p>
        </p:txBody>
      </p:sp>
      <p:sp>
        <p:nvSpPr>
          <p:cNvPr id="36" name="Freeform: Shape 3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17" y="1856984"/>
            <a:ext cx="5558489" cy="4351338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Word Addition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Verbal Arithmetic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Problem Solving Skill 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Oval 4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4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C79C-CB62-4F3D-ADE4-1EEB2444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1706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402ED4-6F68-49B5-899E-CC252395E227}" type="datetime1">
              <a:rPr lang="en-IN" smtClean="0"/>
              <a:pPr>
                <a:spcAft>
                  <a:spcPts val="600"/>
                </a:spcAft>
              </a:pPr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BBB8-397B-4EC3-A475-D7503B6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6693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D108-0CDE-419B-84DD-1CC850E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591344"/>
            <a:ext cx="3202309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Cryptarithmetic: Rules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189" y="591344"/>
            <a:ext cx="7611089" cy="72769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Each letter represents only one digit through out the  question and is unique.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Starting letter value cannot be zero.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The question will have one and only one solution.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Apply the basic principles of arithmetic operations.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After decrypt,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finally verify the result.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C79C-CB62-4F3D-ADE4-1EEB2444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2ED4-6F68-49B5-899E-CC252395E227}" type="datetime1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BBB8-397B-4EC3-A475-D7503B6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D108-0CDE-419B-84DD-1CC850E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Cryptarithmetic: Tips</a:t>
            </a:r>
          </a:p>
        </p:txBody>
      </p:sp>
      <p:sp>
        <p:nvSpPr>
          <p:cNvPr id="12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59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max carry is 1 for 2 single digit sum,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2 for 3 single digit sum &amp; so on.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2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 startAt="2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If A +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B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A 	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 = 0 (no carry)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 = 9 (As 1 carry from the previous step)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 startAt="2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C79C-CB62-4F3D-ADE4-1EEB2444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402ED4-6F68-49B5-899E-CC252395E227}" type="datetime1">
              <a:rPr lang="en-IN" smtClean="0"/>
              <a:pPr>
                <a:spcAft>
                  <a:spcPts val="600"/>
                </a:spcAft>
              </a:pPr>
              <a:t>13-10-2020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BBB8-397B-4EC3-A475-D7503B6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D108-0CDE-419B-84DD-1CC850E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7060E-1F45-4F57-9C00-FF5395773E25}"/>
              </a:ext>
            </a:extLst>
          </p:cNvPr>
          <p:cNvCxnSpPr/>
          <p:nvPr/>
        </p:nvCxnSpPr>
        <p:spPr>
          <a:xfrm>
            <a:off x="1520482" y="4121834"/>
            <a:ext cx="68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A1E414-0251-4E22-91A7-608A162EC56D}"/>
              </a:ext>
            </a:extLst>
          </p:cNvPr>
          <p:cNvCxnSpPr/>
          <p:nvPr/>
        </p:nvCxnSpPr>
        <p:spPr>
          <a:xfrm>
            <a:off x="1520482" y="4639994"/>
            <a:ext cx="68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Cryptarithmetic: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52025"/>
            <a:ext cx="10905066" cy="51379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 ×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A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__A		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A= 5 or 6.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 ×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B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__A	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then possible values of A and B,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A = 5 and B = 3, 7, 9. 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A = 2, 4, 8 and B = 6.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7C79C-CB62-4F3D-ADE4-1EEB2444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402ED4-6F68-49B5-899E-CC252395E227}" type="datetime1">
              <a:rPr lang="en-IN" smtClean="0"/>
              <a:pPr>
                <a:spcAft>
                  <a:spcPts val="600"/>
                </a:spcAft>
              </a:pPr>
              <a:t>13-10-2020</a:t>
            </a:fld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BBB8-397B-4EC3-A475-D7503B6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D108-0CDE-419B-84DD-1CC850E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DF970F-A2F5-4660-9A39-1C87A4072981}"/>
              </a:ext>
            </a:extLst>
          </p:cNvPr>
          <p:cNvCxnSpPr/>
          <p:nvPr/>
        </p:nvCxnSpPr>
        <p:spPr>
          <a:xfrm>
            <a:off x="1154737" y="2310426"/>
            <a:ext cx="71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9E5E0-3688-42C5-BA98-6817E27AB449}"/>
              </a:ext>
            </a:extLst>
          </p:cNvPr>
          <p:cNvCxnSpPr/>
          <p:nvPr/>
        </p:nvCxnSpPr>
        <p:spPr>
          <a:xfrm>
            <a:off x="1154737" y="2786511"/>
            <a:ext cx="71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64B3E8-A2E5-416F-8CC6-BF5A176BE5D9}"/>
              </a:ext>
            </a:extLst>
          </p:cNvPr>
          <p:cNvCxnSpPr/>
          <p:nvPr/>
        </p:nvCxnSpPr>
        <p:spPr>
          <a:xfrm>
            <a:off x="1014060" y="4813492"/>
            <a:ext cx="71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554267-7744-471A-AAE0-31BCB9AAE6D5}"/>
              </a:ext>
            </a:extLst>
          </p:cNvPr>
          <p:cNvCxnSpPr/>
          <p:nvPr/>
        </p:nvCxnSpPr>
        <p:spPr>
          <a:xfrm>
            <a:off x="1014060" y="5360856"/>
            <a:ext cx="717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Ans: 21+81=102</a:t>
            </a:r>
          </a:p>
          <a:p>
            <a:pPr marL="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5107357" y="110880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 O +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	G O</a:t>
            </a:r>
          </a:p>
          <a:p>
            <a:pPr algn="ctr"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O U T</a:t>
            </a:r>
          </a:p>
          <a:p>
            <a:pPr algn="ctr"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B7253-9228-4A6C-BA8F-7339F4A2D208}"/>
              </a:ext>
            </a:extLst>
          </p:cNvPr>
          <p:cNvCxnSpPr/>
          <p:nvPr/>
        </p:nvCxnSpPr>
        <p:spPr>
          <a:xfrm>
            <a:off x="7680960" y="2234455"/>
            <a:ext cx="104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3C27AF-06AD-4E93-AE87-83A4290B63F0}"/>
              </a:ext>
            </a:extLst>
          </p:cNvPr>
          <p:cNvCxnSpPr/>
          <p:nvPr/>
        </p:nvCxnSpPr>
        <p:spPr>
          <a:xfrm>
            <a:off x="7680960" y="2780750"/>
            <a:ext cx="1043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75CB-D5BA-458B-9B5B-D29BA51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2FA2-834F-4593-9ECC-7A3A67E240A4}" type="datetime1">
              <a:rPr lang="en-IN" smtClean="0"/>
              <a:t>13-10-2020</a:t>
            </a:fld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F537A38-B410-48EF-B8A7-ADF293D3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CIR Department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C4920B-DEB7-4983-A6E2-B1D9C87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651" y="1273043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2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502402" y="9971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A85A-BDC0-493A-B81F-38D0689B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255D-2C0C-4445-80C7-4CB0F7175381}" type="datetime1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6A5A-8F58-4680-82FA-5415CF13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5415"/>
            <a:ext cx="4114800" cy="365125"/>
          </a:xfrm>
        </p:spPr>
        <p:txBody>
          <a:bodyPr/>
          <a:lstStyle/>
          <a:p>
            <a:r>
              <a:rPr lang="en-IN" dirty="0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89A9C-9237-435B-96A8-FE794604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E30-6889-4DFE-9766-3850711840FC}" type="slidenum">
              <a:rPr lang="en-IN" smtClean="0"/>
              <a:t>7</a:t>
            </a:fld>
            <a:endParaRPr lang="en-IN" dirty="0"/>
          </a:p>
        </p:txBody>
      </p:sp>
      <p:pic>
        <p:nvPicPr>
          <p:cNvPr id="18" name="Picture 17" descr="Text, table&#10;&#10;Description automatically generated">
            <a:extLst>
              <a:ext uri="{FF2B5EF4-FFF2-40B4-BE49-F238E27FC236}">
                <a16:creationId xmlns:a16="http://schemas.microsoft.com/office/drawing/2014/main" id="{265E6B95-1371-4AF3-B391-6A37C3FF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02" y="997197"/>
            <a:ext cx="2905703" cy="36121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6569530-D06E-44A5-AF42-805D39E124B2}"/>
              </a:ext>
            </a:extLst>
          </p:cNvPr>
          <p:cNvSpPr/>
          <p:nvPr/>
        </p:nvSpPr>
        <p:spPr>
          <a:xfrm>
            <a:off x="5797681" y="3313584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Option C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EBEED-F190-4CEF-8649-EB6B5D73F906}"/>
              </a:ext>
            </a:extLst>
          </p:cNvPr>
          <p:cNvSpPr/>
          <p:nvPr/>
        </p:nvSpPr>
        <p:spPr>
          <a:xfrm>
            <a:off x="5797681" y="3313584"/>
            <a:ext cx="5966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</a:rPr>
              <a:t>Option C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0C31F7F-409B-4C22-9EE5-3B5E97C6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76" y="182095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Option C</a:t>
            </a:r>
          </a:p>
        </p:txBody>
      </p:sp>
    </p:spTree>
    <p:extLst>
      <p:ext uri="{BB962C8B-B14F-4D97-AF65-F5344CB8AC3E}">
        <p14:creationId xmlns:p14="http://schemas.microsoft.com/office/powerpoint/2010/main" val="41351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3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(A+B)C ?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dirty="0"/>
          </a:p>
          <a:p>
            <a:pPr marL="0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/>
            <a:endParaRPr lang="en-US" dirty="0"/>
          </a:p>
        </p:txBody>
      </p:sp>
      <p:sp>
        <p:nvSpPr>
          <p:cNvPr id="9" name="Freeform: Shape 2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E2DE2-8CED-40E0-91DB-DE58A7C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5670" y="6356350"/>
            <a:ext cx="15481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48EDB5-1F12-4815-B1D2-6CB2F55E4964}" type="datetime1">
              <a:rPr lang="en-US"/>
              <a:pPr>
                <a:spcAft>
                  <a:spcPts val="600"/>
                </a:spcAft>
              </a:pPr>
              <a:t>10/13/2020</a:t>
            </a:fld>
            <a:endParaRPr lang="en-US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4203D-5583-4C30-80D1-5A6CE411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9" y="6356350"/>
            <a:ext cx="4306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AA16F-96B6-4DF3-8144-8D8BC9C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317703" y="1124248"/>
            <a:ext cx="6096000" cy="45089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                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+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 	B 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	C 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    A B C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          		      Ans: 80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7243D-AAC6-44E3-B449-B8AAF9AFBAF7}"/>
              </a:ext>
            </a:extLst>
          </p:cNvPr>
          <p:cNvCxnSpPr>
            <a:cxnSpLocks/>
          </p:cNvCxnSpPr>
          <p:nvPr/>
        </p:nvCxnSpPr>
        <p:spPr>
          <a:xfrm>
            <a:off x="6762056" y="2810221"/>
            <a:ext cx="1081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F84005-3498-41D2-8699-D0A8FE8A0B99}"/>
              </a:ext>
            </a:extLst>
          </p:cNvPr>
          <p:cNvCxnSpPr>
            <a:cxnSpLocks/>
          </p:cNvCxnSpPr>
          <p:nvPr/>
        </p:nvCxnSpPr>
        <p:spPr>
          <a:xfrm>
            <a:off x="6762056" y="3429000"/>
            <a:ext cx="1194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0078B-8CBB-45BA-BDCF-72D8DFC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4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Fin</a:t>
            </a: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 the sum of the vowels?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B095C-FD37-4A8A-8F10-E85C2A71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Ans: 22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B9BD8-8061-4C1C-8FB3-6A8C14CE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E6640B-A7D1-4710-A97C-89D1C8A6AF90}" type="datetime1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13-10-2020</a:t>
            </a:fld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F8EC-90CE-4187-B4EB-30DC6FC6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CIR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0FA7-D599-4382-A8F0-C2EE9735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C1E30-6889-4DFE-9766-3850711840FC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B27E1-3AA1-4455-A846-1B872C2D81CA}"/>
              </a:ext>
            </a:extLst>
          </p:cNvPr>
          <p:cNvSpPr/>
          <p:nvPr/>
        </p:nvSpPr>
        <p:spPr>
          <a:xfrm>
            <a:off x="4317703" y="11242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        U S A + 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   U S 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R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   P E A C E</a:t>
            </a:r>
          </a:p>
          <a:p>
            <a:pPr>
              <a:spcAft>
                <a:spcPts val="600"/>
              </a:spcAft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pPr>
              <a:spcAft>
                <a:spcPts val="600"/>
              </a:spcAft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02D833-91D2-41BC-928F-7C4D7B1E2A93}"/>
              </a:ext>
            </a:extLst>
          </p:cNvPr>
          <p:cNvCxnSpPr>
            <a:cxnSpLocks/>
          </p:cNvCxnSpPr>
          <p:nvPr/>
        </p:nvCxnSpPr>
        <p:spPr>
          <a:xfrm>
            <a:off x="6485206" y="2250831"/>
            <a:ext cx="17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9DE2AA-F6A3-49CD-A332-6B836337CEDA}"/>
              </a:ext>
            </a:extLst>
          </p:cNvPr>
          <p:cNvCxnSpPr>
            <a:cxnSpLocks/>
          </p:cNvCxnSpPr>
          <p:nvPr/>
        </p:nvCxnSpPr>
        <p:spPr>
          <a:xfrm>
            <a:off x="6485206" y="2811195"/>
            <a:ext cx="1772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adf1a731234444a10d93a8f88f690ad4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3789905a13564f0899afef1983878d09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64124F-7F66-424B-912E-B211E4E03D1C}"/>
</file>

<file path=customXml/itemProps2.xml><?xml version="1.0" encoding="utf-8"?>
<ds:datastoreItem xmlns:ds="http://schemas.openxmlformats.org/officeDocument/2006/customXml" ds:itemID="{52869B97-07F6-4982-8646-D7018D3292FA}"/>
</file>

<file path=customXml/itemProps3.xml><?xml version="1.0" encoding="utf-8"?>
<ds:datastoreItem xmlns:ds="http://schemas.openxmlformats.org/officeDocument/2006/customXml" ds:itemID="{9A896635-C024-43AC-BE40-F74004A55B6C}"/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488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32</vt:lpstr>
      <vt:lpstr>Wingdings</vt:lpstr>
      <vt:lpstr>Office Theme</vt:lpstr>
      <vt:lpstr>Cryptarithmetic </vt:lpstr>
      <vt:lpstr>Learning Objectives</vt:lpstr>
      <vt:lpstr>Cryptarithmetic: Rules</vt:lpstr>
      <vt:lpstr>Cryptarithmetic: Tips</vt:lpstr>
      <vt:lpstr>Cryptarithmetic: Tips</vt:lpstr>
      <vt:lpstr>Problem 1</vt:lpstr>
      <vt:lpstr>Problem 2 </vt:lpstr>
      <vt:lpstr>Problem 3  Find (A+B)C ? </vt:lpstr>
      <vt:lpstr>Problem 4  Find the sum of the vowels? </vt:lpstr>
      <vt:lpstr>  Problem 5  Decrypt MONEY ?    Henry Ernest Dudeney-1924 </vt:lpstr>
      <vt:lpstr>Problem 6 </vt:lpstr>
      <vt:lpstr>   Problem  7   </vt:lpstr>
      <vt:lpstr>   Problem  8   </vt:lpstr>
      <vt:lpstr>Problem 9</vt:lpstr>
      <vt:lpstr>Problem 10</vt:lpstr>
      <vt:lpstr>  Thank you Narayanan 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Cryptarithmetic </dc:title>
  <dc:creator>Narayanan R S</dc:creator>
  <cp:lastModifiedBy>Narayanan R S</cp:lastModifiedBy>
  <cp:revision>10</cp:revision>
  <dcterms:created xsi:type="dcterms:W3CDTF">2020-10-02T19:09:53Z</dcterms:created>
  <dcterms:modified xsi:type="dcterms:W3CDTF">2020-10-13T07:36:57Z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0x010100A249A3F505756643BAAF4005DE8F9755</vt:lpwstr>
  </property>
</Properties>
</file>