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ink/ink1.xml" ContentType="application/inkml+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1" r:id="rId1"/>
  </p:sldMasterIdLst>
  <p:notesMasterIdLst>
    <p:notesMasterId r:id="rId25"/>
  </p:notesMasterIdLst>
  <p:sldIdLst>
    <p:sldId id="256" r:id="rId2"/>
    <p:sldId id="261" r:id="rId3"/>
    <p:sldId id="260" r:id="rId4"/>
    <p:sldId id="257" r:id="rId5"/>
    <p:sldId id="286" r:id="rId6"/>
    <p:sldId id="264" r:id="rId7"/>
    <p:sldId id="275" r:id="rId8"/>
    <p:sldId id="268" r:id="rId9"/>
    <p:sldId id="266" r:id="rId10"/>
    <p:sldId id="267" r:id="rId11"/>
    <p:sldId id="269" r:id="rId12"/>
    <p:sldId id="277" r:id="rId13"/>
    <p:sldId id="276" r:id="rId14"/>
    <p:sldId id="270" r:id="rId15"/>
    <p:sldId id="271" r:id="rId16"/>
    <p:sldId id="272" r:id="rId17"/>
    <p:sldId id="280" r:id="rId18"/>
    <p:sldId id="278" r:id="rId19"/>
    <p:sldId id="279" r:id="rId20"/>
    <p:sldId id="281" r:id="rId21"/>
    <p:sldId id="282" r:id="rId22"/>
    <p:sldId id="284"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40C9EC-0BB0-424D-B2CC-84B814E8A218}"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9CA86AB-B62C-400B-8AD7-88EC4DBA6B27}">
      <dgm:prSet custT="1"/>
      <dgm:spPr/>
      <dgm:t>
        <a:bodyPr/>
        <a:lstStyle/>
        <a:p>
          <a:r>
            <a:rPr lang="en-US" sz="2800" dirty="0">
              <a:latin typeface="+mj-lt"/>
              <a:ea typeface="Cambria" panose="02040503050406030204" pitchFamily="18" charset="0"/>
            </a:rPr>
            <a:t>For a given two or more statements followed by conclusions, to decide which of the conclusion follows.</a:t>
          </a:r>
        </a:p>
      </dgm:t>
    </dgm:pt>
    <dgm:pt modelId="{B5CBC137-DAD7-475F-9A8E-C554FC85E327}" type="parTrans" cxnId="{0287146A-8993-444C-8045-B36296516A99}">
      <dgm:prSet/>
      <dgm:spPr/>
      <dgm:t>
        <a:bodyPr/>
        <a:lstStyle/>
        <a:p>
          <a:endParaRPr lang="en-US"/>
        </a:p>
      </dgm:t>
    </dgm:pt>
    <dgm:pt modelId="{95B6CF50-0690-4F86-AC90-23570FF647DB}" type="sibTrans" cxnId="{0287146A-8993-444C-8045-B36296516A99}">
      <dgm:prSet/>
      <dgm:spPr/>
      <dgm:t>
        <a:bodyPr/>
        <a:lstStyle/>
        <a:p>
          <a:endParaRPr lang="en-US"/>
        </a:p>
      </dgm:t>
    </dgm:pt>
    <dgm:pt modelId="{C2F206BD-50AB-488C-BAA2-C48DF417863E}">
      <dgm:prSet/>
      <dgm:spPr/>
      <dgm:t>
        <a:bodyPr/>
        <a:lstStyle/>
        <a:p>
          <a:r>
            <a:rPr lang="en-US" dirty="0"/>
            <a:t>Note: You must consider the statements to be true even if it seems to be at variance from commonly known facts.</a:t>
          </a:r>
        </a:p>
      </dgm:t>
    </dgm:pt>
    <dgm:pt modelId="{23FB0191-E37D-48FD-96BC-E8C35E913487}" type="parTrans" cxnId="{8D36D417-7EE6-4E47-B9F7-BCC4F562E907}">
      <dgm:prSet/>
      <dgm:spPr/>
      <dgm:t>
        <a:bodyPr/>
        <a:lstStyle/>
        <a:p>
          <a:endParaRPr lang="en-US"/>
        </a:p>
      </dgm:t>
    </dgm:pt>
    <dgm:pt modelId="{A75E412A-3A4A-4832-8D07-EAF7F38D7E96}" type="sibTrans" cxnId="{8D36D417-7EE6-4E47-B9F7-BCC4F562E907}">
      <dgm:prSet/>
      <dgm:spPr/>
      <dgm:t>
        <a:bodyPr/>
        <a:lstStyle/>
        <a:p>
          <a:endParaRPr lang="en-US"/>
        </a:p>
      </dgm:t>
    </dgm:pt>
    <dgm:pt modelId="{3AC7EB90-E924-4F96-B7D2-AF3DFAEE9CEB}" type="pres">
      <dgm:prSet presAssocID="{1A40C9EC-0BB0-424D-B2CC-84B814E8A218}" presName="outerComposite" presStyleCnt="0">
        <dgm:presLayoutVars>
          <dgm:chMax val="5"/>
          <dgm:dir/>
          <dgm:resizeHandles val="exact"/>
        </dgm:presLayoutVars>
      </dgm:prSet>
      <dgm:spPr/>
    </dgm:pt>
    <dgm:pt modelId="{A4360008-D31B-485D-9441-A17FB04A4EB0}" type="pres">
      <dgm:prSet presAssocID="{1A40C9EC-0BB0-424D-B2CC-84B814E8A218}" presName="dummyMaxCanvas" presStyleCnt="0">
        <dgm:presLayoutVars/>
      </dgm:prSet>
      <dgm:spPr/>
    </dgm:pt>
    <dgm:pt modelId="{39FF61D9-F658-4987-A2AB-8824E156CE37}" type="pres">
      <dgm:prSet presAssocID="{1A40C9EC-0BB0-424D-B2CC-84B814E8A218}" presName="TwoNodes_1" presStyleLbl="node1" presStyleIdx="0" presStyleCnt="2" custScaleX="107400" custScaleY="134841" custLinFactNeighborX="-262" custLinFactNeighborY="-1744">
        <dgm:presLayoutVars>
          <dgm:bulletEnabled val="1"/>
        </dgm:presLayoutVars>
      </dgm:prSet>
      <dgm:spPr/>
    </dgm:pt>
    <dgm:pt modelId="{3DED6DFC-DE5F-429B-876C-3E9DFE0C4DC4}" type="pres">
      <dgm:prSet presAssocID="{1A40C9EC-0BB0-424D-B2CC-84B814E8A218}" presName="TwoNodes_2" presStyleLbl="node1" presStyleIdx="1" presStyleCnt="2">
        <dgm:presLayoutVars>
          <dgm:bulletEnabled val="1"/>
        </dgm:presLayoutVars>
      </dgm:prSet>
      <dgm:spPr/>
    </dgm:pt>
    <dgm:pt modelId="{71C09061-5816-4E6D-A851-46F276FBD908}" type="pres">
      <dgm:prSet presAssocID="{1A40C9EC-0BB0-424D-B2CC-84B814E8A218}" presName="TwoConn_1-2" presStyleLbl="fgAccFollowNode1" presStyleIdx="0" presStyleCnt="1">
        <dgm:presLayoutVars>
          <dgm:bulletEnabled val="1"/>
        </dgm:presLayoutVars>
      </dgm:prSet>
      <dgm:spPr/>
    </dgm:pt>
    <dgm:pt modelId="{724C5F62-DCDA-41C1-B749-84B86B74F0ED}" type="pres">
      <dgm:prSet presAssocID="{1A40C9EC-0BB0-424D-B2CC-84B814E8A218}" presName="TwoNodes_1_text" presStyleLbl="node1" presStyleIdx="1" presStyleCnt="2">
        <dgm:presLayoutVars>
          <dgm:bulletEnabled val="1"/>
        </dgm:presLayoutVars>
      </dgm:prSet>
      <dgm:spPr/>
    </dgm:pt>
    <dgm:pt modelId="{1FEBD07E-E5E5-4CBE-A875-C1018F22BBF8}" type="pres">
      <dgm:prSet presAssocID="{1A40C9EC-0BB0-424D-B2CC-84B814E8A218}" presName="TwoNodes_2_text" presStyleLbl="node1" presStyleIdx="1" presStyleCnt="2">
        <dgm:presLayoutVars>
          <dgm:bulletEnabled val="1"/>
        </dgm:presLayoutVars>
      </dgm:prSet>
      <dgm:spPr/>
    </dgm:pt>
  </dgm:ptLst>
  <dgm:cxnLst>
    <dgm:cxn modelId="{8D36D417-7EE6-4E47-B9F7-BCC4F562E907}" srcId="{1A40C9EC-0BB0-424D-B2CC-84B814E8A218}" destId="{C2F206BD-50AB-488C-BAA2-C48DF417863E}" srcOrd="1" destOrd="0" parTransId="{23FB0191-E37D-48FD-96BC-E8C35E913487}" sibTransId="{A75E412A-3A4A-4832-8D07-EAF7F38D7E96}"/>
    <dgm:cxn modelId="{0287146A-8993-444C-8045-B36296516A99}" srcId="{1A40C9EC-0BB0-424D-B2CC-84B814E8A218}" destId="{E9CA86AB-B62C-400B-8AD7-88EC4DBA6B27}" srcOrd="0" destOrd="0" parTransId="{B5CBC137-DAD7-475F-9A8E-C554FC85E327}" sibTransId="{95B6CF50-0690-4F86-AC90-23570FF647DB}"/>
    <dgm:cxn modelId="{78199B84-1915-4AAA-AE98-4EE4C9E9FE51}" type="presOf" srcId="{C2F206BD-50AB-488C-BAA2-C48DF417863E}" destId="{3DED6DFC-DE5F-429B-876C-3E9DFE0C4DC4}" srcOrd="0" destOrd="0" presId="urn:microsoft.com/office/officeart/2005/8/layout/vProcess5"/>
    <dgm:cxn modelId="{3B278098-44F6-40D9-8ECC-7A4EAC86A285}" type="presOf" srcId="{E9CA86AB-B62C-400B-8AD7-88EC4DBA6B27}" destId="{724C5F62-DCDA-41C1-B749-84B86B74F0ED}" srcOrd="1" destOrd="0" presId="urn:microsoft.com/office/officeart/2005/8/layout/vProcess5"/>
    <dgm:cxn modelId="{78EAEFBB-5311-4685-A754-463A1CEE5C33}" type="presOf" srcId="{E9CA86AB-B62C-400B-8AD7-88EC4DBA6B27}" destId="{39FF61D9-F658-4987-A2AB-8824E156CE37}" srcOrd="0" destOrd="0" presId="urn:microsoft.com/office/officeart/2005/8/layout/vProcess5"/>
    <dgm:cxn modelId="{4D418DBE-C338-42CE-9566-A770AEEEF173}" type="presOf" srcId="{95B6CF50-0690-4F86-AC90-23570FF647DB}" destId="{71C09061-5816-4E6D-A851-46F276FBD908}" srcOrd="0" destOrd="0" presId="urn:microsoft.com/office/officeart/2005/8/layout/vProcess5"/>
    <dgm:cxn modelId="{25912CD4-BB98-464A-A538-5BDEA5205654}" type="presOf" srcId="{1A40C9EC-0BB0-424D-B2CC-84B814E8A218}" destId="{3AC7EB90-E924-4F96-B7D2-AF3DFAEE9CEB}" srcOrd="0" destOrd="0" presId="urn:microsoft.com/office/officeart/2005/8/layout/vProcess5"/>
    <dgm:cxn modelId="{326AF4D7-0A7B-4496-A68B-E040F76F15C7}" type="presOf" srcId="{C2F206BD-50AB-488C-BAA2-C48DF417863E}" destId="{1FEBD07E-E5E5-4CBE-A875-C1018F22BBF8}" srcOrd="1" destOrd="0" presId="urn:microsoft.com/office/officeart/2005/8/layout/vProcess5"/>
    <dgm:cxn modelId="{6BDAD563-7A50-4BAE-BEC3-643EF5E99AB7}" type="presParOf" srcId="{3AC7EB90-E924-4F96-B7D2-AF3DFAEE9CEB}" destId="{A4360008-D31B-485D-9441-A17FB04A4EB0}" srcOrd="0" destOrd="0" presId="urn:microsoft.com/office/officeart/2005/8/layout/vProcess5"/>
    <dgm:cxn modelId="{5842D99A-CAC8-48BE-90CC-550D04D766BE}" type="presParOf" srcId="{3AC7EB90-E924-4F96-B7D2-AF3DFAEE9CEB}" destId="{39FF61D9-F658-4987-A2AB-8824E156CE37}" srcOrd="1" destOrd="0" presId="urn:microsoft.com/office/officeart/2005/8/layout/vProcess5"/>
    <dgm:cxn modelId="{DB95874E-B7D5-4435-9C8D-01A14227A0B6}" type="presParOf" srcId="{3AC7EB90-E924-4F96-B7D2-AF3DFAEE9CEB}" destId="{3DED6DFC-DE5F-429B-876C-3E9DFE0C4DC4}" srcOrd="2" destOrd="0" presId="urn:microsoft.com/office/officeart/2005/8/layout/vProcess5"/>
    <dgm:cxn modelId="{E61728E5-EBB7-44DC-91E1-7E0D63255CFE}" type="presParOf" srcId="{3AC7EB90-E924-4F96-B7D2-AF3DFAEE9CEB}" destId="{71C09061-5816-4E6D-A851-46F276FBD908}" srcOrd="3" destOrd="0" presId="urn:microsoft.com/office/officeart/2005/8/layout/vProcess5"/>
    <dgm:cxn modelId="{75CC88D9-70FC-4E72-885A-AE86EFF43A2E}" type="presParOf" srcId="{3AC7EB90-E924-4F96-B7D2-AF3DFAEE9CEB}" destId="{724C5F62-DCDA-41C1-B749-84B86B74F0ED}" srcOrd="4" destOrd="0" presId="urn:microsoft.com/office/officeart/2005/8/layout/vProcess5"/>
    <dgm:cxn modelId="{ADCD2A28-4E09-45F9-BA40-47771348E24F}" type="presParOf" srcId="{3AC7EB90-E924-4F96-B7D2-AF3DFAEE9CEB}" destId="{1FEBD07E-E5E5-4CBE-A875-C1018F22BBF8}"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3D96B0-7AD0-47F4-A0EA-BC8A3EC43B0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5B8CE2ED-D1AE-4654-AA85-9D43CDEB6888}">
      <dgm:prSet custT="1"/>
      <dgm:spPr/>
      <dgm:t>
        <a:bodyPr/>
        <a:lstStyle/>
        <a:p>
          <a:r>
            <a:rPr lang="en-US" sz="3300" dirty="0"/>
            <a:t>All: U +ve</a:t>
          </a:r>
        </a:p>
        <a:p>
          <a:r>
            <a:rPr lang="en-US" sz="2800" dirty="0"/>
            <a:t>All cats are rats</a:t>
          </a:r>
        </a:p>
      </dgm:t>
    </dgm:pt>
    <dgm:pt modelId="{2FB90836-077B-457B-A051-CEE3567F88AB}" type="parTrans" cxnId="{940671E3-EDF7-4575-898B-F7FFDD738EFF}">
      <dgm:prSet/>
      <dgm:spPr/>
      <dgm:t>
        <a:bodyPr/>
        <a:lstStyle/>
        <a:p>
          <a:endParaRPr lang="en-US"/>
        </a:p>
      </dgm:t>
    </dgm:pt>
    <dgm:pt modelId="{98C89497-1E86-45CA-803D-20A411E221C7}" type="sibTrans" cxnId="{940671E3-EDF7-4575-898B-F7FFDD738EFF}">
      <dgm:prSet/>
      <dgm:spPr/>
      <dgm:t>
        <a:bodyPr/>
        <a:lstStyle/>
        <a:p>
          <a:endParaRPr lang="en-US"/>
        </a:p>
      </dgm:t>
    </dgm:pt>
    <dgm:pt modelId="{12CC8A52-C749-4C89-88D0-AE13F552E1EF}">
      <dgm:prSet custT="1"/>
      <dgm:spPr/>
      <dgm:t>
        <a:bodyPr/>
        <a:lstStyle/>
        <a:p>
          <a:r>
            <a:rPr lang="en-US" sz="3300" dirty="0"/>
            <a:t>Some: P +ve</a:t>
          </a:r>
        </a:p>
        <a:p>
          <a:r>
            <a:rPr lang="en-US" sz="2800" dirty="0"/>
            <a:t>Some cats are rats</a:t>
          </a:r>
        </a:p>
      </dgm:t>
    </dgm:pt>
    <dgm:pt modelId="{D9C5AA95-08D7-45F8-8D0A-C436CBF6E3A2}" type="parTrans" cxnId="{AE6B2D75-2C84-4D23-9B25-579119CFB607}">
      <dgm:prSet/>
      <dgm:spPr/>
      <dgm:t>
        <a:bodyPr/>
        <a:lstStyle/>
        <a:p>
          <a:endParaRPr lang="en-US"/>
        </a:p>
      </dgm:t>
    </dgm:pt>
    <dgm:pt modelId="{408F3ED7-81EA-4E4D-B658-B494871BC84D}" type="sibTrans" cxnId="{AE6B2D75-2C84-4D23-9B25-579119CFB607}">
      <dgm:prSet/>
      <dgm:spPr/>
      <dgm:t>
        <a:bodyPr/>
        <a:lstStyle/>
        <a:p>
          <a:endParaRPr lang="en-US"/>
        </a:p>
      </dgm:t>
    </dgm:pt>
    <dgm:pt modelId="{5B92913B-2AFE-4EDF-976F-822EB6136EEC}">
      <dgm:prSet custT="1"/>
      <dgm:spPr/>
      <dgm:t>
        <a:bodyPr/>
        <a:lstStyle/>
        <a:p>
          <a:r>
            <a:rPr lang="en-US" sz="3300" dirty="0"/>
            <a:t>Some not: P -ve </a:t>
          </a:r>
          <a:r>
            <a:rPr lang="en-US" sz="2600" dirty="0"/>
            <a:t>Some cats are not rat</a:t>
          </a:r>
        </a:p>
      </dgm:t>
    </dgm:pt>
    <dgm:pt modelId="{8BDC571C-0818-4F21-BE70-5CD1DDEC8348}" type="parTrans" cxnId="{6AC8E3C8-39AA-4CE4-B9CF-24D40AC157E4}">
      <dgm:prSet/>
      <dgm:spPr/>
      <dgm:t>
        <a:bodyPr/>
        <a:lstStyle/>
        <a:p>
          <a:endParaRPr lang="en-US"/>
        </a:p>
      </dgm:t>
    </dgm:pt>
    <dgm:pt modelId="{C71AEC61-4F30-45F8-B122-8B9BC094EB16}" type="sibTrans" cxnId="{6AC8E3C8-39AA-4CE4-B9CF-24D40AC157E4}">
      <dgm:prSet/>
      <dgm:spPr/>
      <dgm:t>
        <a:bodyPr/>
        <a:lstStyle/>
        <a:p>
          <a:endParaRPr lang="en-US"/>
        </a:p>
      </dgm:t>
    </dgm:pt>
    <dgm:pt modelId="{F89D64AD-3ADB-482C-B853-E5596081292E}">
      <dgm:prSet custT="1"/>
      <dgm:spPr/>
      <dgm:t>
        <a:bodyPr/>
        <a:lstStyle/>
        <a:p>
          <a:r>
            <a:rPr lang="en-US" sz="3300" dirty="0"/>
            <a:t>No: U -ve</a:t>
          </a:r>
        </a:p>
        <a:p>
          <a:r>
            <a:rPr lang="en-US" sz="2800" dirty="0"/>
            <a:t>No cat is a rat</a:t>
          </a:r>
        </a:p>
      </dgm:t>
    </dgm:pt>
    <dgm:pt modelId="{EFFFCD47-5D70-4FF5-84B2-86A314F1C9FA}" type="parTrans" cxnId="{EE300C30-9197-470E-AF61-A37419291E5A}">
      <dgm:prSet/>
      <dgm:spPr/>
      <dgm:t>
        <a:bodyPr/>
        <a:lstStyle/>
        <a:p>
          <a:endParaRPr lang="en-US"/>
        </a:p>
      </dgm:t>
    </dgm:pt>
    <dgm:pt modelId="{CDC4747C-7D0E-4A56-8266-C0F6136B0D03}" type="sibTrans" cxnId="{EE300C30-9197-470E-AF61-A37419291E5A}">
      <dgm:prSet/>
      <dgm:spPr/>
      <dgm:t>
        <a:bodyPr/>
        <a:lstStyle/>
        <a:p>
          <a:endParaRPr lang="en-US"/>
        </a:p>
      </dgm:t>
    </dgm:pt>
    <dgm:pt modelId="{0B2D4676-F2DC-49D2-B324-C5B184A66041}" type="pres">
      <dgm:prSet presAssocID="{753D96B0-7AD0-47F4-A0EA-BC8A3EC43B08}" presName="diagram" presStyleCnt="0">
        <dgm:presLayoutVars>
          <dgm:dir/>
          <dgm:resizeHandles val="exact"/>
        </dgm:presLayoutVars>
      </dgm:prSet>
      <dgm:spPr/>
    </dgm:pt>
    <dgm:pt modelId="{4B77F443-E972-44B2-942C-880C69A44E71}" type="pres">
      <dgm:prSet presAssocID="{5B8CE2ED-D1AE-4654-AA85-9D43CDEB6888}" presName="node" presStyleLbl="node1" presStyleIdx="0" presStyleCnt="4" custScaleX="95282">
        <dgm:presLayoutVars>
          <dgm:bulletEnabled val="1"/>
        </dgm:presLayoutVars>
      </dgm:prSet>
      <dgm:spPr/>
    </dgm:pt>
    <dgm:pt modelId="{9CC5E2FA-BC35-4DD3-B6AD-18930689C2DA}" type="pres">
      <dgm:prSet presAssocID="{98C89497-1E86-45CA-803D-20A411E221C7}" presName="sibTrans" presStyleCnt="0"/>
      <dgm:spPr/>
    </dgm:pt>
    <dgm:pt modelId="{1C646E06-9099-4858-992F-C17984C31DBF}" type="pres">
      <dgm:prSet presAssocID="{12CC8A52-C749-4C89-88D0-AE13F552E1EF}" presName="node" presStyleLbl="node1" presStyleIdx="1" presStyleCnt="4" custScaleX="119406">
        <dgm:presLayoutVars>
          <dgm:bulletEnabled val="1"/>
        </dgm:presLayoutVars>
      </dgm:prSet>
      <dgm:spPr/>
    </dgm:pt>
    <dgm:pt modelId="{372CA407-DE2F-49BE-9207-34687FCCE1B0}" type="pres">
      <dgm:prSet presAssocID="{408F3ED7-81EA-4E4D-B658-B494871BC84D}" presName="sibTrans" presStyleCnt="0"/>
      <dgm:spPr/>
    </dgm:pt>
    <dgm:pt modelId="{48EBFC8B-E0E8-4923-A7F0-66A6DCB19D36}" type="pres">
      <dgm:prSet presAssocID="{5B92913B-2AFE-4EDF-976F-822EB6136EEC}" presName="node" presStyleLbl="node1" presStyleIdx="2" presStyleCnt="4" custScaleX="117159">
        <dgm:presLayoutVars>
          <dgm:bulletEnabled val="1"/>
        </dgm:presLayoutVars>
      </dgm:prSet>
      <dgm:spPr/>
    </dgm:pt>
    <dgm:pt modelId="{41DAA757-CDC2-4FBB-B58C-D36AC3B6B051}" type="pres">
      <dgm:prSet presAssocID="{C71AEC61-4F30-45F8-B122-8B9BC094EB16}" presName="sibTrans" presStyleCnt="0"/>
      <dgm:spPr/>
    </dgm:pt>
    <dgm:pt modelId="{4AFA6B05-4791-452E-803D-5DBC7E1D4E79}" type="pres">
      <dgm:prSet presAssocID="{F89D64AD-3ADB-482C-B853-E5596081292E}" presName="node" presStyleLbl="node1" presStyleIdx="3" presStyleCnt="4" custScaleX="92355">
        <dgm:presLayoutVars>
          <dgm:bulletEnabled val="1"/>
        </dgm:presLayoutVars>
      </dgm:prSet>
      <dgm:spPr/>
    </dgm:pt>
  </dgm:ptLst>
  <dgm:cxnLst>
    <dgm:cxn modelId="{EE300C30-9197-470E-AF61-A37419291E5A}" srcId="{753D96B0-7AD0-47F4-A0EA-BC8A3EC43B08}" destId="{F89D64AD-3ADB-482C-B853-E5596081292E}" srcOrd="3" destOrd="0" parTransId="{EFFFCD47-5D70-4FF5-84B2-86A314F1C9FA}" sibTransId="{CDC4747C-7D0E-4A56-8266-C0F6136B0D03}"/>
    <dgm:cxn modelId="{4587C349-4E57-4EF0-86BB-DB229772802B}" type="presOf" srcId="{5B92913B-2AFE-4EDF-976F-822EB6136EEC}" destId="{48EBFC8B-E0E8-4923-A7F0-66A6DCB19D36}" srcOrd="0" destOrd="0" presId="urn:microsoft.com/office/officeart/2005/8/layout/default"/>
    <dgm:cxn modelId="{32DE6D73-4AAD-483E-BB1C-2FD97FAA1F3E}" type="presOf" srcId="{12CC8A52-C749-4C89-88D0-AE13F552E1EF}" destId="{1C646E06-9099-4858-992F-C17984C31DBF}" srcOrd="0" destOrd="0" presId="urn:microsoft.com/office/officeart/2005/8/layout/default"/>
    <dgm:cxn modelId="{AE6B2D75-2C84-4D23-9B25-579119CFB607}" srcId="{753D96B0-7AD0-47F4-A0EA-BC8A3EC43B08}" destId="{12CC8A52-C749-4C89-88D0-AE13F552E1EF}" srcOrd="1" destOrd="0" parTransId="{D9C5AA95-08D7-45F8-8D0A-C436CBF6E3A2}" sibTransId="{408F3ED7-81EA-4E4D-B658-B494871BC84D}"/>
    <dgm:cxn modelId="{D1DDA578-BAC5-4796-A665-D9E42EEC2E31}" type="presOf" srcId="{753D96B0-7AD0-47F4-A0EA-BC8A3EC43B08}" destId="{0B2D4676-F2DC-49D2-B324-C5B184A66041}" srcOrd="0" destOrd="0" presId="urn:microsoft.com/office/officeart/2005/8/layout/default"/>
    <dgm:cxn modelId="{6AC8E3C8-39AA-4CE4-B9CF-24D40AC157E4}" srcId="{753D96B0-7AD0-47F4-A0EA-BC8A3EC43B08}" destId="{5B92913B-2AFE-4EDF-976F-822EB6136EEC}" srcOrd="2" destOrd="0" parTransId="{8BDC571C-0818-4F21-BE70-5CD1DDEC8348}" sibTransId="{C71AEC61-4F30-45F8-B122-8B9BC094EB16}"/>
    <dgm:cxn modelId="{DCFE22DD-7D3B-40D3-93C4-935DE21CFCF7}" type="presOf" srcId="{F89D64AD-3ADB-482C-B853-E5596081292E}" destId="{4AFA6B05-4791-452E-803D-5DBC7E1D4E79}" srcOrd="0" destOrd="0" presId="urn:microsoft.com/office/officeart/2005/8/layout/default"/>
    <dgm:cxn modelId="{940671E3-EDF7-4575-898B-F7FFDD738EFF}" srcId="{753D96B0-7AD0-47F4-A0EA-BC8A3EC43B08}" destId="{5B8CE2ED-D1AE-4654-AA85-9D43CDEB6888}" srcOrd="0" destOrd="0" parTransId="{2FB90836-077B-457B-A051-CEE3567F88AB}" sibTransId="{98C89497-1E86-45CA-803D-20A411E221C7}"/>
    <dgm:cxn modelId="{A1A183F7-6924-4CB2-B6CF-D98627001324}" type="presOf" srcId="{5B8CE2ED-D1AE-4654-AA85-9D43CDEB6888}" destId="{4B77F443-E972-44B2-942C-880C69A44E71}" srcOrd="0" destOrd="0" presId="urn:microsoft.com/office/officeart/2005/8/layout/default"/>
    <dgm:cxn modelId="{BC63B6E7-9A67-4EFF-B995-991268090411}" type="presParOf" srcId="{0B2D4676-F2DC-49D2-B324-C5B184A66041}" destId="{4B77F443-E972-44B2-942C-880C69A44E71}" srcOrd="0" destOrd="0" presId="urn:microsoft.com/office/officeart/2005/8/layout/default"/>
    <dgm:cxn modelId="{4A5BE40D-4F88-43F0-9EF0-8C25299C5EB0}" type="presParOf" srcId="{0B2D4676-F2DC-49D2-B324-C5B184A66041}" destId="{9CC5E2FA-BC35-4DD3-B6AD-18930689C2DA}" srcOrd="1" destOrd="0" presId="urn:microsoft.com/office/officeart/2005/8/layout/default"/>
    <dgm:cxn modelId="{C16158DE-21FA-482B-9AE2-4F24CF13B17C}" type="presParOf" srcId="{0B2D4676-F2DC-49D2-B324-C5B184A66041}" destId="{1C646E06-9099-4858-992F-C17984C31DBF}" srcOrd="2" destOrd="0" presId="urn:microsoft.com/office/officeart/2005/8/layout/default"/>
    <dgm:cxn modelId="{ACC066C7-465C-42EE-8B77-A64D3000E9F0}" type="presParOf" srcId="{0B2D4676-F2DC-49D2-B324-C5B184A66041}" destId="{372CA407-DE2F-49BE-9207-34687FCCE1B0}" srcOrd="3" destOrd="0" presId="urn:microsoft.com/office/officeart/2005/8/layout/default"/>
    <dgm:cxn modelId="{154352B0-D9F6-4BC0-B567-BF81C4B2B3EE}" type="presParOf" srcId="{0B2D4676-F2DC-49D2-B324-C5B184A66041}" destId="{48EBFC8B-E0E8-4923-A7F0-66A6DCB19D36}" srcOrd="4" destOrd="0" presId="urn:microsoft.com/office/officeart/2005/8/layout/default"/>
    <dgm:cxn modelId="{F059D5D0-616B-41ED-B067-AF9732548298}" type="presParOf" srcId="{0B2D4676-F2DC-49D2-B324-C5B184A66041}" destId="{41DAA757-CDC2-4FBB-B58C-D36AC3B6B051}" srcOrd="5" destOrd="0" presId="urn:microsoft.com/office/officeart/2005/8/layout/default"/>
    <dgm:cxn modelId="{D953DDB5-F9D0-4E6B-9814-02E9F2323EED}" type="presParOf" srcId="{0B2D4676-F2DC-49D2-B324-C5B184A66041}" destId="{4AFA6B05-4791-452E-803D-5DBC7E1D4E7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B61F4-EBE0-4FEA-B478-A01AB7F5D8B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C75E6FA-8B53-491B-9AA2-7460CDE6978B}">
      <dgm:prSet custT="1"/>
      <dgm:spPr/>
      <dgm:t>
        <a:bodyPr/>
        <a:lstStyle/>
        <a:p>
          <a:r>
            <a:rPr lang="en-IN" sz="5000" dirty="0"/>
            <a:t>All </a:t>
          </a:r>
          <a:r>
            <a:rPr lang="en-IN" sz="5000" b="0" i="0" dirty="0"/>
            <a:t>⬄ </a:t>
          </a:r>
          <a:r>
            <a:rPr lang="en-IN" sz="5000" dirty="0"/>
            <a:t>Some not</a:t>
          </a:r>
          <a:endParaRPr lang="en-US" sz="5000" dirty="0"/>
        </a:p>
      </dgm:t>
    </dgm:pt>
    <dgm:pt modelId="{DEB091AA-2073-493C-9B5E-2CA0DEF47034}" type="parTrans" cxnId="{B96CB6AA-C703-4CAC-96DE-98A4605D9BCB}">
      <dgm:prSet/>
      <dgm:spPr/>
      <dgm:t>
        <a:bodyPr/>
        <a:lstStyle/>
        <a:p>
          <a:endParaRPr lang="en-US"/>
        </a:p>
      </dgm:t>
    </dgm:pt>
    <dgm:pt modelId="{F81E6EE2-2130-46F9-9734-49863AA5D8EE}" type="sibTrans" cxnId="{B96CB6AA-C703-4CAC-96DE-98A4605D9BCB}">
      <dgm:prSet/>
      <dgm:spPr/>
      <dgm:t>
        <a:bodyPr/>
        <a:lstStyle/>
        <a:p>
          <a:endParaRPr lang="en-US"/>
        </a:p>
      </dgm:t>
    </dgm:pt>
    <dgm:pt modelId="{B80B6F8E-CE55-40DB-AB96-CB73683D7398}">
      <dgm:prSet custT="1"/>
      <dgm:spPr/>
      <dgm:t>
        <a:bodyPr/>
        <a:lstStyle/>
        <a:p>
          <a:r>
            <a:rPr lang="en-IN" sz="5000" dirty="0"/>
            <a:t>No </a:t>
          </a:r>
          <a:r>
            <a:rPr lang="en-IN" sz="5000" b="0" i="0" dirty="0"/>
            <a:t>⬄ </a:t>
          </a:r>
          <a:r>
            <a:rPr lang="en-IN" sz="5000" dirty="0"/>
            <a:t>Some</a:t>
          </a:r>
          <a:endParaRPr lang="en-US" sz="5000" dirty="0"/>
        </a:p>
      </dgm:t>
    </dgm:pt>
    <dgm:pt modelId="{C0808E6F-C2C7-4959-8F8C-BE8F08940BEA}" type="parTrans" cxnId="{5E6C3310-023F-4475-81E9-1D1CB5069670}">
      <dgm:prSet/>
      <dgm:spPr/>
      <dgm:t>
        <a:bodyPr/>
        <a:lstStyle/>
        <a:p>
          <a:endParaRPr lang="en-US"/>
        </a:p>
      </dgm:t>
    </dgm:pt>
    <dgm:pt modelId="{E5CF9BA5-89DC-48CF-BEA7-F9A67713B516}" type="sibTrans" cxnId="{5E6C3310-023F-4475-81E9-1D1CB5069670}">
      <dgm:prSet/>
      <dgm:spPr/>
      <dgm:t>
        <a:bodyPr/>
        <a:lstStyle/>
        <a:p>
          <a:endParaRPr lang="en-US"/>
        </a:p>
      </dgm:t>
    </dgm:pt>
    <dgm:pt modelId="{6A9578E8-20E6-4A36-B6BB-890BD6A89122}" type="pres">
      <dgm:prSet presAssocID="{3ACB61F4-EBE0-4FEA-B478-A01AB7F5D8B6}" presName="linear" presStyleCnt="0">
        <dgm:presLayoutVars>
          <dgm:animLvl val="lvl"/>
          <dgm:resizeHandles val="exact"/>
        </dgm:presLayoutVars>
      </dgm:prSet>
      <dgm:spPr/>
    </dgm:pt>
    <dgm:pt modelId="{895640C3-2BB2-42EF-8955-BE7D12ABD482}" type="pres">
      <dgm:prSet presAssocID="{3C75E6FA-8B53-491B-9AA2-7460CDE6978B}" presName="parentText" presStyleLbl="node1" presStyleIdx="0" presStyleCnt="2">
        <dgm:presLayoutVars>
          <dgm:chMax val="0"/>
          <dgm:bulletEnabled val="1"/>
        </dgm:presLayoutVars>
      </dgm:prSet>
      <dgm:spPr/>
    </dgm:pt>
    <dgm:pt modelId="{E8B19A87-1443-449E-8B20-1CC1D2A55626}" type="pres">
      <dgm:prSet presAssocID="{F81E6EE2-2130-46F9-9734-49863AA5D8EE}" presName="spacer" presStyleCnt="0"/>
      <dgm:spPr/>
    </dgm:pt>
    <dgm:pt modelId="{DB1D8B55-DB2A-450D-8972-08D6B546BB39}" type="pres">
      <dgm:prSet presAssocID="{B80B6F8E-CE55-40DB-AB96-CB73683D7398}" presName="parentText" presStyleLbl="node1" presStyleIdx="1" presStyleCnt="2">
        <dgm:presLayoutVars>
          <dgm:chMax val="0"/>
          <dgm:bulletEnabled val="1"/>
        </dgm:presLayoutVars>
      </dgm:prSet>
      <dgm:spPr/>
    </dgm:pt>
  </dgm:ptLst>
  <dgm:cxnLst>
    <dgm:cxn modelId="{5E6C3310-023F-4475-81E9-1D1CB5069670}" srcId="{3ACB61F4-EBE0-4FEA-B478-A01AB7F5D8B6}" destId="{B80B6F8E-CE55-40DB-AB96-CB73683D7398}" srcOrd="1" destOrd="0" parTransId="{C0808E6F-C2C7-4959-8F8C-BE8F08940BEA}" sibTransId="{E5CF9BA5-89DC-48CF-BEA7-F9A67713B516}"/>
    <dgm:cxn modelId="{E3E18975-3866-4B82-8E29-B81F0FB57178}" type="presOf" srcId="{3C75E6FA-8B53-491B-9AA2-7460CDE6978B}" destId="{895640C3-2BB2-42EF-8955-BE7D12ABD482}" srcOrd="0" destOrd="0" presId="urn:microsoft.com/office/officeart/2005/8/layout/vList2"/>
    <dgm:cxn modelId="{19AC7D76-0029-44A9-A026-0E3E1F55D138}" type="presOf" srcId="{B80B6F8E-CE55-40DB-AB96-CB73683D7398}" destId="{DB1D8B55-DB2A-450D-8972-08D6B546BB39}" srcOrd="0" destOrd="0" presId="urn:microsoft.com/office/officeart/2005/8/layout/vList2"/>
    <dgm:cxn modelId="{B96CB6AA-C703-4CAC-96DE-98A4605D9BCB}" srcId="{3ACB61F4-EBE0-4FEA-B478-A01AB7F5D8B6}" destId="{3C75E6FA-8B53-491B-9AA2-7460CDE6978B}" srcOrd="0" destOrd="0" parTransId="{DEB091AA-2073-493C-9B5E-2CA0DEF47034}" sibTransId="{F81E6EE2-2130-46F9-9734-49863AA5D8EE}"/>
    <dgm:cxn modelId="{B8EAD0C3-355D-4BC4-AC7B-E8683AE70860}" type="presOf" srcId="{3ACB61F4-EBE0-4FEA-B478-A01AB7F5D8B6}" destId="{6A9578E8-20E6-4A36-B6BB-890BD6A89122}" srcOrd="0" destOrd="0" presId="urn:microsoft.com/office/officeart/2005/8/layout/vList2"/>
    <dgm:cxn modelId="{3548A5D6-1FC2-4286-A491-9C196338064E}" type="presParOf" srcId="{6A9578E8-20E6-4A36-B6BB-890BD6A89122}" destId="{895640C3-2BB2-42EF-8955-BE7D12ABD482}" srcOrd="0" destOrd="0" presId="urn:microsoft.com/office/officeart/2005/8/layout/vList2"/>
    <dgm:cxn modelId="{6CBC3966-1FB8-4E49-8B63-103B96C58EF7}" type="presParOf" srcId="{6A9578E8-20E6-4A36-B6BB-890BD6A89122}" destId="{E8B19A87-1443-449E-8B20-1CC1D2A55626}" srcOrd="1" destOrd="0" presId="urn:microsoft.com/office/officeart/2005/8/layout/vList2"/>
    <dgm:cxn modelId="{808AF102-C45B-49D3-8E28-31014BAF2BA0}" type="presParOf" srcId="{6A9578E8-20E6-4A36-B6BB-890BD6A89122}" destId="{DB1D8B55-DB2A-450D-8972-08D6B546BB39}"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F61D9-F658-4987-A2AB-8824E156CE37}">
      <dsp:nvSpPr>
        <dsp:cNvPr id="0" name=""/>
        <dsp:cNvSpPr/>
      </dsp:nvSpPr>
      <dsp:spPr>
        <a:xfrm>
          <a:off x="-99151" y="-140863"/>
          <a:ext cx="5756173" cy="2180665"/>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mj-lt"/>
              <a:ea typeface="Cambria" panose="02040503050406030204" pitchFamily="18" charset="0"/>
            </a:rPr>
            <a:t>For a given two or more statements followed by conclusions, to decide which of the conclusion follows.</a:t>
          </a:r>
        </a:p>
      </dsp:txBody>
      <dsp:txXfrm>
        <a:off x="-35282" y="-76994"/>
        <a:ext cx="3934971" cy="2052927"/>
      </dsp:txXfrm>
    </dsp:sp>
    <dsp:sp modelId="{3DED6DFC-DE5F-429B-876C-3E9DFE0C4DC4}">
      <dsp:nvSpPr>
        <dsp:cNvPr id="0" name=""/>
        <dsp:cNvSpPr/>
      </dsp:nvSpPr>
      <dsp:spPr>
        <a:xfrm>
          <a:off x="1044957" y="2117455"/>
          <a:ext cx="5359565" cy="1617212"/>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Note: You must consider the statements to be true even if it seems to be at variance from commonly known facts.</a:t>
          </a:r>
        </a:p>
      </dsp:txBody>
      <dsp:txXfrm>
        <a:off x="1092324" y="2164822"/>
        <a:ext cx="3267837" cy="1522478"/>
      </dsp:txXfrm>
    </dsp:sp>
    <dsp:sp modelId="{71C09061-5816-4E6D-A851-46F276FBD908}">
      <dsp:nvSpPr>
        <dsp:cNvPr id="0" name=""/>
        <dsp:cNvSpPr/>
      </dsp:nvSpPr>
      <dsp:spPr>
        <a:xfrm>
          <a:off x="4407529" y="1412171"/>
          <a:ext cx="1051187" cy="105118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44046" y="1412171"/>
        <a:ext cx="578153" cy="791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7F443-E972-44B2-942C-880C69A44E71}">
      <dsp:nvSpPr>
        <dsp:cNvPr id="0" name=""/>
        <dsp:cNvSpPr/>
      </dsp:nvSpPr>
      <dsp:spPr>
        <a:xfrm>
          <a:off x="252094" y="1539"/>
          <a:ext cx="2631780" cy="165725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All: U +ve</a:t>
          </a:r>
        </a:p>
        <a:p>
          <a:pPr marL="0" lvl="0" indent="0" algn="ctr" defTabSz="1466850">
            <a:lnSpc>
              <a:spcPct val="90000"/>
            </a:lnSpc>
            <a:spcBef>
              <a:spcPct val="0"/>
            </a:spcBef>
            <a:spcAft>
              <a:spcPct val="35000"/>
            </a:spcAft>
            <a:buNone/>
          </a:pPr>
          <a:r>
            <a:rPr lang="en-US" sz="2800" kern="1200" dirty="0"/>
            <a:t>All cats are rats</a:t>
          </a:r>
        </a:p>
      </dsp:txBody>
      <dsp:txXfrm>
        <a:off x="252094" y="1539"/>
        <a:ext cx="2631780" cy="1657257"/>
      </dsp:txXfrm>
    </dsp:sp>
    <dsp:sp modelId="{1C646E06-9099-4858-992F-C17984C31DBF}">
      <dsp:nvSpPr>
        <dsp:cNvPr id="0" name=""/>
        <dsp:cNvSpPr/>
      </dsp:nvSpPr>
      <dsp:spPr>
        <a:xfrm>
          <a:off x="3160085" y="1539"/>
          <a:ext cx="3298108" cy="1657257"/>
        </a:xfrm>
        <a:prstGeom prst="rect">
          <a:avLst/>
        </a:prstGeom>
        <a:solidFill>
          <a:schemeClr val="accent5">
            <a:hueOff val="5129271"/>
            <a:satOff val="-1832"/>
            <a:lumOff val="29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Some: P +ve</a:t>
          </a:r>
        </a:p>
        <a:p>
          <a:pPr marL="0" lvl="0" indent="0" algn="ctr" defTabSz="1466850">
            <a:lnSpc>
              <a:spcPct val="90000"/>
            </a:lnSpc>
            <a:spcBef>
              <a:spcPct val="0"/>
            </a:spcBef>
            <a:spcAft>
              <a:spcPct val="35000"/>
            </a:spcAft>
            <a:buNone/>
          </a:pPr>
          <a:r>
            <a:rPr lang="en-US" sz="2800" kern="1200" dirty="0"/>
            <a:t>Some cats are rats</a:t>
          </a:r>
        </a:p>
      </dsp:txBody>
      <dsp:txXfrm>
        <a:off x="3160085" y="1539"/>
        <a:ext cx="3298108" cy="1657257"/>
      </dsp:txXfrm>
    </dsp:sp>
    <dsp:sp modelId="{48EBFC8B-E0E8-4923-A7F0-66A6DCB19D36}">
      <dsp:nvSpPr>
        <dsp:cNvPr id="0" name=""/>
        <dsp:cNvSpPr/>
      </dsp:nvSpPr>
      <dsp:spPr>
        <a:xfrm>
          <a:off x="323550" y="1935007"/>
          <a:ext cx="3236044" cy="1657257"/>
        </a:xfrm>
        <a:prstGeom prst="rect">
          <a:avLst/>
        </a:prstGeom>
        <a:solidFill>
          <a:schemeClr val="accent5">
            <a:hueOff val="10258542"/>
            <a:satOff val="-3664"/>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Some not: P -ve </a:t>
          </a:r>
          <a:r>
            <a:rPr lang="en-US" sz="2600" kern="1200" dirty="0"/>
            <a:t>Some cats are not rat</a:t>
          </a:r>
        </a:p>
      </dsp:txBody>
      <dsp:txXfrm>
        <a:off x="323550" y="1935007"/>
        <a:ext cx="3236044" cy="1657257"/>
      </dsp:txXfrm>
    </dsp:sp>
    <dsp:sp modelId="{4AFA6B05-4791-452E-803D-5DBC7E1D4E79}">
      <dsp:nvSpPr>
        <dsp:cNvPr id="0" name=""/>
        <dsp:cNvSpPr/>
      </dsp:nvSpPr>
      <dsp:spPr>
        <a:xfrm>
          <a:off x="3835804" y="1935007"/>
          <a:ext cx="2550934" cy="1657257"/>
        </a:xfrm>
        <a:prstGeom prst="rect">
          <a:avLst/>
        </a:prstGeom>
        <a:solidFill>
          <a:schemeClr val="accent5">
            <a:hueOff val="15387812"/>
            <a:satOff val="-5496"/>
            <a:lumOff val="88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No: U -ve</a:t>
          </a:r>
        </a:p>
        <a:p>
          <a:pPr marL="0" lvl="0" indent="0" algn="ctr" defTabSz="1466850">
            <a:lnSpc>
              <a:spcPct val="90000"/>
            </a:lnSpc>
            <a:spcBef>
              <a:spcPct val="0"/>
            </a:spcBef>
            <a:spcAft>
              <a:spcPct val="35000"/>
            </a:spcAft>
            <a:buNone/>
          </a:pPr>
          <a:r>
            <a:rPr lang="en-US" sz="2800" kern="1200" dirty="0"/>
            <a:t>No cat is a rat</a:t>
          </a:r>
        </a:p>
      </dsp:txBody>
      <dsp:txXfrm>
        <a:off x="3835804" y="1935007"/>
        <a:ext cx="2550934" cy="165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640C3-2BB2-42EF-8955-BE7D12ABD482}">
      <dsp:nvSpPr>
        <dsp:cNvPr id="0" name=""/>
        <dsp:cNvSpPr/>
      </dsp:nvSpPr>
      <dsp:spPr>
        <a:xfrm>
          <a:off x="0" y="993062"/>
          <a:ext cx="6683374" cy="121680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kern="1200" dirty="0"/>
            <a:t>All </a:t>
          </a:r>
          <a:r>
            <a:rPr lang="en-IN" sz="5000" b="0" i="0" kern="1200" dirty="0"/>
            <a:t>⬄ </a:t>
          </a:r>
          <a:r>
            <a:rPr lang="en-IN" sz="5000" kern="1200" dirty="0"/>
            <a:t>Some not</a:t>
          </a:r>
          <a:endParaRPr lang="en-US" sz="5000" kern="1200" dirty="0"/>
        </a:p>
      </dsp:txBody>
      <dsp:txXfrm>
        <a:off x="59399" y="1052461"/>
        <a:ext cx="6564576" cy="1098002"/>
      </dsp:txXfrm>
    </dsp:sp>
    <dsp:sp modelId="{DB1D8B55-DB2A-450D-8972-08D6B546BB39}">
      <dsp:nvSpPr>
        <dsp:cNvPr id="0" name=""/>
        <dsp:cNvSpPr/>
      </dsp:nvSpPr>
      <dsp:spPr>
        <a:xfrm>
          <a:off x="0" y="2397062"/>
          <a:ext cx="6683374" cy="1216800"/>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kern="1200" dirty="0"/>
            <a:t>No </a:t>
          </a:r>
          <a:r>
            <a:rPr lang="en-IN" sz="5000" b="0" i="0" kern="1200" dirty="0"/>
            <a:t>⬄ </a:t>
          </a:r>
          <a:r>
            <a:rPr lang="en-IN" sz="5000" kern="1200" dirty="0"/>
            <a:t>Some</a:t>
          </a:r>
          <a:endParaRPr lang="en-US" sz="5000" kern="1200" dirty="0"/>
        </a:p>
      </dsp:txBody>
      <dsp:txXfrm>
        <a:off x="59399" y="2456461"/>
        <a:ext cx="6564576"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16T18:47:56.780"/>
    </inkml:context>
    <inkml:brush xml:id="br0">
      <inkml:brushProperty name="width" value="0.05292" units="cm"/>
      <inkml:brushProperty name="height" value="0.05292" units="cm"/>
      <inkml:brushProperty name="color" value="#FF0000"/>
    </inkml:brush>
  </inkml:definitions>
  <inkml:trace contextRef="#ctx0" brushRef="#br0">7714 3919 0,'0'0'16,"-25"0"156,1 50-157,-1-25-15,0-1 16,-49 51-1,24-26 1,25 26 15,-24-1-15,24-24 0,25-25-1,49-25-15</inkml:trace>
  <inkml:trace contextRef="#ctx0" brushRef="#br0" timeOffset="583.17">7689 3919 0,'0'0'0,"25"0"78,-25 25-63,25 0-15,0 0 16,24 49 0,-24 0-1,0-24 1,0 24-1,-25-49 1,25 25 0,-25-25-1</inkml:trace>
  <inkml:trace contextRef="#ctx0" brushRef="#br0" timeOffset="1156.71">7516 4142 0,'0'0'16,"25"25"46,-1-25-46,26 0-1,-25 0-15,74 0 16,-49-25 0,-1 25-1,-49-49 32</inkml:trace>
  <inkml:trace contextRef="#ctx0" brushRef="#br0" timeOffset="2133.03">8111 3994 0,'0'0'0,"0"24"125,-25 1-109,25 0 0,0 0-1,0 0-15,-24-1 16,24 26 0,0-25-1,0 0-15,-25 24 16,25-24 15,25-25 16,-25 25-31,24-25-1,1 0 1,0 0-1,49 0 1,26 0 0,-76 0-16,26-25 15,-25 25 48</inkml:trace>
  <inkml:trace contextRef="#ctx0" brushRef="#br0" timeOffset="3049.34">8483 4018 0,'0'0'0,"25"0"156,-25 25-156,0 0 16,0 0-1,-25 24 1,25-24 0,0 50-1,0-26 1,0-24 0,0 0-16,25-25 78,0 0-78,0 0 15,24 0 1,1 0 0,24 0-1,-24-25 1,-25 25-1,-25-74 1</inkml:trace>
  <inkml:trace contextRef="#ctx0" brushRef="#br0" timeOffset="11798.09">21233 2580 0,'0'0'15,"0"-25"126,-25 0-78,0 25-32,0-25-31,1 25 15,-1 0 1,0-25 0,0 25-16,-24 0 15,-1 0 1,0 25 0,1 0-1,-1 25 1,25-50-1,1 74 1,24-24 0,0-25-1,0 24 17,24-24-17,26-25 1,24 0-1,1 0 1,24 0 0,0 0-1,-24 0 1,-51 25 0,1-25-1,0 25 1,-25-1-1,-25 26 1,-24-25 0,-51-25-1,51 25 17,-100-25-17,50-25 1,24 25-1,26-25 1</inkml:trace>
  <inkml:trace contextRef="#ctx0" brushRef="#br0" timeOffset="12664.24">21580 2679 0,'0'0'16,"-25"0"-1,0 0 16,1 25-15,24 0-16,-25 24 16,50 1-1,-25-25 1,24-1 0,51 26 15,-50-50-31,74 0 15,-74-25 1,24 0 0,-49-24-1,-24-26 1,-26 26 0,0-1-1,1 25 1,-51 25-1,26 25 1</inkml:trace>
  <inkml:trace contextRef="#ctx0" brushRef="#br0" timeOffset="13630.55">21903 2679 0,'0'0'0,"-25"0"47,25 25-47,0 0 16,0-1-1,25 51 1,-1-50-1,-24-1 1,0 1 0,0-50 15,25 1-15,-25-1-1,0-25 1,0 25-1,25 1 1,0 24 15,0 24-15,-1 1 0,26 0-1,-25 0 1,0-25 15,-25-25-15,0 0-16,24 0 15,1-24 17,-25 24-32,25 0 15,0 0 1,0 0-1,-1 25 1,-24 50 0,0-25-1,25 49 1,-25 1 0,0-50-1,0-1-15</inkml:trace>
  <inkml:trace contextRef="#ctx0" brushRef="#br0" timeOffset="14116.87">22597 2629 0,'0'0'15,"0"-25"-15,0 1 31,0 48-15,0 1 0,0 25-1,0 0-15,0-26 16,0 26 0,-25 0-1</inkml:trace>
  <inkml:trace contextRef="#ctx0" brushRef="#br0" timeOffset="14513.93">22597 2604 0,'0'0'0,"0"-24"16,25 24-1,0 0-15,49-25 16,50 25 0,-49 0 15,-51 0-31</inkml:trace>
  <inkml:trace contextRef="#ctx0" brushRef="#br0" timeOffset="14765.13">22622 2803 0,'0'0'0,"25"0"31,-1 0-15,26 0-16,0 0 15,24 0 1,-24 0-1</inkml:trace>
  <inkml:trace contextRef="#ctx0" brushRef="#br0" timeOffset="14997.24">22622 2927 0,'0'0'0,"49"0"47,1 0-47,74 25 32,0-25-17,-49 0-15</inkml:trace>
  <inkml:trace contextRef="#ctx0" brushRef="#br0" timeOffset="19564.14">6400 10889 0,'0'0'0,"0"-25"47,24 25-32,-48-24 16,-1-1 1,0 0-1,0 25-15,0 0-1,-49-25-15,0 50 16,-1 25 15,26-1-15,24-24-1,25 0 1,0 0-16,25-1 16,24 1-1,1 0 1,24 0-1,1 24 1,-1 1 0,-49 0-1,-25-25 1,-25-1 15,-49-24-15,49 25-1,-99-25 1,74 0-16,-74 25 16,50-25-1</inkml:trace>
  <inkml:trace contextRef="#ctx0" brushRef="#br0" timeOffset="20329.36">6548 11013 0,'0'0'16,"-24"0"-16,-1 25 16,0-25-1,-25 99 1,75-24-1,25-26 1,24-24 0,1 0-1,-26-75 1,-24 26 0,-25-76 15,-25 51-16,-49-1 1,-1 50 0,26 25-1,24-25-15</inkml:trace>
  <inkml:trace contextRef="#ctx0" brushRef="#br0" timeOffset="21062.53">6846 11013 0,'0'0'0,"0"25"31,0 25-15,0-26-16,25 26 15,-25 0 1,0-1 0,0-73 31,0-26-47,0 0 31,0 1-16,0 24 1,25 25 0,0 25-1,24 24 1,1 26 0,-25-50-1,-25-1 1,24-48-1,-24-1 1,25-50 0,0 50-16,25-24 15,24 24 1,25 0 15,-49 75-15,-25 24-1,-25 1 1,0-50 0,-25-1-16</inkml:trace>
  <inkml:trace contextRef="#ctx0" brushRef="#br0" timeOffset="21479.18">7565 10988 0,'0'0'0,"0"25"62,0 25-62,25 24 16,-25-24-1,0 24 1,-25-74 0</inkml:trace>
  <inkml:trace contextRef="#ctx0" brushRef="#br0" timeOffset="21712.37">7565 11038 0,'0'0'0,"0"-25"0,25 25 15,0-25 1,0 25 0,49 0-1,1 0 1</inkml:trace>
  <inkml:trace contextRef="#ctx0" brushRef="#br0" timeOffset="21911.39">7665 11162 0,'0'0'0,"24"-25"16,1 25 0,0 0-1,49 0 1,1 0-1</inkml:trace>
  <inkml:trace contextRef="#ctx0" brushRef="#br0" timeOffset="22062.27">7689 11361 0,'0'0'0,"25"-25"31,0 25-16,0 0 1,148-25 0,-148 25-16</inkml:trace>
  <inkml:trace contextRef="#ctx0" brushRef="#br0" timeOffset="22645.7">8285 11088 0,'0'0'0,"0"24"47,0 1-47,25 0 15,-25 0 1,0 25 0,-25-75 15,25-25-15,0-24-1,0-1 1,0 50-1,25 25 1,24 25 0,1 50-1,-25-26 1,49 75 0,-24-74-1,-26-25 16,-24-50-15,0 0-16,0 0 16,0-49-1,0-25 1,-24 24 0,24 26-1,24 24 1</inkml:trace>
  <inkml:trace contextRef="#ctx0" brushRef="#br0" timeOffset="23029.06">8682 11063 0,'0'0'0,"-25"25"16,25 49-1,25-49 1,24 74-1,26-49 1,-1-50 0,-49-50-1,-25 1-15,0-51 16,-25 1 0,-25 99 15,-49-25-16,25 50-15</inkml:trace>
  <inkml:trace contextRef="#ctx0" brushRef="#br0" timeOffset="23429.1">9004 10988 0,'0'0'15,"0"-24"1,50 24-1,49-25 1,50-25 0</inkml:trace>
  <inkml:trace contextRef="#ctx0" brushRef="#br0" timeOffset="23662.07">9178 11063 0,'0'0'0,"25"99"47,-25-49-47,24-1 16,-24 75-1,0-99-15</inkml:trace>
  <inkml:trace contextRef="#ctx0" brushRef="#br0" timeOffset="26045.05">21382 12502 0,'0'0'0,"-25"24"47,25 1-31,25 25 0,-25 24-1,0 1 1,0-26-1,0-24 1,0-50 0,-25 0-1,25 1 1,25-76 0,-25 1-1,0 25 1,24 74 15,1 0-15,0 25-1,25 49 1,-26-24 0,51 24-1,-1 0 1,-24-24-1,-25-25 1,-25-50 0,0 0-1,0 0-15,0 1 16,0-51 0,0-24-1,0 25 16,0 24-15,0 25-16</inkml:trace>
  <inkml:trace contextRef="#ctx0" brushRef="#br0" timeOffset="26628.19">22027 12551 0,'0'0'0,"-25"0"15,0 50 1,0-1 0,50 26-1,25-26 1,49 1 0,-50-25-1,26-50 1,-26-25 15,-24 1-15,-25-26-16,-25-24 15,-49 50 1,-25 24 0,49 74-1,1-24-15</inkml:trace>
  <inkml:trace contextRef="#ctx0" brushRef="#br0" timeOffset="37844.03">6325 5457 0,'0'0'0,"25"-25"46,-50 25 48,25 25-78,0 25-16,-25-1 15,25-24-15,-24 25 16,24-1 0,0-24-16,-25 25 15,25-1 1,0-24 0</inkml:trace>
  <inkml:trace contextRef="#ctx0" brushRef="#br0" timeOffset="38442.15">6350 5432 0,'0'0'16,"0"-25"0,0 50 93,25-25-109,-25 25 16,25 0-1,49 49 1,-49-24 0,24 24-1,1-24 1,-25-1-1,-25-24 1,0 0-16,25-25 16,-50 0-1</inkml:trace>
  <inkml:trace contextRef="#ctx0" brushRef="#br0" timeOffset="38924.94">6276 5705 0,'0'0'0,"24"-25"62,1 25-46,25 0 0,24 0-1,-24-25 1,-1 25-1</inkml:trace>
  <inkml:trace contextRef="#ctx0" brushRef="#br0" timeOffset="40041.25">7466 4986 0,'0'0'0,"0"-25"16,0 50 31,25 0-32,-25-1-15,0 1 16,0 25 0,0-1-1,25-24-15,-25 50 16</inkml:trace>
  <inkml:trace contextRef="#ctx0" brushRef="#br0" timeOffset="40860.24">7516 5060 0,'0'0'0,"-25"-25"16,50 1 15,0-1-15,24 25 0,-24-25-1,25 25 1,-1 25-1,-24 0 1,-50 24 0,25-24 15,-49 25-15,-1-26-1,25-24 1,25 25-16,25-50 47,0 25-32,24 0 1,51 25 0,-1-25-1,-74 25 1,-1 25-1,-48-26 1,-26 1 0,-49 0 15,49-25-31,-74 0 16,50-25-1</inkml:trace>
  <inkml:trace contextRef="#ctx0" brushRef="#br0" timeOffset="42908.39">10592 4490 0,'0'0'16,"0"-25"-16,0 0 16,-25 50 46,0 0-46,0 24-1,0-24 1,-49 99 0,24-74-1,26-26-15,-26 76 16,100-75-1,-75-1-15</inkml:trace>
  <inkml:trace contextRef="#ctx0" brushRef="#br0" timeOffset="43357.91">10542 4490 0,'0'0'0,"0"-25"16,25 25-1,0 0 32,-1 25-47,1-1 16,25 51-1,-1-50 1,1 74 0,-25-25-1,0-24 17,-25-75-32</inkml:trace>
  <inkml:trace contextRef="#ctx0" brushRef="#br0" timeOffset="43875.95">10344 4738 0,'0'0'0,"24"0"31,1 0-16,50 0 1,49-25 0,-25 25 15,-74 0-15,24 0-16,-24-25 15</inkml:trace>
  <inkml:trace contextRef="#ctx0" brushRef="#br0" timeOffset="44474.78">10964 4638 0,'0'0'15,"24"0"63,1 0-78,0-24 16,25 24-16,-1 0 16,51 0-1,-26 0 1</inkml:trace>
  <inkml:trace contextRef="#ctx0" brushRef="#br0" timeOffset="44974.7">11013 4738 0,'0'0'0,"25"0"47,25 0-32,24 0 1,-24 0-1,24 0 1,-24-25 0,-25 25-1,-1 0 1,-24-25-16</inkml:trace>
  <inkml:trace contextRef="#ctx0" brushRef="#br0" timeOffset="45657.95">11559 4440 0,'0'0'16,"0"-25"-1,0 50 48,0 0-48,0 0 1,25 49 0,-25-49-1,25 24 1,-25-24-16,24 25 15</inkml:trace>
  <inkml:trace contextRef="#ctx0" brushRef="#br0" timeOffset="46607.57">11559 4490 0,'0'0'0,"0"-25"47,25 25-1,0-25-46,-1 25 16,26-25 0,24 25-1,-49-25 1,25 50 0,-1 0-1,-24-25-15,-25 50 16,-25-1-1,1-24 17,-1 0-17,-25 0 1,1-1 0,24-24-1,50 0 32,-1 0-47,1 0 16,0 0-1,74 0 1,-74 0 0,25 0-16,-1 25 15,-24 0 1,-25 0-1,-74 24 1,-26-24 0,51-25 15,-75 0-15,25 0-16</inkml:trace>
  <inkml:trace contextRef="#ctx0" brushRef="#br0" timeOffset="48473.92">18628 3721 0,'0'0'0,"0"-25"0,-24 25 16,-1 50 31,25-1-32,-25 1 1,-25 49-1,25-25 1,1-49 0,-1 50-1,25-51 1,0 1-16</inkml:trace>
  <inkml:trace contextRef="#ctx0" brushRef="#br0" timeOffset="48923.99">18628 3696 0,'0'0'0,"0"-25"16,0 0-1,25 25 1,0 25 15,0 0-15,0 49-16,49 1 31,-49-26-15,0-24-16,24 50 15,26-51 1,-100-24-16</inkml:trace>
  <inkml:trace contextRef="#ctx0" brushRef="#br0" timeOffset="49308.25">18504 3994 0,'0'0'0,"25"0"16,74-25-1,1 0 1,-26 0 0</inkml:trace>
  <inkml:trace contextRef="#ctx0" brushRef="#br0" timeOffset="50357.25">20588 3522 0,'0'0'0,"0"-25"16,0 50 15,0 0-16,0 0-15,0 0 16,25 49 0,-25 1-1,0-26 1,0-49 0</inkml:trace>
  <inkml:trace contextRef="#ctx0" brushRef="#br0" timeOffset="51172.91">20613 3547 0,'0'0'0,"0"-25"31,24 25-16,1-25 1,0 25-16,0 0 16,49 0-1,-24 0 17,0 25-17,-50 0 1,-25 0-16,0 24 15,0-24 1,-24 0 0,24 0-1,50-25 32,-1 0-31,1 0-1,50 25 1,-51-25-16,26 74 16,-25-24 15,-25-1-15,-25-49-1,-25 0 1,-49 0-1,-25-24 1,50 24-16</inkml:trace>
  <inkml:trace contextRef="#ctx0" brushRef="#br0" timeOffset="53105.94">24656 4266 0,'0'0'0,"0"-24"47,-25 48 31,25 1-78,-25 0 0,25 0 15,-25 49 1,1-24 0,-1-25-1,25-1 1,-25 1 0</inkml:trace>
  <inkml:trace contextRef="#ctx0" brushRef="#br0" timeOffset="53507.83">24705 4192 0,'0'0'16,"0"25"30,25-25-46,-25 25 16,25 49 0,0 25-1,0-49 1,-1-1 0,-24-24-16,-24 0 15</inkml:trace>
  <inkml:trace contextRef="#ctx0" brushRef="#br0" timeOffset="53823.17">24631 4440 0,'0'0'0,"25"-25"31,0 25-15,24 0-16,1-25 15</inkml:trace>
  <inkml:trace contextRef="#ctx0" brushRef="#br0" timeOffset="55156.09">24383 3398 0,'0'0'0,"0"-25"15,0 50 48,0 0-63,0 0 15,0 24 17,0 1-17,0 24 1,0-24-1,0-25-15</inkml:trace>
  <inkml:trace contextRef="#ctx0" brushRef="#br0" timeOffset="55905.91">24482 3423 0,'0'0'0,"0"-25"0,25 25 16,-25-25-16,25 25 15,0-24 1,-1 24 0,26 0-1,0 24 17,-26 1-17,-48 25 1,-1-25-1,0-1 1,-25 1 0,1 0-1,24-25 1,50 0 15,24 0-15,26 0-1,-1 25 1,-24 24 0,-1 1-1,-49-25 1,-24 25 0,-51-26 15,26-24-31,-51 0 15,51 0-15</inkml:trace>
  <inkml:trace contextRef="#ctx0" brushRef="#br0" timeOffset="58272.15">19472 12824 0,'0'0'0,"0"-25"0,0 0 16,-25 75 46,-25-25-46,25 49-16,1-24 15,-51 74 1,50-75 0,1 51-1,-26-51 1,50-24-16</inkml:trace>
  <inkml:trace contextRef="#ctx0" brushRef="#br0" timeOffset="58638.25">19472 12750 0,'0'0'0,"24"-25"47,26 50-47,25 24 16,-1 75-1,0 0 1,-24-25 0,-50-24-1,0-50 1</inkml:trace>
  <inkml:trace contextRef="#ctx0" brushRef="#br0" timeOffset="59071.99">19248 13122 0,'0'0'16,"25"0"-16,0 0 16,25-25-1,74 25 1,0-25-1,-25 25 1,-49-50 0,-26 26-16</inkml:trace>
  <inkml:trace contextRef="#ctx0" brushRef="#br0" timeOffset="60155.11">24085 12774 0,'0'0'0,"-24"-24"16,24 48 31,0 26-47,0 0 15,0-1 1,0 1-16,0 24 31,0-24-31,0 24 16,0-24-1,0-75-15</inkml:trace>
  <inkml:trace contextRef="#ctx0" brushRef="#br0" timeOffset="60921.62">24160 12874 0,'0'0'0,"0"-25"16,25 0 15,-1 0-16,1 25 1,0-25-16,25 25 16,24-24-1,-24 24 1,-1 24 15,-49 26-15,-25 0-1,-24 24 1,-1-24 0,25-50-1,1 24 1,48-24 15,1 0-31,50 0 31,-1 50-15,-49 0 0,0-1-1,-50-24 1,-25 0 0,-24-25 15,-1 0-16,-49-25 1,75 0-16</inkml:trace>
  <inkml:trace contextRef="#ctx0" brushRef="#br0" timeOffset="66804.83">20365 6970 0,'0'0'0,"-25"25"93,-25 0-77,25 0 0,1-1-16,-51 51 15,1-1 1,24 1-1,25-51 1,25 1 0</inkml:trace>
  <inkml:trace contextRef="#ctx0" brushRef="#br0" timeOffset="67220.89">20340 6995 0,'0'0'15,"25"-25"17,-1 25-17,1 25 1,0 0-1,0 0 1,0 24-16,-1 75 16,26-25-1,-25-24 1,-25-50 0</inkml:trace>
  <inkml:trace contextRef="#ctx0" brushRef="#br0" timeOffset="67620.36">20141 7218 0,'0'0'0,"0"-25"31,25 25-15,25 0-16,74 0 15,0 0 1,-50-24 0,-49-1-1</inkml:trace>
  <inkml:trace contextRef="#ctx0" brushRef="#br0" timeOffset="68820.9">19348 7342 0,'0'0'0,"-25"-25"31,25 50 32,0 0-63,0 0 16,-25 24-1,25 1 1,0-25-1,0 0-15,0-1 16,-25-24 0,25 25-1</inkml:trace>
  <inkml:trace contextRef="#ctx0" brushRef="#br0" timeOffset="69636.67">19372 7367 0,'0'0'0,"0"-25"47,25 25-16,0 0-31,0-25 16,49 25-1,-49 0 1,0 25 0,0 0-1,-75 0 1,25 0-16,0-1 16,1 1-16,-26-25 31,25 25-16,50-25 48,0 0-63,0-25 16,-1 25-1,26 25 1,0 0-1,-25-25 1,-25 25 0,0-1-16,-25 26 15,-25-50 1,-49 0 0,99 0-1,-75 0 1</inkml:trace>
  <inkml:trace contextRef="#ctx0" brushRef="#br0" timeOffset="74869.05">23812 7441 0,'0'0'0,"0"-24"16,0-1-1,0 0 17,0 50 14,-24-25-46,24 49 16,-25-24 0,0 0-16,0 49 15,0-24 1,25 0 0</inkml:trace>
  <inkml:trace contextRef="#ctx0" brushRef="#br0" timeOffset="75252.88">23887 7367 0,'0'0'0,"0"-25"0,25 25 46,0 25-30,-1 0 0,1 24-16,25-24 15,-25 74 1,-1-24 0,-24-1-1,0-74 1</inkml:trace>
  <inkml:trace contextRef="#ctx0" brushRef="#br0" timeOffset="75652.14">23738 7590 0,'0'0'0,"0"-25"31,25 25-15,74 0 0,-24 0-1,24-24 1,-74 48-1</inkml:trace>
  <inkml:trace contextRef="#ctx0" brushRef="#br0" timeOffset="76151.98">24209 7590 0,'0'0'0,"25"-25"47,0 25-31,0 0 0,0 0-16,49 0 15,-24 0 1,-26 25-1</inkml:trace>
  <inkml:trace contextRef="#ctx0" brushRef="#br0" timeOffset="76451.98">24234 7714 0,'0'0'16,"25"-25"-1,25 25 16,-1 0-15,26 0 0,-51 0-1,1 0-15</inkml:trace>
  <inkml:trace contextRef="#ctx0" brushRef="#br0" timeOffset="76901.39">24631 7516 0,'0'0'0,"0"-25"16,0 50 31,0 0-32,0 49 1,0 0 0,0-49-1,0 25 1,0-75-1</inkml:trace>
  <inkml:trace contextRef="#ctx0" brushRef="#br0" timeOffset="77636.53">24656 7541 0,'0'0'0,"-25"0"16,50-25 15,0 25-16,-1 0 1,26-25 0,24 25-1,-24 25 1,-25-25 0,-50 49-1,-25-24 1,26 0-1,-1 0 1,0 0 0,0-25-1,75 0 17,-25 0-17,24 24 1,1 1-1,-25 0 1,24 25 0,-49-1-1,-49-24 1,24-25-16,-50 0 16,-24 0-1,74-25 1</inkml:trace>
  <inkml:trace contextRef="#ctx0" brushRef="#br0" timeOffset="79884.66">5283 11832 0,'0'0'0,"0"-25"16,0 0-1,0 0 17,-24 25 14,-1 50-30,25 0 0,-25-1-16,0 26 15,25-51 1,0 51 0,-25-50-1,25-1 1</inkml:trace>
  <inkml:trace contextRef="#ctx0" brushRef="#br0" timeOffset="80235.83">5259 11733 0,'0'0'0,"0"-25"47,24 25-47,1 25 31,25-1-31,24 76 31,-24-51-31,-1-24 16,26 49 0,-26-49-1</inkml:trace>
  <inkml:trace contextRef="#ctx0" brushRef="#br0" timeOffset="80601.19">5234 12005 0,'0'0'0,"25"0"47,-1-24-31,26 24-16,0-25 15,-1 0 1,1-49-16</inkml:trace>
  <inkml:trace contextRef="#ctx0" brushRef="#br0" timeOffset="81783.73">9699 11807 0,'0'0'0,"-25"25"62,25 24-46,0-24-1,-25 0 1,25 49 0,-25-49-1,25 0 1,25-25-1</inkml:trace>
  <inkml:trace contextRef="#ctx0" brushRef="#br0" timeOffset="82417.57">9699 11857 0,'0'0'15,"0"-25"-15,24 0 32,26 0-17,-25 0 1,49 25 0,-24 0-1,-25 25 1,-25 0-1,-50 25 1,25-1 15,-24-24-15,24-25-16,25 25 16,25-25 15,-1 0-16,26 0 1,0 25 0,-26-25-1,1 49 1,-50-24 0,1 0-1,-76-25 1,1 0-1,50-25-15</inkml:trace>
  <inkml:trace contextRef="#ctx0" brushRef="#br0" timeOffset="86450.21">6400 15131 0,'0'0'0,"0"-25"47,0 50 16,-25 0-63,25 24 15,-25 26 1,-25-1-1,26 1 1,-1-26 0,25-24-1</inkml:trace>
  <inkml:trace contextRef="#ctx0" brushRef="#br0" timeOffset="86933.33">6325 15131 0,'0'0'0,"0"-25"15,25 25 16,-25-25-15,25 25 0,0 0-1,49 50 1,-49-25-16,24 49 16,-24-24-1,0 49 1,-25-25-1,0-24 1,-25-25 0</inkml:trace>
  <inkml:trace contextRef="#ctx0" brushRef="#br0" timeOffset="87383.15">6300 15404 0,'0'0'15,"0"-25"17,25 25-17,25-25 1,49 0 0,-25 0-1,-49-24-15</inkml:trace>
  <inkml:trace contextRef="#ctx0" brushRef="#br0" timeOffset="88852.83">5978 16247 0,'0'0'0,"0"25"141,0 0-141,0 24 15,0-24 1,0 50 0,0-26-1,0-24 1,-25-25 0</inkml:trace>
  <inkml:trace contextRef="#ctx0" brushRef="#br0" timeOffset="89700.93">5978 16247 0,'0'0'16,"0"-25"31,25 25-31,-25-25-1,25 25 1,-1-24-1,1 24 1,0 0 0,-25 24-1,0 1 17,0 0-32,0 0 15,-25 0 1,25 24-1,-25-24 1,50-25 78,0 0-79,0-25 1,0 25 0,-1 25-16,1-25 15,-25 25 1,25 0 0,-50 0-1,25-1 1,-25 1-16,1-25 15,-26 50 1,25-25 15,0-25-31</inkml:trace>
  <inkml:trace contextRef="#ctx0" brushRef="#br0" timeOffset="91015.78">9128 15205 0,'0'0'0,"0"-25"16,-25 75 62,25-25-63,-24 24 1,24 1 0,-25 25-1,0-26 1,75-24-16</inkml:trace>
  <inkml:trace contextRef="#ctx0" brushRef="#br0" timeOffset="91415.86">9178 15131 0,'0'0'0,"0"-25"15,25 0 1,-1 25 0,1 0-1,25 25 1,-1 0 0,1 49-1,0 1 1,-50-1-1,0 1 1</inkml:trace>
  <inkml:trace contextRef="#ctx0" brushRef="#br0" timeOffset="91782.22">9178 15404 0,'0'0'16,"0"-25"15,25 0-15,-1 25-1,26-25 1,24 0-1,-49 1 1</inkml:trace>
  <inkml:trace contextRef="#ctx0" brushRef="#br0" timeOffset="92698.89">11385 14957 0,'0'0'0,"-24"-25"16,48 1 0,-24 48 31,-24 1-47,24 0 15,0 25 1,-25-1-16,25-24 15,-50 74 1,50-49 0,-25-50-1</inkml:trace>
  <inkml:trace contextRef="#ctx0" brushRef="#br0" timeOffset="93415.4">11410 14982 0,'0'0'0,"0"-25"31,25 25-16,-25-25 1,25 25-16,0 0 16,24-24-1,1 24 1,-25 24 0,-1 1-1,-48 25 1,-1-25-1,-25-1 1,1 1 0,24 0 15,50-25 0,24 0-15,-24 0-1,49 25 1,-24 24 0,-25 1-1,-50 0 1,-25-1 0,1-49-1,-50 0 1,-1 0-1,76-74-15</inkml:trace>
  <inkml:trace contextRef="#ctx0" brushRef="#br0" timeOffset="97564.88">7466 4638 0,'0'0'0,"0"-24"63,-25 24-16,1 0 15,-1 0-31,50 0 32,-1 0-63,26 0 15,24 0 1,125-25 0,-75 25-1,124 0 17,-149-25-32,25 25 15,-74-25 1,-25 0 15</inkml:trace>
  <inkml:trace contextRef="#ctx0" brushRef="#br0" timeOffset="99515.74">20762 3200 0,'0'0'0,"24"0"46,1 0-30,50 0 0,49 25-1,-25-25 1,124 0 0,25 24-1,25-24 1,-25 0-1,-149 0 1,75 0 0,-50 0-1,-50-24 1,-49 24 0,-50 24 30</inkml:trace>
  <inkml:trace contextRef="#ctx0" brushRef="#br0" timeOffset="109670.15">20737 3249 0,'0'-24'78,"25"24"-47,-1 0 126,1 0-142,0 0-15,0 0 16,0 0-16,24 0 31,26 0-15,-51 24-1,26-24 1,0 0 0,-26 0-1,26 0 1,0 25 0,-1-25-1,-24 0 1,0 0-1,0 0 1,-1-25 0,1 25-1,0 0 1,25 0 15,-26 0-15,1 0 15,0 0-15,0 0-1,0 0 1,-1 0 0,1 0-1,0 0-15,0 0 16,0 0-1,0 0 1,24 0 0,-24 0-1,0 0 1,24 0 15,-24 0-15,0 0-1,0 0 1,24 0 15,-24 0-31,0 0 16,0 0 0,0 0-1,24 0 1,-24 0-1,25 0 1,-26 25 15,1-25-15,0 0 0,0 0 15,0 0-16,-1 0 1,1 0-16,0 0 16,0 0-1,0 0 1,-1 0 15,1 0-15,0 0-1,0 0 1,0 0 0,-1 0-1,1 0 1,0 0 0,0 0-1,25 25 1,-26-25-1,1 0 17,0 0-1,0-25-15,0 25-1,-1 0 16,1 0 16,-25-25 47,-25 25-78,1 0-1,24-24 1,-25 24 0,-25 0-1,25 0 1,-24 0-16,-1 0 15,25 0 1,-49 0 0,24-25-1,25 25 1,-24 0 0,24 0 15,50 0 31,0 0-62,-1 25 16,51-25 0,24 0-1,-24 0 1,-1 0-1,-49 0 1,0 0 0,-1-25-1,26 25 1,-25 0 0,0 0-1,-1 0 32,1 0-16,-25-50 63</inkml:trace>
  <inkml:trace contextRef="#ctx0" brushRef="#br0" timeOffset="111844.86">21506 13097 0,'0'0'0,"0"-25"141,-25 25-126,0 0-15,0 0 63,0 0-32,1 0 0,48 0 32,1 0-48,0 0-15,25 0 16,49 0 0,-50 0-1,51-25 1,24 25 0,-75 0-1,26-25 1,-1 25-1,1 0 1,-26-24 0,-24 24-1,25 0 1</inkml:trace>
  <inkml:trace contextRef="#ctx0" brushRef="#br0" timeOffset="112411.78">21506 13097 0,'0'0'0,"24"0"32,26 0-17,-25 0 1,24 0-16,1 0 16,74 0-1,25 0 1,-50 0-1,-49-25 1</inkml:trace>
  <inkml:trace contextRef="#ctx0" brushRef="#br0" timeOffset="113178.31">21357 13146 0,'25'0'16,"24"0"-1,-24 0 1,25 0-16,49 0 31,0 0-15,25 0-1,0-24 1,-25 24 0,1-25-1,-1 25 1,-50 0-1,-24 0-15,-50-25 16,75 25 0</inkml:trace>
  <inkml:trace contextRef="#ctx0" brushRef="#br0" timeOffset="113711.15">21530 13122 0,'0'0'15,"25"0"17,0 0-17,0 0 1,24 0-16,1 0 16,99 0-1,0-25 1,-25 25-1,-50-25 1,-49 25 0</inkml:trace>
  <inkml:trace contextRef="#ctx0" brushRef="#br0" timeOffset="114180.43">21406 13171 0,'0'0'15,"25"0"16,0 0-15,0 0 0,74 0-1,25 0 1,50-25 0,-25 25-1,-100-24 1,26 24-1,-51 0 1,1-25 0</inkml:trace>
  <inkml:trace contextRef="#ctx0" brushRef="#br0" timeOffset="116626.65">7491 4614 0,'0'0'0,"-25"0"78,0 0-62,1 0 31,48 0 31,1 0-63,25 0-15,49 0 16,-49 0 0,98 0-1,1 0 1,0 24 15,-50-24-15,-24-24-1,-50 24 1</inkml:trace>
  <inkml:trace contextRef="#ctx0" brushRef="#br0" timeOffset="117061.08">7764 4614 0,'25'0'31,"-1"0"-31,51 0 16,-26 0 0,100-25-1,25 25 1,49 0 0,-99-25 15,-99 25-16,0 0 1,0 0 0</inkml:trace>
  <inkml:trace contextRef="#ctx0" brushRef="#br0" timeOffset="117510.58">7913 4589 0,'0'0'0,"24"25"47,1-25-31,99 0-1,25-25 1,-25 25 0,-49 0-1,24 0 1,-74-25 0,-25-25 15</inkml:trace>
  <inkml:trace contextRef="#ctx0" brushRef="#br0" timeOffset="117909.8">8012 4614 0,'0'0'0,"25"0"16,24 0-1,51 0 1,24 0 0,-50 0-1,-24 0 1,49 0 0,-50-25-1,-24 25 1</inkml:trace>
  <inkml:trace contextRef="#ctx0" brushRef="#br0" timeOffset="118293.32">8210 4589 0,'0'0'0,"50"0"16,-25 0-1,24 0-15,26 0 16,49 0 0,0-25-1,-75 25 1,-24 0 15</inkml:trace>
  <inkml:trace contextRef="#ctx0" brushRef="#br0" timeOffset="120826.84">6052 11559 0,'-24'0'94,"-1"0"-48,0 0-14,50 0 30,0 0-46,24 0-1,50 0 1,75 0 0,-75 0-1,100 0 1,-26 0 0,-24 0-1,-25 0 16,-74 0-31,-25 0 16,24 0 0,-24 0-1</inkml:trace>
  <inkml:trace contextRef="#ctx0" brushRef="#br0" timeOffset="121326.76">6672 11559 0,'0'0'0,"25"25"16,25-25-1,-1 0 1,1 0 0,25 0-16,98 0 15,50 0 1,-24 0 0,-125 0-1,100 0 1,-75 0 15,-49 0-15,-26 0-1</inkml:trace>
  <inkml:trace contextRef="#ctx0" brushRef="#br0" timeOffset="121792.4">7293 11584 0,'0'0'16,"24"0"-1,1 0-15,99 0 16,0 0-1,-25 0 1,125 0 0,-1 0-1,-25-25 1,-98 25 0,-51 0-1</inkml:trace>
  <inkml:trace contextRef="#ctx0" brushRef="#br0" timeOffset="122211.75">7665 11559 0,'0'0'0,"49"0"15,50 0 17,75 0-17,49 0 1,-99-25 0,100 25-1,-51-25 1,-49 25-1,-74 0 1,-25 0 0,-1 0 15</inkml:trace>
  <inkml:trace contextRef="#ctx0" brushRef="#br0" timeOffset="122606.05">8409 11559 0,'0'0'0,"25"0"31,74 0-15,50 0 0,-50-25-1,99 25 1,-74 0-1,-49 0 1,-100 0 47</inkml:trace>
  <inkml:trace contextRef="#ctx0" brushRef="#br0" timeOffset="124244.2">6127 11584 0,'0'0'0,"-25"0"32,0 0-1,0 0 0,1-25-15,-1 25 15,0 0-31,0 0 16,0 0-1,50 0 95,0 0-110,0 0 15,49 0 1,1 0-1,73 0 1,1 0 0,-99 0-16,24 0 15,-99 0 32</inkml:trace>
  <inkml:trace contextRef="#ctx0" brushRef="#br0" timeOffset="124526.09">6400 11559 0,'0'0'0,"49"0"0,75 0 15,-49 0 1,-1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EB215-B8DE-45F7-BD7F-CF71B4293ABC}" type="datetimeFigureOut">
              <a:rPr lang="en-IN" smtClean="0"/>
              <a:t>17-10-2020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33B6A-BD9A-4A17-918F-37A70B62AF06}" type="slidenum">
              <a:rPr lang="en-IN" smtClean="0"/>
              <a:t>‹#›</a:t>
            </a:fld>
            <a:endParaRPr lang="en-IN"/>
          </a:p>
        </p:txBody>
      </p:sp>
    </p:spTree>
    <p:extLst>
      <p:ext uri="{BB962C8B-B14F-4D97-AF65-F5344CB8AC3E}">
        <p14:creationId xmlns:p14="http://schemas.microsoft.com/office/powerpoint/2010/main" val="383195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33B6A-BD9A-4A17-918F-37A70B62AF06}" type="slidenum">
              <a:rPr lang="en-IN" smtClean="0"/>
              <a:t>17</a:t>
            </a:fld>
            <a:endParaRPr lang="en-IN"/>
          </a:p>
        </p:txBody>
      </p:sp>
    </p:spTree>
    <p:extLst>
      <p:ext uri="{BB962C8B-B14F-4D97-AF65-F5344CB8AC3E}">
        <p14:creationId xmlns:p14="http://schemas.microsoft.com/office/powerpoint/2010/main" val="315167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33B6A-BD9A-4A17-918F-37A70B62AF06}" type="slidenum">
              <a:rPr lang="en-IN" smtClean="0"/>
              <a:t>19</a:t>
            </a:fld>
            <a:endParaRPr lang="en-IN"/>
          </a:p>
        </p:txBody>
      </p:sp>
    </p:spTree>
    <p:extLst>
      <p:ext uri="{BB962C8B-B14F-4D97-AF65-F5344CB8AC3E}">
        <p14:creationId xmlns:p14="http://schemas.microsoft.com/office/powerpoint/2010/main" val="409845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33B6A-BD9A-4A17-918F-37A70B62AF06}" type="slidenum">
              <a:rPr lang="en-IN" smtClean="0"/>
              <a:t>21</a:t>
            </a:fld>
            <a:endParaRPr lang="en-IN"/>
          </a:p>
        </p:txBody>
      </p:sp>
    </p:spTree>
    <p:extLst>
      <p:ext uri="{BB962C8B-B14F-4D97-AF65-F5344CB8AC3E}">
        <p14:creationId xmlns:p14="http://schemas.microsoft.com/office/powerpoint/2010/main" val="274572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33B6A-BD9A-4A17-918F-37A70B62AF06}" type="slidenum">
              <a:rPr lang="en-IN" smtClean="0"/>
              <a:t>23</a:t>
            </a:fld>
            <a:endParaRPr lang="en-IN"/>
          </a:p>
        </p:txBody>
      </p:sp>
    </p:spTree>
    <p:extLst>
      <p:ext uri="{BB962C8B-B14F-4D97-AF65-F5344CB8AC3E}">
        <p14:creationId xmlns:p14="http://schemas.microsoft.com/office/powerpoint/2010/main" val="2976529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63B6CC-0BA0-46C1-A84C-C7E344AEED9C}" type="datetime1">
              <a:rPr lang="en-IN" smtClean="0"/>
              <a:t>17-10-2020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421500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660D79-091A-4DDB-908C-8350A5F675C7}" type="datetime1">
              <a:rPr lang="en-IN" smtClean="0"/>
              <a:t>17-10-2020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4098730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79F3E5-80E4-4C7A-B06E-1510F0BCBE28}" type="datetime1">
              <a:rPr lang="en-IN" smtClean="0"/>
              <a:t>17-10-2020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73995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FBAAAC-7F15-487D-906E-BD09A8F4CE24}" type="datetime1">
              <a:rPr lang="en-IN" smtClean="0"/>
              <a:t>17-10-2020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DEFC8D4E-5996-4771-8F1E-D1832BD424C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8786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369D6-7B73-4EE5-9D05-42F62B83257D}" type="datetime1">
              <a:rPr lang="en-IN" smtClean="0"/>
              <a:t>17-10-2020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50404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0E9379-F943-4479-9AB8-0CD3B94CD8A3}" type="datetime1">
              <a:rPr lang="en-IN" smtClean="0"/>
              <a:t>17-10-2020</a:t>
            </a:fld>
            <a:endParaRPr lang="en-IN"/>
          </a:p>
        </p:txBody>
      </p:sp>
      <p:sp>
        <p:nvSpPr>
          <p:cNvPr id="4" name="Footer Placeholder 3"/>
          <p:cNvSpPr>
            <a:spLocks noGrp="1"/>
          </p:cNvSpPr>
          <p:nvPr>
            <p:ph type="ftr" sz="quarter" idx="11"/>
          </p:nvPr>
        </p:nvSpPr>
        <p:spPr/>
        <p:txBody>
          <a:bodyPr/>
          <a:lstStyle/>
          <a:p>
            <a:r>
              <a:rPr lang="en-IN"/>
              <a:t>CIR</a:t>
            </a:r>
          </a:p>
        </p:txBody>
      </p:sp>
      <p:sp>
        <p:nvSpPr>
          <p:cNvPr id="5" name="Slide Number Placeholder 4"/>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2732442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39F3F3-CDAD-4B98-8E41-8F5516413071}" type="datetime1">
              <a:rPr lang="en-IN" smtClean="0"/>
              <a:t>17-10-2020</a:t>
            </a:fld>
            <a:endParaRPr lang="en-IN"/>
          </a:p>
        </p:txBody>
      </p:sp>
      <p:sp>
        <p:nvSpPr>
          <p:cNvPr id="4" name="Footer Placeholder 3"/>
          <p:cNvSpPr>
            <a:spLocks noGrp="1"/>
          </p:cNvSpPr>
          <p:nvPr>
            <p:ph type="ftr" sz="quarter" idx="11"/>
          </p:nvPr>
        </p:nvSpPr>
        <p:spPr/>
        <p:txBody>
          <a:bodyPr/>
          <a:lstStyle/>
          <a:p>
            <a:r>
              <a:rPr lang="en-IN"/>
              <a:t>CIR</a:t>
            </a:r>
          </a:p>
        </p:txBody>
      </p:sp>
      <p:sp>
        <p:nvSpPr>
          <p:cNvPr id="5" name="Slide Number Placeholder 4"/>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1361793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CC326-25CA-44C6-84A5-B81EDD229876}" type="datetime1">
              <a:rPr lang="en-IN" smtClean="0"/>
              <a:t>17-10-2020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2915806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5BDAB-DC78-4C25-B25F-ED805B73A9D5}" type="datetime1">
              <a:rPr lang="en-IN" smtClean="0"/>
              <a:t>17-10-2020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3605242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DFEC5-388F-46B4-8459-47F03B251CB5}" type="datetime1">
              <a:rPr lang="en-IN" smtClean="0"/>
              <a:t>17-10-2020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127286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2178D-ABF8-41F1-8DE8-BF869ADB1D5D}" type="datetime1">
              <a:rPr lang="en-IN" smtClean="0"/>
              <a:t>17-10-2020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132835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BDA01-B6E2-4AEA-9AA0-9502B84A3527}" type="datetime1">
              <a:rPr lang="en-IN" smtClean="0"/>
              <a:t>17-10-2020</a:t>
            </a:fld>
            <a:endParaRPr lang="en-IN"/>
          </a:p>
        </p:txBody>
      </p:sp>
      <p:sp>
        <p:nvSpPr>
          <p:cNvPr id="5" name="Footer Placeholder 4"/>
          <p:cNvSpPr>
            <a:spLocks noGrp="1"/>
          </p:cNvSpPr>
          <p:nvPr>
            <p:ph type="ftr" sz="quarter" idx="11"/>
          </p:nvPr>
        </p:nvSpPr>
        <p:spPr/>
        <p:txBody>
          <a:bodyPr/>
          <a:lstStyle/>
          <a:p>
            <a:r>
              <a:rPr lang="en-IN"/>
              <a:t>CIR</a:t>
            </a:r>
          </a:p>
        </p:txBody>
      </p:sp>
      <p:sp>
        <p:nvSpPr>
          <p:cNvPr id="6" name="Slide Number Placeholder 5"/>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277571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25133-417D-4482-8B48-CF0953334D3F}" type="datetime1">
              <a:rPr lang="en-IN" smtClean="0"/>
              <a:t>17-10-2020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210190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0F18EF-497B-44AF-ABDB-23A50459DE16}" type="datetime1">
              <a:rPr lang="en-IN" smtClean="0"/>
              <a:t>17-10-2020</a:t>
            </a:fld>
            <a:endParaRPr lang="en-IN"/>
          </a:p>
        </p:txBody>
      </p:sp>
      <p:sp>
        <p:nvSpPr>
          <p:cNvPr id="8" name="Footer Placeholder 7"/>
          <p:cNvSpPr>
            <a:spLocks noGrp="1"/>
          </p:cNvSpPr>
          <p:nvPr>
            <p:ph type="ftr" sz="quarter" idx="11"/>
          </p:nvPr>
        </p:nvSpPr>
        <p:spPr/>
        <p:txBody>
          <a:bodyPr/>
          <a:lstStyle/>
          <a:p>
            <a:r>
              <a:rPr lang="en-IN"/>
              <a:t>CIR</a:t>
            </a:r>
          </a:p>
        </p:txBody>
      </p:sp>
      <p:sp>
        <p:nvSpPr>
          <p:cNvPr id="9" name="Slide Number Placeholder 8"/>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63852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746AC-1D35-4FC9-A115-A31D9387D990}" type="datetime1">
              <a:rPr lang="en-IN" smtClean="0"/>
              <a:t>17-10-2020</a:t>
            </a:fld>
            <a:endParaRPr lang="en-IN"/>
          </a:p>
        </p:txBody>
      </p:sp>
      <p:sp>
        <p:nvSpPr>
          <p:cNvPr id="4" name="Footer Placeholder 3"/>
          <p:cNvSpPr>
            <a:spLocks noGrp="1"/>
          </p:cNvSpPr>
          <p:nvPr>
            <p:ph type="ftr" sz="quarter" idx="11"/>
          </p:nvPr>
        </p:nvSpPr>
        <p:spPr/>
        <p:txBody>
          <a:bodyPr/>
          <a:lstStyle/>
          <a:p>
            <a:r>
              <a:rPr lang="en-IN"/>
              <a:t>CIR</a:t>
            </a:r>
          </a:p>
        </p:txBody>
      </p:sp>
      <p:sp>
        <p:nvSpPr>
          <p:cNvPr id="5" name="Slide Number Placeholder 4"/>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170454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AE0B45E-AE76-481A-975F-E88BF21D9C4E}" type="datetime1">
              <a:rPr lang="en-IN" smtClean="0"/>
              <a:t>17-10-2020</a:t>
            </a:fld>
            <a:endParaRPr lang="en-IN"/>
          </a:p>
        </p:txBody>
      </p:sp>
      <p:sp>
        <p:nvSpPr>
          <p:cNvPr id="3" name="Footer Placeholder 2"/>
          <p:cNvSpPr>
            <a:spLocks noGrp="1"/>
          </p:cNvSpPr>
          <p:nvPr>
            <p:ph type="ftr" sz="quarter" idx="11"/>
          </p:nvPr>
        </p:nvSpPr>
        <p:spPr/>
        <p:txBody>
          <a:bodyPr/>
          <a:lstStyle/>
          <a:p>
            <a:r>
              <a:rPr lang="en-IN"/>
              <a:t>CIR</a:t>
            </a:r>
          </a:p>
        </p:txBody>
      </p:sp>
      <p:sp>
        <p:nvSpPr>
          <p:cNvPr id="4" name="Slide Number Placeholder 3"/>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188072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6ABB-95C9-4884-9034-F57183770C58}" type="datetime1">
              <a:rPr lang="en-IN" smtClean="0"/>
              <a:t>17-10-2020</a:t>
            </a:fld>
            <a:endParaRPr lang="en-IN"/>
          </a:p>
        </p:txBody>
      </p:sp>
      <p:sp>
        <p:nvSpPr>
          <p:cNvPr id="6" name="Footer Placeholder 5"/>
          <p:cNvSpPr>
            <a:spLocks noGrp="1"/>
          </p:cNvSpPr>
          <p:nvPr>
            <p:ph type="ftr" sz="quarter" idx="11"/>
          </p:nvPr>
        </p:nvSpPr>
        <p:spPr/>
        <p:txBody>
          <a:bodyPr/>
          <a:lstStyle/>
          <a:p>
            <a:r>
              <a:rPr lang="en-IN"/>
              <a:t>CIR</a:t>
            </a:r>
          </a:p>
        </p:txBody>
      </p:sp>
      <p:sp>
        <p:nvSpPr>
          <p:cNvPr id="7" name="Slide Number Placeholder 6"/>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7873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FA288-39F3-4869-A4B0-4A4870768D7C}" type="datetime1">
              <a:rPr lang="en-IN" smtClean="0"/>
              <a:t>17-10-2020</a:t>
            </a:fld>
            <a:endParaRPr lang="en-IN"/>
          </a:p>
        </p:txBody>
      </p:sp>
      <p:sp>
        <p:nvSpPr>
          <p:cNvPr id="6" name="Footer Placeholder 5"/>
          <p:cNvSpPr>
            <a:spLocks noGrp="1"/>
          </p:cNvSpPr>
          <p:nvPr>
            <p:ph type="ftr" sz="quarter" idx="11"/>
          </p:nvPr>
        </p:nvSpPr>
        <p:spPr/>
        <p:txBody>
          <a:bodyPr/>
          <a:lstStyle/>
          <a:p>
            <a:r>
              <a:rPr lang="en-US"/>
              <a:t>CIR</a:t>
            </a:r>
            <a:endParaRPr lang="en-US" dirty="0"/>
          </a:p>
        </p:txBody>
      </p:sp>
      <p:sp>
        <p:nvSpPr>
          <p:cNvPr id="7" name="Slide Number Placeholder 6"/>
          <p:cNvSpPr>
            <a:spLocks noGrp="1"/>
          </p:cNvSpPr>
          <p:nvPr>
            <p:ph type="sldNum" sz="quarter" idx="12"/>
          </p:nvPr>
        </p:nvSpPr>
        <p:spPr/>
        <p:txBody>
          <a:bodyPr/>
          <a:lstStyle/>
          <a:p>
            <a:fld id="{DEFC8D4E-5996-4771-8F1E-D1832BD424CC}" type="slidenum">
              <a:rPr lang="en-IN" smtClean="0"/>
              <a:t>‹#›</a:t>
            </a:fld>
            <a:endParaRPr lang="en-IN"/>
          </a:p>
        </p:txBody>
      </p:sp>
    </p:spTree>
    <p:extLst>
      <p:ext uri="{BB962C8B-B14F-4D97-AF65-F5344CB8AC3E}">
        <p14:creationId xmlns:p14="http://schemas.microsoft.com/office/powerpoint/2010/main" val="264122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ABBDDA8-E519-44CB-8B84-5B248F9F9758}" type="datetime1">
              <a:rPr lang="en-IN" smtClean="0"/>
              <a:t>17-10-2020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IN"/>
              <a:t>CIR</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EFC8D4E-5996-4771-8F1E-D1832BD424CC}" type="slidenum">
              <a:rPr lang="en-IN" smtClean="0"/>
              <a:t>‹#›</a:t>
            </a:fld>
            <a:endParaRPr lang="en-IN"/>
          </a:p>
        </p:txBody>
      </p:sp>
    </p:spTree>
    <p:extLst>
      <p:ext uri="{BB962C8B-B14F-4D97-AF65-F5344CB8AC3E}">
        <p14:creationId xmlns:p14="http://schemas.microsoft.com/office/powerpoint/2010/main" val="223839021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 id="2147483929"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2"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F5242E1E-7AA6-4D03-914D-BA8180C18994}"/>
              </a:ext>
            </a:extLst>
          </p:cNvPr>
          <p:cNvSpPr>
            <a:spLocks noGrp="1"/>
          </p:cNvSpPr>
          <p:nvPr>
            <p:ph type="ctrTitle"/>
          </p:nvPr>
        </p:nvSpPr>
        <p:spPr>
          <a:xfrm>
            <a:off x="1286933" y="2213361"/>
            <a:ext cx="6247721" cy="2204815"/>
          </a:xfrm>
        </p:spPr>
        <p:txBody>
          <a:bodyPr>
            <a:normAutofit/>
          </a:bodyPr>
          <a:lstStyle/>
          <a:p>
            <a:pPr algn="l"/>
            <a:r>
              <a:rPr lang="en-IN" dirty="0"/>
              <a:t>Syllogism</a:t>
            </a:r>
          </a:p>
        </p:txBody>
      </p:sp>
      <p:sp>
        <p:nvSpPr>
          <p:cNvPr id="3" name="Subtitle 2">
            <a:extLst>
              <a:ext uri="{FF2B5EF4-FFF2-40B4-BE49-F238E27FC236}">
                <a16:creationId xmlns:a16="http://schemas.microsoft.com/office/drawing/2014/main" id="{55B4BD01-FE1C-40B8-9004-3A3BA3883288}"/>
              </a:ext>
            </a:extLst>
          </p:cNvPr>
          <p:cNvSpPr>
            <a:spLocks noGrp="1"/>
          </p:cNvSpPr>
          <p:nvPr>
            <p:ph type="subTitle" idx="1"/>
          </p:nvPr>
        </p:nvSpPr>
        <p:spPr>
          <a:xfrm>
            <a:off x="1286934" y="4418176"/>
            <a:ext cx="6247721" cy="1264209"/>
          </a:xfrm>
        </p:spPr>
        <p:txBody>
          <a:bodyPr>
            <a:normAutofit/>
          </a:bodyPr>
          <a:lstStyle/>
          <a:p>
            <a:pPr algn="l"/>
            <a:r>
              <a:rPr lang="en-IN">
                <a:solidFill>
                  <a:schemeClr val="tx1">
                    <a:lumMod val="50000"/>
                    <a:lumOff val="50000"/>
                  </a:schemeClr>
                </a:solidFill>
              </a:rPr>
              <a:t>Deductive Reasoning</a:t>
            </a:r>
          </a:p>
        </p:txBody>
      </p:sp>
      <p:pic>
        <p:nvPicPr>
          <p:cNvPr id="32"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250007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0"/>
            <a:ext cx="2844002" cy="4018201"/>
          </a:xfrm>
        </p:spPr>
        <p:txBody>
          <a:bodyPr vert="horz" lIns="91440" tIns="45720" rIns="91440" bIns="45720" rtlCol="0" anchor="ctr">
            <a:normAutofit/>
          </a:bodyPr>
          <a:lstStyle/>
          <a:p>
            <a:pPr algn="l"/>
            <a:r>
              <a:rPr lang="en-US" sz="4400" cap="none" dirty="0"/>
              <a:t>Problem 3 </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9543AC1A-8216-4B88-8055-9A37E9A25692}"/>
              </a:ext>
            </a:extLst>
          </p:cNvPr>
          <p:cNvSpPr/>
          <p:nvPr/>
        </p:nvSpPr>
        <p:spPr>
          <a:xfrm>
            <a:off x="4799321" y="1341484"/>
            <a:ext cx="6641097" cy="4801314"/>
          </a:xfrm>
          <a:prstGeom prst="rect">
            <a:avLst/>
          </a:prstGeom>
        </p:spPr>
        <p:txBody>
          <a:bodyPr wrap="square">
            <a:spAutoFit/>
          </a:bodyPr>
          <a:lstStyle/>
          <a:p>
            <a:r>
              <a:rPr lang="en-IN" sz="2400" u="sng" dirty="0"/>
              <a:t>Statements: </a:t>
            </a:r>
          </a:p>
          <a:p>
            <a:r>
              <a:rPr lang="en-IN" sz="2400" dirty="0"/>
              <a:t>All guns are poles. 	Some boats are not pole.</a:t>
            </a:r>
          </a:p>
          <a:p>
            <a:endParaRPr lang="en-IN" sz="2400" dirty="0"/>
          </a:p>
          <a:p>
            <a:r>
              <a:rPr lang="en-IN" sz="2400" u="sng" dirty="0"/>
              <a:t>Conclusions:                                                                             </a:t>
            </a:r>
            <a:r>
              <a:rPr lang="en-IN" sz="2400" dirty="0"/>
              <a:t>I. All guns are boats.		                                         </a:t>
            </a:r>
          </a:p>
          <a:p>
            <a:r>
              <a:rPr lang="en-IN" sz="2400" dirty="0"/>
              <a:t>II. Some boats are not guns.</a:t>
            </a:r>
          </a:p>
          <a:p>
            <a:endParaRPr lang="en-IN" sz="2400" dirty="0"/>
          </a:p>
          <a:p>
            <a:pPr marL="342900" indent="-342900">
              <a:buFont typeface="+mj-lt"/>
              <a:buAutoNum type="alphaLcPeriod"/>
            </a:pPr>
            <a:r>
              <a:rPr lang="en-US" sz="2400" dirty="0"/>
              <a:t>if only conclusion I follows.</a:t>
            </a:r>
            <a:endParaRPr lang="en-IN" sz="2400" dirty="0"/>
          </a:p>
          <a:p>
            <a:pPr marL="342900" indent="-342900">
              <a:buFont typeface="+mj-lt"/>
              <a:buAutoNum type="alphaLcPeriod"/>
            </a:pPr>
            <a:r>
              <a:rPr lang="en-US" sz="2400" dirty="0"/>
              <a:t>if only conclusion II follows.</a:t>
            </a:r>
            <a:endParaRPr lang="en-IN" sz="2400" dirty="0"/>
          </a:p>
          <a:p>
            <a:pPr marL="342900" indent="-342900">
              <a:buFont typeface="+mj-lt"/>
              <a:buAutoNum type="alphaLcPeriod"/>
            </a:pPr>
            <a:r>
              <a:rPr lang="en-US" sz="2400" dirty="0"/>
              <a:t>if either I or II follows.</a:t>
            </a:r>
            <a:endParaRPr lang="en-IN" sz="2400" dirty="0"/>
          </a:p>
          <a:p>
            <a:pPr marL="342900" indent="-342900">
              <a:buFont typeface="+mj-lt"/>
              <a:buAutoNum type="alphaLcPeriod"/>
            </a:pPr>
            <a:r>
              <a:rPr lang="en-US" sz="2400" dirty="0"/>
              <a:t>if neither I nor II follows.</a:t>
            </a:r>
            <a:endParaRPr lang="en-IN" sz="2400" dirty="0"/>
          </a:p>
          <a:p>
            <a:pPr marL="342900" indent="-342900">
              <a:buFont typeface="+mj-lt"/>
              <a:buAutoNum type="alphaLcPeriod"/>
            </a:pPr>
            <a:r>
              <a:rPr lang="en-US" sz="2400" dirty="0"/>
              <a:t>if both I and II follow.</a:t>
            </a:r>
          </a:p>
          <a:p>
            <a:endParaRPr lang="en-IN" dirty="0"/>
          </a:p>
        </p:txBody>
      </p:sp>
      <p:sp>
        <p:nvSpPr>
          <p:cNvPr id="13" name="TextBox 12">
            <a:extLst>
              <a:ext uri="{FF2B5EF4-FFF2-40B4-BE49-F238E27FC236}">
                <a16:creationId xmlns:a16="http://schemas.microsoft.com/office/drawing/2014/main" id="{4A32F52B-6E2E-4FA6-BB60-03BC44B09888}"/>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b</a:t>
            </a:r>
          </a:p>
        </p:txBody>
      </p:sp>
      <p:sp>
        <p:nvSpPr>
          <p:cNvPr id="7" name="Date Placeholder 6">
            <a:extLst>
              <a:ext uri="{FF2B5EF4-FFF2-40B4-BE49-F238E27FC236}">
                <a16:creationId xmlns:a16="http://schemas.microsoft.com/office/drawing/2014/main" id="{1AF20202-F3EB-448B-AC04-6CEF078DE1C7}"/>
              </a:ext>
            </a:extLst>
          </p:cNvPr>
          <p:cNvSpPr>
            <a:spLocks noGrp="1"/>
          </p:cNvSpPr>
          <p:nvPr>
            <p:ph type="dt" sz="half" idx="10"/>
          </p:nvPr>
        </p:nvSpPr>
        <p:spPr/>
        <p:txBody>
          <a:bodyPr/>
          <a:lstStyle/>
          <a:p>
            <a:fld id="{BD1F0065-7359-4644-9881-9DA09CA942AA}" type="datetime1">
              <a:rPr lang="en-IN" smtClean="0"/>
              <a:t>17-10-2020</a:t>
            </a:fld>
            <a:endParaRPr lang="en-IN"/>
          </a:p>
        </p:txBody>
      </p:sp>
      <p:sp>
        <p:nvSpPr>
          <p:cNvPr id="9" name="Slide Number Placeholder 8">
            <a:extLst>
              <a:ext uri="{FF2B5EF4-FFF2-40B4-BE49-F238E27FC236}">
                <a16:creationId xmlns:a16="http://schemas.microsoft.com/office/drawing/2014/main" id="{13C5525F-6A57-4114-A17D-A8A1C5BACE3B}"/>
              </a:ext>
            </a:extLst>
          </p:cNvPr>
          <p:cNvSpPr>
            <a:spLocks noGrp="1"/>
          </p:cNvSpPr>
          <p:nvPr>
            <p:ph type="sldNum" sz="quarter" idx="12"/>
          </p:nvPr>
        </p:nvSpPr>
        <p:spPr/>
        <p:txBody>
          <a:bodyPr/>
          <a:lstStyle/>
          <a:p>
            <a:fld id="{DEFC8D4E-5996-4771-8F1E-D1832BD424CC}" type="slidenum">
              <a:rPr lang="en-IN" smtClean="0"/>
              <a:t>10</a:t>
            </a:fld>
            <a:endParaRPr lang="en-IN"/>
          </a:p>
        </p:txBody>
      </p:sp>
      <p:sp>
        <p:nvSpPr>
          <p:cNvPr id="3" name="Footer Placeholder 2">
            <a:extLst>
              <a:ext uri="{FF2B5EF4-FFF2-40B4-BE49-F238E27FC236}">
                <a16:creationId xmlns:a16="http://schemas.microsoft.com/office/drawing/2014/main" id="{F16A527F-3F9C-4078-B42E-6C3D6225BA33}"/>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272675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1000"/>
                                        <p:tgtEl>
                                          <p:spTgt spid="4">
                                            <p:txEl>
                                              <p:pRg st="7" end="7"/>
                                            </p:txEl>
                                          </p:spTgt>
                                        </p:tgtEl>
                                      </p:cBhvr>
                                    </p:animEffect>
                                    <p:anim calcmode="lin" valueType="num">
                                      <p:cBhvr>
                                        <p:cTn id="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1000"/>
                                        <p:tgtEl>
                                          <p:spTgt spid="4">
                                            <p:txEl>
                                              <p:pRg st="8" end="8"/>
                                            </p:txEl>
                                          </p:spTgt>
                                        </p:tgtEl>
                                      </p:cBhvr>
                                    </p:animEffect>
                                    <p:anim calcmode="lin" valueType="num">
                                      <p:cBhvr>
                                        <p:cTn id="1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1000"/>
                                        <p:tgtEl>
                                          <p:spTgt spid="4">
                                            <p:txEl>
                                              <p:pRg st="9" end="9"/>
                                            </p:txEl>
                                          </p:spTgt>
                                        </p:tgtEl>
                                      </p:cBhvr>
                                    </p:animEffect>
                                    <p:anim calcmode="lin" valueType="num">
                                      <p:cBhvr>
                                        <p:cTn id="2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1000"/>
                                        <p:tgtEl>
                                          <p:spTgt spid="4">
                                            <p:txEl>
                                              <p:pRg st="10" end="10"/>
                                            </p:txEl>
                                          </p:spTgt>
                                        </p:tgtEl>
                                      </p:cBhvr>
                                    </p:animEffect>
                                    <p:anim calcmode="lin" valueType="num">
                                      <p:cBhvr>
                                        <p:cTn id="2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400" cap="none" dirty="0">
                <a:solidFill>
                  <a:srgbClr val="FFFFFF"/>
                </a:solidFill>
              </a:rPr>
              <a:t>Problem</a:t>
            </a:r>
            <a:r>
              <a:rPr lang="en-IN" sz="4400" dirty="0">
                <a:solidFill>
                  <a:srgbClr val="FFFFFF"/>
                </a:solidFill>
              </a:rPr>
              <a:t> 4</a:t>
            </a: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5306C973-A485-4C2C-94BA-EC8EE5C3F806}"/>
              </a:ext>
            </a:extLst>
          </p:cNvPr>
          <p:cNvSpPr/>
          <p:nvPr/>
        </p:nvSpPr>
        <p:spPr>
          <a:xfrm>
            <a:off x="4634794" y="982176"/>
            <a:ext cx="6096000" cy="4893647"/>
          </a:xfrm>
          <a:prstGeom prst="rect">
            <a:avLst/>
          </a:prstGeom>
        </p:spPr>
        <p:txBody>
          <a:bodyPr>
            <a:spAutoFit/>
          </a:bodyPr>
          <a:lstStyle/>
          <a:p>
            <a:r>
              <a:rPr lang="en-US" sz="2400" u="sng" dirty="0"/>
              <a:t>Statements: </a:t>
            </a:r>
          </a:p>
          <a:p>
            <a:r>
              <a:rPr lang="en-US" sz="2400" dirty="0"/>
              <a:t>Some buds are leaves. No leaf is fruit. </a:t>
            </a:r>
          </a:p>
          <a:p>
            <a:r>
              <a:rPr lang="en-US" sz="2400" dirty="0"/>
              <a:t>Some fruits are buds.</a:t>
            </a:r>
          </a:p>
          <a:p>
            <a:endParaRPr lang="en-US" sz="2400" dirty="0"/>
          </a:p>
          <a:p>
            <a:r>
              <a:rPr lang="en-US" sz="2400" u="sng" dirty="0"/>
              <a:t>Conclusions: </a:t>
            </a:r>
            <a:r>
              <a:rPr lang="en-US" sz="2400" dirty="0"/>
              <a:t>				                                         I. Some fruits are leaves.	                                         II. All buds are fruits.		                                          III. Some leaves are buds.</a:t>
            </a:r>
          </a:p>
          <a:p>
            <a:endParaRPr lang="en-US" sz="2400" dirty="0"/>
          </a:p>
          <a:p>
            <a:pPr marL="457200" indent="-457200">
              <a:buFont typeface="+mj-lt"/>
              <a:buAutoNum type="alphaLcPeriod"/>
            </a:pPr>
            <a:r>
              <a:rPr lang="en-US" sz="2400" dirty="0"/>
              <a:t>Only I or II follows 	</a:t>
            </a:r>
          </a:p>
          <a:p>
            <a:pPr marL="457200" indent="-457200">
              <a:buFont typeface="+mj-lt"/>
              <a:buAutoNum type="alphaLcPeriod"/>
            </a:pPr>
            <a:r>
              <a:rPr lang="en-US" sz="2400" dirty="0"/>
              <a:t>Only III follows</a:t>
            </a:r>
          </a:p>
          <a:p>
            <a:pPr marL="457200" indent="-457200">
              <a:buFont typeface="+mj-lt"/>
              <a:buAutoNum type="alphaLcPeriod"/>
            </a:pPr>
            <a:r>
              <a:rPr lang="en-US" sz="2400" dirty="0"/>
              <a:t>Only II follows	</a:t>
            </a:r>
          </a:p>
          <a:p>
            <a:pPr marL="457200" indent="-457200">
              <a:buFont typeface="+mj-lt"/>
              <a:buAutoNum type="alphaLcPeriod"/>
            </a:pPr>
            <a:r>
              <a:rPr lang="en-US" sz="2400" dirty="0"/>
              <a:t>None follows 		</a:t>
            </a:r>
          </a:p>
        </p:txBody>
      </p:sp>
      <p:sp>
        <p:nvSpPr>
          <p:cNvPr id="8" name="TextBox 7">
            <a:extLst>
              <a:ext uri="{FF2B5EF4-FFF2-40B4-BE49-F238E27FC236}">
                <a16:creationId xmlns:a16="http://schemas.microsoft.com/office/drawing/2014/main" id="{D1D37043-7503-4185-8993-21E37892F7F1}"/>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b</a:t>
            </a:r>
          </a:p>
        </p:txBody>
      </p:sp>
      <p:sp>
        <p:nvSpPr>
          <p:cNvPr id="7" name="Date Placeholder 6">
            <a:extLst>
              <a:ext uri="{FF2B5EF4-FFF2-40B4-BE49-F238E27FC236}">
                <a16:creationId xmlns:a16="http://schemas.microsoft.com/office/drawing/2014/main" id="{7EC0A8D3-6310-4F27-B51F-D9BED34D92B5}"/>
              </a:ext>
            </a:extLst>
          </p:cNvPr>
          <p:cNvSpPr>
            <a:spLocks noGrp="1"/>
          </p:cNvSpPr>
          <p:nvPr>
            <p:ph type="dt" sz="half" idx="10"/>
          </p:nvPr>
        </p:nvSpPr>
        <p:spPr/>
        <p:txBody>
          <a:bodyPr/>
          <a:lstStyle/>
          <a:p>
            <a:fld id="{C3CAD48E-0098-43E3-A60E-4332C5BF68A0}" type="datetime1">
              <a:rPr lang="en-IN" smtClean="0"/>
              <a:t>17-10-2020</a:t>
            </a:fld>
            <a:endParaRPr lang="en-IN"/>
          </a:p>
        </p:txBody>
      </p:sp>
      <p:sp>
        <p:nvSpPr>
          <p:cNvPr id="9" name="Slide Number Placeholder 8">
            <a:extLst>
              <a:ext uri="{FF2B5EF4-FFF2-40B4-BE49-F238E27FC236}">
                <a16:creationId xmlns:a16="http://schemas.microsoft.com/office/drawing/2014/main" id="{9BE3AD7E-2BC8-45F5-9769-9425EB2FF090}"/>
              </a:ext>
            </a:extLst>
          </p:cNvPr>
          <p:cNvSpPr>
            <a:spLocks noGrp="1"/>
          </p:cNvSpPr>
          <p:nvPr>
            <p:ph type="sldNum" sz="quarter" idx="12"/>
          </p:nvPr>
        </p:nvSpPr>
        <p:spPr/>
        <p:txBody>
          <a:bodyPr/>
          <a:lstStyle/>
          <a:p>
            <a:fld id="{DEFC8D4E-5996-4771-8F1E-D1832BD424CC}" type="slidenum">
              <a:rPr lang="en-IN" smtClean="0"/>
              <a:t>11</a:t>
            </a:fld>
            <a:endParaRPr lang="en-IN"/>
          </a:p>
        </p:txBody>
      </p:sp>
      <p:sp>
        <p:nvSpPr>
          <p:cNvPr id="3" name="Footer Placeholder 2">
            <a:extLst>
              <a:ext uri="{FF2B5EF4-FFF2-40B4-BE49-F238E27FC236}">
                <a16:creationId xmlns:a16="http://schemas.microsoft.com/office/drawing/2014/main" id="{1A38143F-3F84-44E0-A3B3-779E256D0AF5}"/>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2143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1000"/>
                                        <p:tgtEl>
                                          <p:spTgt spid="4">
                                            <p:txEl>
                                              <p:pRg st="7" end="7"/>
                                            </p:txEl>
                                          </p:spTgt>
                                        </p:tgtEl>
                                      </p:cBhvr>
                                    </p:animEffect>
                                    <p:anim calcmode="lin" valueType="num">
                                      <p:cBhvr>
                                        <p:cTn id="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1000"/>
                                        <p:tgtEl>
                                          <p:spTgt spid="4">
                                            <p:txEl>
                                              <p:pRg st="8" end="8"/>
                                            </p:txEl>
                                          </p:spTgt>
                                        </p:tgtEl>
                                      </p:cBhvr>
                                    </p:animEffect>
                                    <p:anim calcmode="lin" valueType="num">
                                      <p:cBhvr>
                                        <p:cTn id="1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1000"/>
                                        <p:tgtEl>
                                          <p:spTgt spid="4">
                                            <p:txEl>
                                              <p:pRg st="9" end="9"/>
                                            </p:txEl>
                                          </p:spTgt>
                                        </p:tgtEl>
                                      </p:cBhvr>
                                    </p:animEffect>
                                    <p:anim calcmode="lin" valueType="num">
                                      <p:cBhvr>
                                        <p:cTn id="2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0"/>
            <a:ext cx="2844002" cy="4018201"/>
          </a:xfrm>
        </p:spPr>
        <p:txBody>
          <a:bodyPr vert="horz" lIns="91440" tIns="45720" rIns="91440" bIns="45720" rtlCol="0" anchor="ctr">
            <a:normAutofit/>
          </a:bodyPr>
          <a:lstStyle/>
          <a:p>
            <a:pPr algn="l"/>
            <a:r>
              <a:rPr lang="en-US" sz="4400" cap="none" dirty="0"/>
              <a:t>Problem 5 </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9543AC1A-8216-4B88-8055-9A37E9A25692}"/>
              </a:ext>
            </a:extLst>
          </p:cNvPr>
          <p:cNvSpPr/>
          <p:nvPr/>
        </p:nvSpPr>
        <p:spPr>
          <a:xfrm>
            <a:off x="4634794" y="982175"/>
            <a:ext cx="6096000" cy="4893647"/>
          </a:xfrm>
          <a:prstGeom prst="rect">
            <a:avLst/>
          </a:prstGeom>
        </p:spPr>
        <p:txBody>
          <a:bodyPr>
            <a:spAutoFit/>
          </a:bodyPr>
          <a:lstStyle/>
          <a:p>
            <a:r>
              <a:rPr lang="en-US" sz="2400" u="sng" dirty="0"/>
              <a:t>Statements</a:t>
            </a:r>
          </a:p>
          <a:p>
            <a:r>
              <a:rPr lang="en-US" sz="2400" dirty="0"/>
              <a:t>All pencils are sticks. Some sticks are notes. </a:t>
            </a:r>
          </a:p>
          <a:p>
            <a:r>
              <a:rPr lang="en-US" sz="2400" dirty="0"/>
              <a:t>All diaries are notes.</a:t>
            </a:r>
          </a:p>
          <a:p>
            <a:endParaRPr lang="en-US" sz="2400" dirty="0"/>
          </a:p>
          <a:p>
            <a:r>
              <a:rPr lang="en-US" sz="2400" u="sng" dirty="0"/>
              <a:t>Conclusions: </a:t>
            </a:r>
            <a:r>
              <a:rPr lang="en-US" sz="2400" dirty="0"/>
              <a:t>			                                                          I. Some notes are diaries.	                                        II. Some sticks are pencils.		                            III. Some diaries are sticks.</a:t>
            </a:r>
          </a:p>
          <a:p>
            <a:endParaRPr lang="en-US" sz="2400" dirty="0"/>
          </a:p>
          <a:p>
            <a:pPr marL="457200" indent="-457200">
              <a:buFont typeface="+mj-lt"/>
              <a:buAutoNum type="alphaLcPeriod"/>
            </a:pPr>
            <a:r>
              <a:rPr lang="en-US" sz="2400" dirty="0"/>
              <a:t>All follow 			</a:t>
            </a:r>
          </a:p>
          <a:p>
            <a:pPr marL="457200" indent="-457200">
              <a:buFont typeface="+mj-lt"/>
              <a:buAutoNum type="alphaLcPeriod"/>
            </a:pPr>
            <a:r>
              <a:rPr lang="en-US" sz="2400" dirty="0"/>
              <a:t>Only I follow 			</a:t>
            </a:r>
          </a:p>
          <a:p>
            <a:pPr marL="457200" indent="-457200">
              <a:buFont typeface="+mj-lt"/>
              <a:buAutoNum type="alphaLcPeriod"/>
            </a:pPr>
            <a:r>
              <a:rPr lang="en-US" sz="2400" dirty="0"/>
              <a:t>Only I and II follow</a:t>
            </a:r>
          </a:p>
          <a:p>
            <a:pPr marL="457200" indent="-457200">
              <a:buFont typeface="+mj-lt"/>
              <a:buAutoNum type="alphaLcPeriod"/>
            </a:pPr>
            <a:r>
              <a:rPr lang="en-US" sz="2400" dirty="0"/>
              <a:t>Only II follows 		</a:t>
            </a:r>
          </a:p>
        </p:txBody>
      </p:sp>
      <p:sp>
        <p:nvSpPr>
          <p:cNvPr id="11" name="TextBox 10">
            <a:extLst>
              <a:ext uri="{FF2B5EF4-FFF2-40B4-BE49-F238E27FC236}">
                <a16:creationId xmlns:a16="http://schemas.microsoft.com/office/drawing/2014/main" id="{C65CB353-F71E-4B1C-BFAF-DE0179CE7AA6}"/>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c</a:t>
            </a:r>
          </a:p>
        </p:txBody>
      </p:sp>
      <p:sp>
        <p:nvSpPr>
          <p:cNvPr id="7" name="Date Placeholder 6">
            <a:extLst>
              <a:ext uri="{FF2B5EF4-FFF2-40B4-BE49-F238E27FC236}">
                <a16:creationId xmlns:a16="http://schemas.microsoft.com/office/drawing/2014/main" id="{3424D054-BADA-43BC-B86A-E59BA05EB3C4}"/>
              </a:ext>
            </a:extLst>
          </p:cNvPr>
          <p:cNvSpPr>
            <a:spLocks noGrp="1"/>
          </p:cNvSpPr>
          <p:nvPr>
            <p:ph type="dt" sz="half" idx="10"/>
          </p:nvPr>
        </p:nvSpPr>
        <p:spPr/>
        <p:txBody>
          <a:bodyPr/>
          <a:lstStyle/>
          <a:p>
            <a:fld id="{AC21646F-AF07-4A34-BA3A-6F5DDEC6BA00}" type="datetime1">
              <a:rPr lang="en-IN" smtClean="0"/>
              <a:t>17-10-2020</a:t>
            </a:fld>
            <a:endParaRPr lang="en-IN"/>
          </a:p>
        </p:txBody>
      </p:sp>
      <p:sp>
        <p:nvSpPr>
          <p:cNvPr id="9" name="Slide Number Placeholder 8">
            <a:extLst>
              <a:ext uri="{FF2B5EF4-FFF2-40B4-BE49-F238E27FC236}">
                <a16:creationId xmlns:a16="http://schemas.microsoft.com/office/drawing/2014/main" id="{B4D847F2-A809-4ADB-BAEA-C9C708D9D1BF}"/>
              </a:ext>
            </a:extLst>
          </p:cNvPr>
          <p:cNvSpPr>
            <a:spLocks noGrp="1"/>
          </p:cNvSpPr>
          <p:nvPr>
            <p:ph type="sldNum" sz="quarter" idx="12"/>
          </p:nvPr>
        </p:nvSpPr>
        <p:spPr/>
        <p:txBody>
          <a:bodyPr/>
          <a:lstStyle/>
          <a:p>
            <a:fld id="{DEFC8D4E-5996-4771-8F1E-D1832BD424CC}" type="slidenum">
              <a:rPr lang="en-IN" smtClean="0"/>
              <a:t>12</a:t>
            </a:fld>
            <a:endParaRPr lang="en-IN"/>
          </a:p>
        </p:txBody>
      </p:sp>
      <p:sp>
        <p:nvSpPr>
          <p:cNvPr id="3" name="Footer Placeholder 2">
            <a:extLst>
              <a:ext uri="{FF2B5EF4-FFF2-40B4-BE49-F238E27FC236}">
                <a16:creationId xmlns:a16="http://schemas.microsoft.com/office/drawing/2014/main" id="{CAB228DE-EF8E-45FD-9C8F-7D7D8324978D}"/>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419179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1000"/>
                                        <p:tgtEl>
                                          <p:spTgt spid="4">
                                            <p:txEl>
                                              <p:pRg st="7" end="7"/>
                                            </p:txEl>
                                          </p:spTgt>
                                        </p:tgtEl>
                                      </p:cBhvr>
                                    </p:animEffect>
                                    <p:anim calcmode="lin" valueType="num">
                                      <p:cBhvr>
                                        <p:cTn id="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1000"/>
                                        <p:tgtEl>
                                          <p:spTgt spid="4">
                                            <p:txEl>
                                              <p:pRg st="8" end="8"/>
                                            </p:txEl>
                                          </p:spTgt>
                                        </p:tgtEl>
                                      </p:cBhvr>
                                    </p:animEffect>
                                    <p:anim calcmode="lin" valueType="num">
                                      <p:cBhvr>
                                        <p:cTn id="1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1000"/>
                                        <p:tgtEl>
                                          <p:spTgt spid="4">
                                            <p:txEl>
                                              <p:pRg st="9" end="9"/>
                                            </p:txEl>
                                          </p:spTgt>
                                        </p:tgtEl>
                                      </p:cBhvr>
                                    </p:animEffect>
                                    <p:anim calcmode="lin" valueType="num">
                                      <p:cBhvr>
                                        <p:cTn id="2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400" cap="none" dirty="0">
                <a:solidFill>
                  <a:srgbClr val="FFFFFF"/>
                </a:solidFill>
              </a:rPr>
              <a:t>Problem</a:t>
            </a:r>
            <a:r>
              <a:rPr lang="en-IN" sz="4400" dirty="0">
                <a:solidFill>
                  <a:srgbClr val="FFFFFF"/>
                </a:solidFill>
              </a:rPr>
              <a:t> 6</a:t>
            </a: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5306C973-A485-4C2C-94BA-EC8EE5C3F806}"/>
              </a:ext>
            </a:extLst>
          </p:cNvPr>
          <p:cNvSpPr/>
          <p:nvPr/>
        </p:nvSpPr>
        <p:spPr>
          <a:xfrm>
            <a:off x="4634794" y="982176"/>
            <a:ext cx="6096000" cy="4893647"/>
          </a:xfrm>
          <a:prstGeom prst="rect">
            <a:avLst/>
          </a:prstGeom>
        </p:spPr>
        <p:txBody>
          <a:bodyPr>
            <a:spAutoFit/>
          </a:bodyPr>
          <a:lstStyle/>
          <a:p>
            <a:r>
              <a:rPr lang="en-US" sz="2400" u="sng" dirty="0"/>
              <a:t>Statements: </a:t>
            </a:r>
          </a:p>
          <a:p>
            <a:r>
              <a:rPr lang="en-US" sz="2400" dirty="0"/>
              <a:t>Some cycles are buses. All cars are buses. </a:t>
            </a:r>
          </a:p>
          <a:p>
            <a:r>
              <a:rPr lang="en-US" sz="2400" dirty="0"/>
              <a:t>Some buses are trains.</a:t>
            </a:r>
          </a:p>
          <a:p>
            <a:endParaRPr lang="en-US" sz="2400" dirty="0"/>
          </a:p>
          <a:p>
            <a:r>
              <a:rPr lang="en-US" sz="2400" i="1" u="sng" dirty="0"/>
              <a:t>Conclusions: </a:t>
            </a:r>
            <a:r>
              <a:rPr lang="en-US" sz="2400" dirty="0"/>
              <a:t>			                                         I. All cars are cycles.		                                       II. Some trains are buses.		                           III. Some trains are cars.</a:t>
            </a:r>
          </a:p>
          <a:p>
            <a:endParaRPr lang="en-US" sz="2400" dirty="0"/>
          </a:p>
          <a:p>
            <a:pPr marL="342900" indent="-342900">
              <a:buFont typeface="+mj-lt"/>
              <a:buAutoNum type="alphaLcPeriod"/>
            </a:pPr>
            <a:r>
              <a:rPr lang="en-US" sz="2400" dirty="0"/>
              <a:t>Only I and II follow </a:t>
            </a:r>
          </a:p>
          <a:p>
            <a:pPr marL="342900" indent="-342900">
              <a:buFont typeface="+mj-lt"/>
              <a:buAutoNum type="alphaLcPeriod"/>
            </a:pPr>
            <a:r>
              <a:rPr lang="en-US" sz="2400" dirty="0"/>
              <a:t>Only II follow		</a:t>
            </a:r>
            <a:endParaRPr lang="en-IN" sz="2400" dirty="0"/>
          </a:p>
          <a:p>
            <a:pPr marL="342900" indent="-342900">
              <a:buFont typeface="+mj-lt"/>
              <a:buAutoNum type="alphaLcPeriod"/>
            </a:pPr>
            <a:r>
              <a:rPr lang="en-US" sz="2400" dirty="0"/>
              <a:t>Only II and III follow	</a:t>
            </a:r>
            <a:endParaRPr lang="en-IN" sz="2400" dirty="0"/>
          </a:p>
          <a:p>
            <a:pPr marL="342900" indent="-342900">
              <a:buFont typeface="+mj-lt"/>
              <a:buAutoNum type="alphaLcPeriod"/>
            </a:pPr>
            <a:r>
              <a:rPr lang="en-US" sz="2400" dirty="0"/>
              <a:t>Only land III follow</a:t>
            </a:r>
            <a:endParaRPr lang="en-IN" sz="2400" dirty="0"/>
          </a:p>
        </p:txBody>
      </p:sp>
      <p:sp>
        <p:nvSpPr>
          <p:cNvPr id="8" name="TextBox 7">
            <a:extLst>
              <a:ext uri="{FF2B5EF4-FFF2-40B4-BE49-F238E27FC236}">
                <a16:creationId xmlns:a16="http://schemas.microsoft.com/office/drawing/2014/main" id="{D1D37043-7503-4185-8993-21E37892F7F1}"/>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b</a:t>
            </a:r>
          </a:p>
        </p:txBody>
      </p:sp>
      <p:sp>
        <p:nvSpPr>
          <p:cNvPr id="7" name="Date Placeholder 6">
            <a:extLst>
              <a:ext uri="{FF2B5EF4-FFF2-40B4-BE49-F238E27FC236}">
                <a16:creationId xmlns:a16="http://schemas.microsoft.com/office/drawing/2014/main" id="{04F2151A-291C-4270-A7A4-612B9EA0C59C}"/>
              </a:ext>
            </a:extLst>
          </p:cNvPr>
          <p:cNvSpPr>
            <a:spLocks noGrp="1"/>
          </p:cNvSpPr>
          <p:nvPr>
            <p:ph type="dt" sz="half" idx="10"/>
          </p:nvPr>
        </p:nvSpPr>
        <p:spPr/>
        <p:txBody>
          <a:bodyPr/>
          <a:lstStyle/>
          <a:p>
            <a:fld id="{C8DD3754-D8F8-4758-9F34-41B4DC2EF152}" type="datetime1">
              <a:rPr lang="en-IN" smtClean="0"/>
              <a:t>17-10-2020</a:t>
            </a:fld>
            <a:endParaRPr lang="en-IN"/>
          </a:p>
        </p:txBody>
      </p:sp>
      <p:sp>
        <p:nvSpPr>
          <p:cNvPr id="9" name="Slide Number Placeholder 8">
            <a:extLst>
              <a:ext uri="{FF2B5EF4-FFF2-40B4-BE49-F238E27FC236}">
                <a16:creationId xmlns:a16="http://schemas.microsoft.com/office/drawing/2014/main" id="{F95E9F26-31C6-4AB2-9238-ECA4FF1A88FA}"/>
              </a:ext>
            </a:extLst>
          </p:cNvPr>
          <p:cNvSpPr>
            <a:spLocks noGrp="1"/>
          </p:cNvSpPr>
          <p:nvPr>
            <p:ph type="sldNum" sz="quarter" idx="12"/>
          </p:nvPr>
        </p:nvSpPr>
        <p:spPr/>
        <p:txBody>
          <a:bodyPr/>
          <a:lstStyle/>
          <a:p>
            <a:fld id="{DEFC8D4E-5996-4771-8F1E-D1832BD424CC}" type="slidenum">
              <a:rPr lang="en-IN" smtClean="0"/>
              <a:t>13</a:t>
            </a:fld>
            <a:endParaRPr lang="en-IN"/>
          </a:p>
        </p:txBody>
      </p:sp>
      <p:sp>
        <p:nvSpPr>
          <p:cNvPr id="3" name="Footer Placeholder 2">
            <a:extLst>
              <a:ext uri="{FF2B5EF4-FFF2-40B4-BE49-F238E27FC236}">
                <a16:creationId xmlns:a16="http://schemas.microsoft.com/office/drawing/2014/main" id="{0C491AFF-0069-4C04-B1A0-EBD41E18A5F8}"/>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24923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1000"/>
                                        <p:tgtEl>
                                          <p:spTgt spid="4">
                                            <p:txEl>
                                              <p:pRg st="7" end="7"/>
                                            </p:txEl>
                                          </p:spTgt>
                                        </p:tgtEl>
                                      </p:cBhvr>
                                    </p:animEffect>
                                    <p:anim calcmode="lin" valueType="num">
                                      <p:cBhvr>
                                        <p:cTn id="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1000"/>
                                        <p:tgtEl>
                                          <p:spTgt spid="4">
                                            <p:txEl>
                                              <p:pRg st="8" end="8"/>
                                            </p:txEl>
                                          </p:spTgt>
                                        </p:tgtEl>
                                      </p:cBhvr>
                                    </p:animEffect>
                                    <p:anim calcmode="lin" valueType="num">
                                      <p:cBhvr>
                                        <p:cTn id="1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1000"/>
                                        <p:tgtEl>
                                          <p:spTgt spid="4">
                                            <p:txEl>
                                              <p:pRg st="9" end="9"/>
                                            </p:txEl>
                                          </p:spTgt>
                                        </p:tgtEl>
                                      </p:cBhvr>
                                    </p:animEffect>
                                    <p:anim calcmode="lin" valueType="num">
                                      <p:cBhvr>
                                        <p:cTn id="2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0"/>
            <a:ext cx="2844002" cy="4018201"/>
          </a:xfrm>
        </p:spPr>
        <p:txBody>
          <a:bodyPr vert="horz" lIns="91440" tIns="45720" rIns="91440" bIns="45720" rtlCol="0" anchor="ctr">
            <a:normAutofit/>
          </a:bodyPr>
          <a:lstStyle/>
          <a:p>
            <a:pPr algn="l"/>
            <a:r>
              <a:rPr lang="en-US" sz="4400" cap="none" dirty="0"/>
              <a:t>Problem 7 </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9543AC1A-8216-4B88-8055-9A37E9A25692}"/>
              </a:ext>
            </a:extLst>
          </p:cNvPr>
          <p:cNvSpPr/>
          <p:nvPr/>
        </p:nvSpPr>
        <p:spPr>
          <a:xfrm>
            <a:off x="4634794" y="982175"/>
            <a:ext cx="6096000" cy="4893647"/>
          </a:xfrm>
          <a:prstGeom prst="rect">
            <a:avLst/>
          </a:prstGeom>
        </p:spPr>
        <p:txBody>
          <a:bodyPr>
            <a:spAutoFit/>
          </a:bodyPr>
          <a:lstStyle/>
          <a:p>
            <a:r>
              <a:rPr lang="en-US" sz="2400" u="sng" dirty="0"/>
              <a:t>Statements: </a:t>
            </a:r>
          </a:p>
          <a:p>
            <a:r>
              <a:rPr lang="en-US" sz="2400" dirty="0"/>
              <a:t>Some birds are animals. All animals are rivers. </a:t>
            </a:r>
          </a:p>
          <a:p>
            <a:r>
              <a:rPr lang="en-US" sz="2400" dirty="0"/>
              <a:t>Some rivers are lions.</a:t>
            </a:r>
          </a:p>
          <a:p>
            <a:endParaRPr lang="en-US" sz="2400" dirty="0"/>
          </a:p>
          <a:p>
            <a:r>
              <a:rPr lang="en-US" sz="2400" i="1" u="sng" dirty="0"/>
              <a:t>Conclusions:                                                                    </a:t>
            </a:r>
            <a:r>
              <a:rPr lang="en-US" sz="2400" dirty="0"/>
              <a:t>I. Some lions are animals	                                        II. Some rivers are birds		                                III. No animal is lion</a:t>
            </a:r>
          </a:p>
          <a:p>
            <a:endParaRPr lang="en-US" sz="2400" dirty="0"/>
          </a:p>
          <a:p>
            <a:pPr marL="457200" indent="-457200">
              <a:buFont typeface="+mj-lt"/>
              <a:buAutoNum type="alphaLcPeriod"/>
            </a:pPr>
            <a:r>
              <a:rPr lang="en-US" sz="2400" dirty="0"/>
              <a:t>Either I or III and II follows</a:t>
            </a:r>
          </a:p>
          <a:p>
            <a:pPr marL="457200" indent="-457200">
              <a:buFont typeface="+mj-lt"/>
              <a:buAutoNum type="alphaLcPeriod"/>
            </a:pPr>
            <a:r>
              <a:rPr lang="en-US" sz="2400" dirty="0"/>
              <a:t>Only II follows 		</a:t>
            </a:r>
          </a:p>
          <a:p>
            <a:pPr marL="457200" indent="-457200">
              <a:buFont typeface="+mj-lt"/>
              <a:buAutoNum type="alphaLcPeriod"/>
            </a:pPr>
            <a:r>
              <a:rPr lang="en-US" sz="2400" dirty="0"/>
              <a:t>Only either I or III follows		</a:t>
            </a:r>
          </a:p>
          <a:p>
            <a:pPr marL="457200" indent="-457200">
              <a:buFont typeface="+mj-lt"/>
              <a:buAutoNum type="alphaLcPeriod"/>
            </a:pPr>
            <a:r>
              <a:rPr lang="en-US" sz="2400" dirty="0"/>
              <a:t>Only either II or III follow </a:t>
            </a:r>
          </a:p>
        </p:txBody>
      </p:sp>
      <p:sp>
        <p:nvSpPr>
          <p:cNvPr id="11" name="TextBox 10">
            <a:extLst>
              <a:ext uri="{FF2B5EF4-FFF2-40B4-BE49-F238E27FC236}">
                <a16:creationId xmlns:a16="http://schemas.microsoft.com/office/drawing/2014/main" id="{C65CB353-F71E-4B1C-BFAF-DE0179CE7AA6}"/>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a</a:t>
            </a:r>
          </a:p>
        </p:txBody>
      </p:sp>
      <p:sp>
        <p:nvSpPr>
          <p:cNvPr id="7" name="Date Placeholder 6">
            <a:extLst>
              <a:ext uri="{FF2B5EF4-FFF2-40B4-BE49-F238E27FC236}">
                <a16:creationId xmlns:a16="http://schemas.microsoft.com/office/drawing/2014/main" id="{38E77D24-A0D3-49D0-99EB-A846AC5092A9}"/>
              </a:ext>
            </a:extLst>
          </p:cNvPr>
          <p:cNvSpPr>
            <a:spLocks noGrp="1"/>
          </p:cNvSpPr>
          <p:nvPr>
            <p:ph type="dt" sz="half" idx="10"/>
          </p:nvPr>
        </p:nvSpPr>
        <p:spPr/>
        <p:txBody>
          <a:bodyPr/>
          <a:lstStyle/>
          <a:p>
            <a:fld id="{7FFED07D-838E-411E-9FA9-D06C01CE2E29}" type="datetime1">
              <a:rPr lang="en-IN" smtClean="0"/>
              <a:t>17-10-2020</a:t>
            </a:fld>
            <a:endParaRPr lang="en-IN"/>
          </a:p>
        </p:txBody>
      </p:sp>
      <p:sp>
        <p:nvSpPr>
          <p:cNvPr id="9" name="Slide Number Placeholder 8">
            <a:extLst>
              <a:ext uri="{FF2B5EF4-FFF2-40B4-BE49-F238E27FC236}">
                <a16:creationId xmlns:a16="http://schemas.microsoft.com/office/drawing/2014/main" id="{966B8830-0A33-4AC7-9851-79E488C926EA}"/>
              </a:ext>
            </a:extLst>
          </p:cNvPr>
          <p:cNvSpPr>
            <a:spLocks noGrp="1"/>
          </p:cNvSpPr>
          <p:nvPr>
            <p:ph type="sldNum" sz="quarter" idx="12"/>
          </p:nvPr>
        </p:nvSpPr>
        <p:spPr/>
        <p:txBody>
          <a:bodyPr/>
          <a:lstStyle/>
          <a:p>
            <a:fld id="{DEFC8D4E-5996-4771-8F1E-D1832BD424CC}" type="slidenum">
              <a:rPr lang="en-IN" smtClean="0"/>
              <a:t>14</a:t>
            </a:fld>
            <a:endParaRPr lang="en-IN"/>
          </a:p>
        </p:txBody>
      </p:sp>
      <p:sp>
        <p:nvSpPr>
          <p:cNvPr id="3" name="Footer Placeholder 2">
            <a:extLst>
              <a:ext uri="{FF2B5EF4-FFF2-40B4-BE49-F238E27FC236}">
                <a16:creationId xmlns:a16="http://schemas.microsoft.com/office/drawing/2014/main" id="{53A5F291-3288-4742-AC2A-6DE69B5358C5}"/>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5300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1000"/>
                                        <p:tgtEl>
                                          <p:spTgt spid="4">
                                            <p:txEl>
                                              <p:pRg st="7" end="7"/>
                                            </p:txEl>
                                          </p:spTgt>
                                        </p:tgtEl>
                                      </p:cBhvr>
                                    </p:animEffect>
                                    <p:anim calcmode="lin" valueType="num">
                                      <p:cBhvr>
                                        <p:cTn id="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1000"/>
                                        <p:tgtEl>
                                          <p:spTgt spid="4">
                                            <p:txEl>
                                              <p:pRg st="8" end="8"/>
                                            </p:txEl>
                                          </p:spTgt>
                                        </p:tgtEl>
                                      </p:cBhvr>
                                    </p:animEffect>
                                    <p:anim calcmode="lin" valueType="num">
                                      <p:cBhvr>
                                        <p:cTn id="1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1000"/>
                                        <p:tgtEl>
                                          <p:spTgt spid="4">
                                            <p:txEl>
                                              <p:pRg st="9" end="9"/>
                                            </p:txEl>
                                          </p:spTgt>
                                        </p:tgtEl>
                                      </p:cBhvr>
                                    </p:animEffect>
                                    <p:anim calcmode="lin" valueType="num">
                                      <p:cBhvr>
                                        <p:cTn id="2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400" cap="none" dirty="0">
                <a:solidFill>
                  <a:srgbClr val="FFFFFF"/>
                </a:solidFill>
              </a:rPr>
              <a:t>Problem</a:t>
            </a:r>
            <a:r>
              <a:rPr lang="en-IN" sz="4400" dirty="0">
                <a:solidFill>
                  <a:srgbClr val="FFFFFF"/>
                </a:solidFill>
              </a:rPr>
              <a:t> 8</a:t>
            </a: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5306C973-A485-4C2C-94BA-EC8EE5C3F806}"/>
              </a:ext>
            </a:extLst>
          </p:cNvPr>
          <p:cNvSpPr/>
          <p:nvPr/>
        </p:nvSpPr>
        <p:spPr>
          <a:xfrm>
            <a:off x="4636822" y="797510"/>
            <a:ext cx="6096000" cy="5262979"/>
          </a:xfrm>
          <a:prstGeom prst="rect">
            <a:avLst/>
          </a:prstGeom>
        </p:spPr>
        <p:txBody>
          <a:bodyPr>
            <a:spAutoFit/>
          </a:bodyPr>
          <a:lstStyle/>
          <a:p>
            <a:r>
              <a:rPr lang="en-US" sz="2400" u="sng" dirty="0"/>
              <a:t>Statements: </a:t>
            </a:r>
          </a:p>
          <a:p>
            <a:r>
              <a:rPr lang="en-US" sz="2400" dirty="0"/>
              <a:t>All boxes are pans. Some boxes are jugs. </a:t>
            </a:r>
          </a:p>
          <a:p>
            <a:r>
              <a:rPr lang="en-US" sz="2400" dirty="0"/>
              <a:t>Some jugs are glasses.</a:t>
            </a:r>
          </a:p>
          <a:p>
            <a:endParaRPr lang="en-US" sz="2400" dirty="0"/>
          </a:p>
          <a:p>
            <a:r>
              <a:rPr lang="en-US" sz="2400" u="sng" dirty="0"/>
              <a:t>Conclusions: </a:t>
            </a:r>
            <a:r>
              <a:rPr lang="en-US" sz="2400" dirty="0"/>
              <a:t>			                                       I. Some glasses are boxes		                           II. No glass is box		                                           III. Some jugs are pans	                                         IV. No jug is pan</a:t>
            </a:r>
          </a:p>
          <a:p>
            <a:endParaRPr lang="en-US" sz="2400" dirty="0"/>
          </a:p>
          <a:p>
            <a:pPr marL="457200" indent="-457200">
              <a:buFont typeface="+mj-lt"/>
              <a:buAutoNum type="alphaLcPeriod"/>
            </a:pPr>
            <a:r>
              <a:rPr lang="en-US" sz="2400" dirty="0"/>
              <a:t>Only I and II follows 	</a:t>
            </a:r>
            <a:endParaRPr lang="en-IN" sz="2400" dirty="0"/>
          </a:p>
          <a:p>
            <a:pPr marL="457200" indent="-457200">
              <a:buFont typeface="+mj-lt"/>
              <a:buAutoNum type="alphaLcPeriod"/>
            </a:pPr>
            <a:r>
              <a:rPr lang="en-US" sz="2400" dirty="0"/>
              <a:t>Either I or II and III follows 		</a:t>
            </a:r>
            <a:endParaRPr lang="en-IN" sz="2400" dirty="0"/>
          </a:p>
          <a:p>
            <a:pPr marL="457200" indent="-457200">
              <a:buFont typeface="+mj-lt"/>
              <a:buAutoNum type="alphaLcPeriod"/>
            </a:pPr>
            <a:r>
              <a:rPr lang="en-US" sz="2400" dirty="0"/>
              <a:t>Only III follows</a:t>
            </a:r>
            <a:endParaRPr lang="en-IN" sz="2400" dirty="0"/>
          </a:p>
          <a:p>
            <a:pPr marL="457200" indent="-457200">
              <a:buFont typeface="+mj-lt"/>
              <a:buAutoNum type="alphaLcPeriod"/>
            </a:pPr>
            <a:r>
              <a:rPr lang="en-US" sz="2400" dirty="0"/>
              <a:t>Either I or II and either III or IV follow 	</a:t>
            </a:r>
            <a:endParaRPr lang="en-IN" sz="2400" dirty="0"/>
          </a:p>
        </p:txBody>
      </p:sp>
      <p:sp>
        <p:nvSpPr>
          <p:cNvPr id="8" name="TextBox 7">
            <a:extLst>
              <a:ext uri="{FF2B5EF4-FFF2-40B4-BE49-F238E27FC236}">
                <a16:creationId xmlns:a16="http://schemas.microsoft.com/office/drawing/2014/main" id="{10B26A06-A32B-4F0D-91A1-0F9AF08BF13F}"/>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b</a:t>
            </a:r>
          </a:p>
        </p:txBody>
      </p:sp>
      <p:sp>
        <p:nvSpPr>
          <p:cNvPr id="7" name="Date Placeholder 6">
            <a:extLst>
              <a:ext uri="{FF2B5EF4-FFF2-40B4-BE49-F238E27FC236}">
                <a16:creationId xmlns:a16="http://schemas.microsoft.com/office/drawing/2014/main" id="{4491C409-312E-423C-AEB6-25E6C59C14E7}"/>
              </a:ext>
            </a:extLst>
          </p:cNvPr>
          <p:cNvSpPr>
            <a:spLocks noGrp="1"/>
          </p:cNvSpPr>
          <p:nvPr>
            <p:ph type="dt" sz="half" idx="10"/>
          </p:nvPr>
        </p:nvSpPr>
        <p:spPr/>
        <p:txBody>
          <a:bodyPr/>
          <a:lstStyle/>
          <a:p>
            <a:fld id="{D55300EB-459C-4805-98AE-26967DA5372F}" type="datetime1">
              <a:rPr lang="en-IN" smtClean="0"/>
              <a:t>17-10-2020</a:t>
            </a:fld>
            <a:endParaRPr lang="en-IN"/>
          </a:p>
        </p:txBody>
      </p:sp>
      <p:sp>
        <p:nvSpPr>
          <p:cNvPr id="9" name="Slide Number Placeholder 8">
            <a:extLst>
              <a:ext uri="{FF2B5EF4-FFF2-40B4-BE49-F238E27FC236}">
                <a16:creationId xmlns:a16="http://schemas.microsoft.com/office/drawing/2014/main" id="{DEEA5644-84A1-464D-984E-0CCC17AFB308}"/>
              </a:ext>
            </a:extLst>
          </p:cNvPr>
          <p:cNvSpPr>
            <a:spLocks noGrp="1"/>
          </p:cNvSpPr>
          <p:nvPr>
            <p:ph type="sldNum" sz="quarter" idx="12"/>
          </p:nvPr>
        </p:nvSpPr>
        <p:spPr/>
        <p:txBody>
          <a:bodyPr/>
          <a:lstStyle/>
          <a:p>
            <a:fld id="{DEFC8D4E-5996-4771-8F1E-D1832BD424CC}" type="slidenum">
              <a:rPr lang="en-IN" smtClean="0"/>
              <a:t>15</a:t>
            </a:fld>
            <a:endParaRPr lang="en-IN"/>
          </a:p>
        </p:txBody>
      </p:sp>
      <p:sp>
        <p:nvSpPr>
          <p:cNvPr id="3" name="Footer Placeholder 2">
            <a:extLst>
              <a:ext uri="{FF2B5EF4-FFF2-40B4-BE49-F238E27FC236}">
                <a16:creationId xmlns:a16="http://schemas.microsoft.com/office/drawing/2014/main" id="{605078AB-999D-4C99-849F-CF5C41E55ADA}"/>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75521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1000"/>
                                        <p:tgtEl>
                                          <p:spTgt spid="4">
                                            <p:txEl>
                                              <p:pRg st="6" end="6"/>
                                            </p:txEl>
                                          </p:spTgt>
                                        </p:tgtEl>
                                      </p:cBhvr>
                                    </p:animEffect>
                                    <p:anim calcmode="lin" valueType="num">
                                      <p:cBhvr>
                                        <p:cTn id="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1000"/>
                                        <p:tgtEl>
                                          <p:spTgt spid="4">
                                            <p:txEl>
                                              <p:pRg st="7" end="7"/>
                                            </p:txEl>
                                          </p:spTgt>
                                        </p:tgtEl>
                                      </p:cBhvr>
                                    </p:animEffect>
                                    <p:anim calcmode="lin" valueType="num">
                                      <p:cBhvr>
                                        <p:cTn id="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1000"/>
                                        <p:tgtEl>
                                          <p:spTgt spid="4">
                                            <p:txEl>
                                              <p:pRg st="8" end="8"/>
                                            </p:txEl>
                                          </p:spTgt>
                                        </p:tgtEl>
                                      </p:cBhvr>
                                    </p:animEffect>
                                    <p:anim calcmode="lin" valueType="num">
                                      <p:cBhvr>
                                        <p:cTn id="1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1000"/>
                                        <p:tgtEl>
                                          <p:spTgt spid="4">
                                            <p:txEl>
                                              <p:pRg st="9" end="9"/>
                                            </p:txEl>
                                          </p:spTgt>
                                        </p:tgtEl>
                                      </p:cBhvr>
                                    </p:animEffect>
                                    <p:anim calcmode="lin" valueType="num">
                                      <p:cBhvr>
                                        <p:cTn id="2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0"/>
            <a:ext cx="2844002" cy="4018201"/>
          </a:xfrm>
        </p:spPr>
        <p:txBody>
          <a:bodyPr vert="horz" lIns="91440" tIns="45720" rIns="91440" bIns="45720" rtlCol="0" anchor="ctr">
            <a:normAutofit/>
          </a:bodyPr>
          <a:lstStyle/>
          <a:p>
            <a:r>
              <a:rPr lang="en-US" sz="4400" cap="none" dirty="0"/>
              <a:t>Problem 9 </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9543AC1A-8216-4B88-8055-9A37E9A25692}"/>
              </a:ext>
            </a:extLst>
          </p:cNvPr>
          <p:cNvSpPr/>
          <p:nvPr/>
        </p:nvSpPr>
        <p:spPr>
          <a:xfrm>
            <a:off x="4691125" y="1295317"/>
            <a:ext cx="6869684" cy="4893647"/>
          </a:xfrm>
          <a:prstGeom prst="rect">
            <a:avLst/>
          </a:prstGeom>
        </p:spPr>
        <p:txBody>
          <a:bodyPr wrap="square">
            <a:spAutoFit/>
          </a:bodyPr>
          <a:lstStyle/>
          <a:p>
            <a:r>
              <a:rPr lang="en-US" sz="2400" u="sng" dirty="0"/>
              <a:t>Statements:</a:t>
            </a:r>
          </a:p>
          <a:p>
            <a:r>
              <a:rPr lang="en-US" sz="2400" dirty="0"/>
              <a:t>Some pens are keys. Some keys are locks.</a:t>
            </a:r>
          </a:p>
          <a:p>
            <a:r>
              <a:rPr lang="en-US" sz="2400" dirty="0"/>
              <a:t>All locks are cards. No card is paper.</a:t>
            </a:r>
          </a:p>
          <a:p>
            <a:endParaRPr lang="en-US" sz="2400" dirty="0"/>
          </a:p>
          <a:p>
            <a:r>
              <a:rPr lang="en-US" sz="2400" u="sng" dirty="0"/>
              <a:t>Conclusions:</a:t>
            </a:r>
          </a:p>
          <a:p>
            <a:r>
              <a:rPr lang="en-US" sz="2400" dirty="0"/>
              <a:t>I. No lock is paper.</a:t>
            </a:r>
          </a:p>
          <a:p>
            <a:r>
              <a:rPr lang="en-US" sz="2400" dirty="0"/>
              <a:t>II. Some cards are keys.</a:t>
            </a:r>
          </a:p>
          <a:p>
            <a:r>
              <a:rPr lang="en-US" sz="2400" dirty="0"/>
              <a:t>III. Some keys are not paper.</a:t>
            </a:r>
          </a:p>
          <a:p>
            <a:endParaRPr lang="en-US" sz="2400" dirty="0"/>
          </a:p>
          <a:p>
            <a:pPr marL="457200" indent="-457200">
              <a:buFont typeface="+mj-lt"/>
              <a:buAutoNum type="alphaLcPeriod"/>
            </a:pPr>
            <a:r>
              <a:rPr lang="en-US" sz="2400" dirty="0"/>
              <a:t>and II follow</a:t>
            </a:r>
          </a:p>
          <a:p>
            <a:pPr marL="457200" indent="-457200">
              <a:buFont typeface="+mj-lt"/>
              <a:buAutoNum type="alphaLcPeriod"/>
            </a:pPr>
            <a:r>
              <a:rPr lang="en-US" sz="2400" dirty="0"/>
              <a:t>Only I follows</a:t>
            </a:r>
          </a:p>
          <a:p>
            <a:pPr marL="457200" indent="-457200">
              <a:buFont typeface="+mj-lt"/>
              <a:buAutoNum type="alphaLcPeriod"/>
            </a:pPr>
            <a:r>
              <a:rPr lang="en-US" sz="2400" dirty="0"/>
              <a:t>Only II follows</a:t>
            </a:r>
          </a:p>
          <a:p>
            <a:pPr marL="457200" indent="-457200">
              <a:buFont typeface="+mj-lt"/>
              <a:buAutoNum type="alphaLcPeriod"/>
            </a:pPr>
            <a:r>
              <a:rPr lang="en-US" sz="2400" dirty="0"/>
              <a:t>All follow</a:t>
            </a:r>
          </a:p>
        </p:txBody>
      </p:sp>
      <p:sp>
        <p:nvSpPr>
          <p:cNvPr id="11" name="TextBox 10">
            <a:extLst>
              <a:ext uri="{FF2B5EF4-FFF2-40B4-BE49-F238E27FC236}">
                <a16:creationId xmlns:a16="http://schemas.microsoft.com/office/drawing/2014/main" id="{DB804FB7-5230-4332-B3EA-7B8309A30527}"/>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d</a:t>
            </a:r>
          </a:p>
        </p:txBody>
      </p:sp>
      <p:sp>
        <p:nvSpPr>
          <p:cNvPr id="7" name="Date Placeholder 6">
            <a:extLst>
              <a:ext uri="{FF2B5EF4-FFF2-40B4-BE49-F238E27FC236}">
                <a16:creationId xmlns:a16="http://schemas.microsoft.com/office/drawing/2014/main" id="{8E67C575-FD5B-467E-96ED-127E942A5044}"/>
              </a:ext>
            </a:extLst>
          </p:cNvPr>
          <p:cNvSpPr>
            <a:spLocks noGrp="1"/>
          </p:cNvSpPr>
          <p:nvPr>
            <p:ph type="dt" sz="half" idx="10"/>
          </p:nvPr>
        </p:nvSpPr>
        <p:spPr/>
        <p:txBody>
          <a:bodyPr/>
          <a:lstStyle/>
          <a:p>
            <a:fld id="{EAC370D6-9E84-46D7-882B-79A8BF34BF99}" type="datetime1">
              <a:rPr lang="en-IN" smtClean="0"/>
              <a:t>17-10-2020</a:t>
            </a:fld>
            <a:endParaRPr lang="en-IN"/>
          </a:p>
        </p:txBody>
      </p:sp>
      <p:sp>
        <p:nvSpPr>
          <p:cNvPr id="9" name="Slide Number Placeholder 8">
            <a:extLst>
              <a:ext uri="{FF2B5EF4-FFF2-40B4-BE49-F238E27FC236}">
                <a16:creationId xmlns:a16="http://schemas.microsoft.com/office/drawing/2014/main" id="{FEE5FA7A-B5E0-42EB-A4D3-689E4D197A19}"/>
              </a:ext>
            </a:extLst>
          </p:cNvPr>
          <p:cNvSpPr>
            <a:spLocks noGrp="1"/>
          </p:cNvSpPr>
          <p:nvPr>
            <p:ph type="sldNum" sz="quarter" idx="12"/>
          </p:nvPr>
        </p:nvSpPr>
        <p:spPr/>
        <p:txBody>
          <a:bodyPr/>
          <a:lstStyle/>
          <a:p>
            <a:fld id="{DEFC8D4E-5996-4771-8F1E-D1832BD424CC}" type="slidenum">
              <a:rPr lang="en-IN" smtClean="0"/>
              <a:t>16</a:t>
            </a:fld>
            <a:endParaRPr lang="en-IN"/>
          </a:p>
        </p:txBody>
      </p:sp>
      <p:sp>
        <p:nvSpPr>
          <p:cNvPr id="3" name="Footer Placeholder 2">
            <a:extLst>
              <a:ext uri="{FF2B5EF4-FFF2-40B4-BE49-F238E27FC236}">
                <a16:creationId xmlns:a16="http://schemas.microsoft.com/office/drawing/2014/main" id="{96CC20CF-F9BF-4CDB-B22C-F0BE48D82BB0}"/>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04405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1000"/>
                                        <p:tgtEl>
                                          <p:spTgt spid="4">
                                            <p:txEl>
                                              <p:pRg st="9" end="9"/>
                                            </p:txEl>
                                          </p:spTgt>
                                        </p:tgtEl>
                                      </p:cBhvr>
                                    </p:animEffect>
                                    <p:anim calcmode="lin" valueType="num">
                                      <p:cBhvr>
                                        <p:cTn id="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1000"/>
                                        <p:tgtEl>
                                          <p:spTgt spid="4">
                                            <p:txEl>
                                              <p:pRg st="10" end="10"/>
                                            </p:txEl>
                                          </p:spTgt>
                                        </p:tgtEl>
                                      </p:cBhvr>
                                    </p:animEffect>
                                    <p:anim calcmode="lin" valueType="num">
                                      <p:cBhvr>
                                        <p:cTn id="1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1000"/>
                                        <p:tgtEl>
                                          <p:spTgt spid="4">
                                            <p:txEl>
                                              <p:pRg st="11" end="11"/>
                                            </p:txEl>
                                          </p:spTgt>
                                        </p:tgtEl>
                                      </p:cBhvr>
                                    </p:animEffect>
                                    <p:anim calcmode="lin" valueType="num">
                                      <p:cBhvr>
                                        <p:cTn id="1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1000"/>
                                        <p:tgtEl>
                                          <p:spTgt spid="4">
                                            <p:txEl>
                                              <p:pRg st="12" end="12"/>
                                            </p:txEl>
                                          </p:spTgt>
                                        </p:tgtEl>
                                      </p:cBhvr>
                                    </p:animEffect>
                                    <p:anim calcmode="lin" valueType="num">
                                      <p:cBhvr>
                                        <p:cTn id="23"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400" cap="none" dirty="0">
                <a:solidFill>
                  <a:srgbClr val="FFFFFF"/>
                </a:solidFill>
              </a:rPr>
              <a:t>Problem</a:t>
            </a:r>
            <a:r>
              <a:rPr lang="en-IN" sz="4400" dirty="0">
                <a:solidFill>
                  <a:srgbClr val="FFFFFF"/>
                </a:solidFill>
              </a:rPr>
              <a:t> 10</a:t>
            </a: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5306C973-A485-4C2C-94BA-EC8EE5C3F806}"/>
              </a:ext>
            </a:extLst>
          </p:cNvPr>
          <p:cNvSpPr/>
          <p:nvPr/>
        </p:nvSpPr>
        <p:spPr>
          <a:xfrm>
            <a:off x="4841524" y="802858"/>
            <a:ext cx="6556691" cy="5262979"/>
          </a:xfrm>
          <a:prstGeom prst="rect">
            <a:avLst/>
          </a:prstGeom>
        </p:spPr>
        <p:txBody>
          <a:bodyPr wrap="square">
            <a:spAutoFit/>
          </a:bodyPr>
          <a:lstStyle/>
          <a:p>
            <a:r>
              <a:rPr lang="en-US" sz="2400" u="sng" dirty="0"/>
              <a:t>Statements: </a:t>
            </a:r>
          </a:p>
          <a:p>
            <a:r>
              <a:rPr lang="en-US" sz="2400" dirty="0"/>
              <a:t>Some apartments are flats. Some flats are buildings.</a:t>
            </a:r>
          </a:p>
          <a:p>
            <a:r>
              <a:rPr lang="en-US" sz="2400" dirty="0"/>
              <a:t>All buildings are bungalows. All bungalows are gardens.</a:t>
            </a:r>
          </a:p>
          <a:p>
            <a:endParaRPr lang="en-US" sz="2400" dirty="0"/>
          </a:p>
          <a:p>
            <a:r>
              <a:rPr lang="en-US" sz="2400" u="sng" dirty="0"/>
              <a:t>Conclusions:</a:t>
            </a:r>
          </a:p>
          <a:p>
            <a:r>
              <a:rPr lang="en-US" sz="2400" dirty="0"/>
              <a:t>I. All apartments being building is a possibility</a:t>
            </a:r>
          </a:p>
          <a:p>
            <a:r>
              <a:rPr lang="en-US" sz="2400" dirty="0"/>
              <a:t>II. All bungalows are not buildings.</a:t>
            </a:r>
          </a:p>
          <a:p>
            <a:r>
              <a:rPr lang="en-US" sz="2400" dirty="0"/>
              <a:t>III. No flat is garden.</a:t>
            </a:r>
          </a:p>
          <a:p>
            <a:endParaRPr lang="en-US" sz="2400" dirty="0"/>
          </a:p>
          <a:p>
            <a:pPr marL="457200" indent="-457200">
              <a:buFont typeface="+mj-lt"/>
              <a:buAutoNum type="alphaLcPeriod"/>
            </a:pPr>
            <a:r>
              <a:rPr lang="en-US" sz="2400" dirty="0"/>
              <a:t>Only I follows</a:t>
            </a:r>
          </a:p>
          <a:p>
            <a:pPr marL="457200" indent="-457200">
              <a:buFont typeface="+mj-lt"/>
              <a:buAutoNum type="alphaLcPeriod"/>
            </a:pPr>
            <a:r>
              <a:rPr lang="en-US" sz="2400" dirty="0"/>
              <a:t>Either I or III follows</a:t>
            </a:r>
          </a:p>
          <a:p>
            <a:pPr marL="457200" indent="-457200">
              <a:buFont typeface="+mj-lt"/>
              <a:buAutoNum type="alphaLcPeriod"/>
            </a:pPr>
            <a:r>
              <a:rPr lang="en-US" sz="2400" dirty="0"/>
              <a:t>II and III follow</a:t>
            </a:r>
          </a:p>
          <a:p>
            <a:pPr marL="457200" indent="-457200">
              <a:buFont typeface="+mj-lt"/>
              <a:buAutoNum type="alphaLcPeriod"/>
            </a:pPr>
            <a:r>
              <a:rPr lang="en-US" sz="2400" dirty="0"/>
              <a:t>Only II follows</a:t>
            </a:r>
          </a:p>
        </p:txBody>
      </p:sp>
      <p:sp>
        <p:nvSpPr>
          <p:cNvPr id="8" name="TextBox 7">
            <a:extLst>
              <a:ext uri="{FF2B5EF4-FFF2-40B4-BE49-F238E27FC236}">
                <a16:creationId xmlns:a16="http://schemas.microsoft.com/office/drawing/2014/main" id="{10B26A06-A32B-4F0D-91A1-0F9AF08BF13F}"/>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a</a:t>
            </a:r>
          </a:p>
        </p:txBody>
      </p:sp>
      <p:sp>
        <p:nvSpPr>
          <p:cNvPr id="7" name="Date Placeholder 6">
            <a:extLst>
              <a:ext uri="{FF2B5EF4-FFF2-40B4-BE49-F238E27FC236}">
                <a16:creationId xmlns:a16="http://schemas.microsoft.com/office/drawing/2014/main" id="{B8841C53-AF6B-4270-989E-4B8F9A2914CE}"/>
              </a:ext>
            </a:extLst>
          </p:cNvPr>
          <p:cNvSpPr>
            <a:spLocks noGrp="1"/>
          </p:cNvSpPr>
          <p:nvPr>
            <p:ph type="dt" sz="half" idx="10"/>
          </p:nvPr>
        </p:nvSpPr>
        <p:spPr/>
        <p:txBody>
          <a:bodyPr/>
          <a:lstStyle/>
          <a:p>
            <a:fld id="{F0C1B4BD-A4AA-4A05-833A-4385E1AB304F}" type="datetime1">
              <a:rPr lang="en-IN" smtClean="0"/>
              <a:t>17-10-2020</a:t>
            </a:fld>
            <a:endParaRPr lang="en-IN"/>
          </a:p>
        </p:txBody>
      </p:sp>
      <p:sp>
        <p:nvSpPr>
          <p:cNvPr id="9" name="Slide Number Placeholder 8">
            <a:extLst>
              <a:ext uri="{FF2B5EF4-FFF2-40B4-BE49-F238E27FC236}">
                <a16:creationId xmlns:a16="http://schemas.microsoft.com/office/drawing/2014/main" id="{A33C5098-18BD-4082-9023-3FAD6319F865}"/>
              </a:ext>
            </a:extLst>
          </p:cNvPr>
          <p:cNvSpPr>
            <a:spLocks noGrp="1"/>
          </p:cNvSpPr>
          <p:nvPr>
            <p:ph type="sldNum" sz="quarter" idx="12"/>
          </p:nvPr>
        </p:nvSpPr>
        <p:spPr/>
        <p:txBody>
          <a:bodyPr/>
          <a:lstStyle/>
          <a:p>
            <a:fld id="{DEFC8D4E-5996-4771-8F1E-D1832BD424CC}" type="slidenum">
              <a:rPr lang="en-IN" smtClean="0"/>
              <a:t>17</a:t>
            </a:fld>
            <a:endParaRPr lang="en-IN"/>
          </a:p>
        </p:txBody>
      </p:sp>
      <p:sp>
        <p:nvSpPr>
          <p:cNvPr id="3" name="Footer Placeholder 2">
            <a:extLst>
              <a:ext uri="{FF2B5EF4-FFF2-40B4-BE49-F238E27FC236}">
                <a16:creationId xmlns:a16="http://schemas.microsoft.com/office/drawing/2014/main" id="{576DDE67-C1A9-4C93-9ADE-8FBBEFF50340}"/>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142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1000"/>
                                        <p:tgtEl>
                                          <p:spTgt spid="4">
                                            <p:txEl>
                                              <p:pRg st="9" end="9"/>
                                            </p:txEl>
                                          </p:spTgt>
                                        </p:tgtEl>
                                      </p:cBhvr>
                                    </p:animEffect>
                                    <p:anim calcmode="lin" valueType="num">
                                      <p:cBhvr>
                                        <p:cTn id="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1000"/>
                                        <p:tgtEl>
                                          <p:spTgt spid="4">
                                            <p:txEl>
                                              <p:pRg st="10" end="10"/>
                                            </p:txEl>
                                          </p:spTgt>
                                        </p:tgtEl>
                                      </p:cBhvr>
                                    </p:animEffect>
                                    <p:anim calcmode="lin" valueType="num">
                                      <p:cBhvr>
                                        <p:cTn id="1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1000"/>
                                        <p:tgtEl>
                                          <p:spTgt spid="4">
                                            <p:txEl>
                                              <p:pRg st="11" end="11"/>
                                            </p:txEl>
                                          </p:spTgt>
                                        </p:tgtEl>
                                      </p:cBhvr>
                                    </p:animEffect>
                                    <p:anim calcmode="lin" valueType="num">
                                      <p:cBhvr>
                                        <p:cTn id="1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1000"/>
                                        <p:tgtEl>
                                          <p:spTgt spid="4">
                                            <p:txEl>
                                              <p:pRg st="12" end="12"/>
                                            </p:txEl>
                                          </p:spTgt>
                                        </p:tgtEl>
                                      </p:cBhvr>
                                    </p:animEffect>
                                    <p:anim calcmode="lin" valueType="num">
                                      <p:cBhvr>
                                        <p:cTn id="23"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0"/>
            <a:ext cx="2844002" cy="4018201"/>
          </a:xfrm>
        </p:spPr>
        <p:txBody>
          <a:bodyPr vert="horz" lIns="91440" tIns="45720" rIns="91440" bIns="45720" rtlCol="0" anchor="ctr">
            <a:normAutofit/>
          </a:bodyPr>
          <a:lstStyle/>
          <a:p>
            <a:r>
              <a:rPr lang="en-US" sz="4400" cap="none" dirty="0"/>
              <a:t>Problem 11 </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9543AC1A-8216-4B88-8055-9A37E9A25692}"/>
              </a:ext>
            </a:extLst>
          </p:cNvPr>
          <p:cNvSpPr/>
          <p:nvPr/>
        </p:nvSpPr>
        <p:spPr>
          <a:xfrm>
            <a:off x="4668748" y="925985"/>
            <a:ext cx="6924220" cy="5632311"/>
          </a:xfrm>
          <a:prstGeom prst="rect">
            <a:avLst/>
          </a:prstGeom>
        </p:spPr>
        <p:txBody>
          <a:bodyPr wrap="square">
            <a:spAutoFit/>
          </a:bodyPr>
          <a:lstStyle/>
          <a:p>
            <a:r>
              <a:rPr lang="en-US" sz="2400" dirty="0"/>
              <a:t>Choose the option where the third segment can be logically derived from the first two.</a:t>
            </a:r>
          </a:p>
          <a:p>
            <a:endParaRPr lang="en-US" sz="2400" dirty="0"/>
          </a:p>
          <a:p>
            <a:pPr marL="457200" indent="-457200">
              <a:buAutoNum type="alphaUcPeriod"/>
            </a:pPr>
            <a:r>
              <a:rPr lang="en-US" sz="2400" dirty="0"/>
              <a:t>No cars are scooters. All taxis are cars. </a:t>
            </a:r>
          </a:p>
          <a:p>
            <a:r>
              <a:rPr lang="en-US" sz="2400" dirty="0"/>
              <a:t>	No taxi are scooters</a:t>
            </a:r>
          </a:p>
          <a:p>
            <a:pPr marL="457200" indent="-457200">
              <a:buFont typeface="+mj-lt"/>
              <a:buAutoNum type="alphaUcPeriod" startAt="2"/>
            </a:pPr>
            <a:r>
              <a:rPr lang="en-US" sz="2400" dirty="0"/>
              <a:t>Some girls cry. Some boys cry. </a:t>
            </a:r>
          </a:p>
          <a:p>
            <a:r>
              <a:rPr lang="en-US" sz="2400" dirty="0"/>
              <a:t>	Some boys are girls.</a:t>
            </a:r>
          </a:p>
          <a:p>
            <a:pPr marL="457200" indent="-457200">
              <a:buFont typeface="+mj-lt"/>
              <a:buAutoNum type="alphaUcPeriod" startAt="3"/>
            </a:pPr>
            <a:r>
              <a:rPr lang="en-US" sz="2400" dirty="0"/>
              <a:t>All stars are bright. Mars is bright. </a:t>
            </a:r>
          </a:p>
          <a:p>
            <a:r>
              <a:rPr lang="en-US" sz="2400" dirty="0"/>
              <a:t>	Mars is a star.</a:t>
            </a:r>
          </a:p>
          <a:p>
            <a:pPr marL="457200" indent="-457200">
              <a:buAutoNum type="alphaUcPeriod"/>
            </a:pPr>
            <a:endParaRPr lang="en-US" sz="2400" dirty="0"/>
          </a:p>
          <a:p>
            <a:pPr marL="457200" indent="-457200">
              <a:buFont typeface="+mj-lt"/>
              <a:buAutoNum type="alphaLcPeriod"/>
            </a:pPr>
            <a:r>
              <a:rPr lang="en-US" sz="2400" dirty="0"/>
              <a:t>Only A</a:t>
            </a:r>
          </a:p>
          <a:p>
            <a:pPr marL="457200" indent="-457200">
              <a:buFont typeface="+mj-lt"/>
              <a:buAutoNum type="alphaLcPeriod"/>
            </a:pPr>
            <a:r>
              <a:rPr lang="en-US" sz="2400" dirty="0"/>
              <a:t>Only B</a:t>
            </a:r>
          </a:p>
          <a:p>
            <a:pPr marL="457200" indent="-457200">
              <a:buFont typeface="+mj-lt"/>
              <a:buAutoNum type="alphaLcPeriod"/>
            </a:pPr>
            <a:r>
              <a:rPr lang="en-US" sz="2400" dirty="0"/>
              <a:t>Only C</a:t>
            </a:r>
          </a:p>
          <a:p>
            <a:pPr marL="457200" indent="-457200">
              <a:buFont typeface="+mj-lt"/>
              <a:buAutoNum type="alphaLcPeriod"/>
            </a:pPr>
            <a:r>
              <a:rPr lang="en-US" sz="2400" dirty="0"/>
              <a:t>A &amp; B</a:t>
            </a:r>
          </a:p>
          <a:p>
            <a:pPr marL="457200" indent="-457200">
              <a:buFont typeface="+mj-lt"/>
              <a:buAutoNum type="alphaLcPeriod"/>
            </a:pPr>
            <a:r>
              <a:rPr lang="en-US" sz="2400" dirty="0"/>
              <a:t>A &amp; C</a:t>
            </a:r>
          </a:p>
        </p:txBody>
      </p:sp>
      <p:sp>
        <p:nvSpPr>
          <p:cNvPr id="11" name="TextBox 10">
            <a:extLst>
              <a:ext uri="{FF2B5EF4-FFF2-40B4-BE49-F238E27FC236}">
                <a16:creationId xmlns:a16="http://schemas.microsoft.com/office/drawing/2014/main" id="{DB804FB7-5230-4332-B3EA-7B8309A30527}"/>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a</a:t>
            </a:r>
          </a:p>
        </p:txBody>
      </p:sp>
      <p:sp>
        <p:nvSpPr>
          <p:cNvPr id="7" name="Date Placeholder 6">
            <a:extLst>
              <a:ext uri="{FF2B5EF4-FFF2-40B4-BE49-F238E27FC236}">
                <a16:creationId xmlns:a16="http://schemas.microsoft.com/office/drawing/2014/main" id="{0E06211F-BD00-437D-9653-8593B0AC61F8}"/>
              </a:ext>
            </a:extLst>
          </p:cNvPr>
          <p:cNvSpPr>
            <a:spLocks noGrp="1"/>
          </p:cNvSpPr>
          <p:nvPr>
            <p:ph type="dt" sz="half" idx="10"/>
          </p:nvPr>
        </p:nvSpPr>
        <p:spPr/>
        <p:txBody>
          <a:bodyPr/>
          <a:lstStyle/>
          <a:p>
            <a:fld id="{5051E3E5-431E-4015-9541-990C4EDD3248}" type="datetime1">
              <a:rPr lang="en-IN" smtClean="0"/>
              <a:t>17-10-2020</a:t>
            </a:fld>
            <a:endParaRPr lang="en-IN"/>
          </a:p>
        </p:txBody>
      </p:sp>
      <p:sp>
        <p:nvSpPr>
          <p:cNvPr id="9" name="Slide Number Placeholder 8">
            <a:extLst>
              <a:ext uri="{FF2B5EF4-FFF2-40B4-BE49-F238E27FC236}">
                <a16:creationId xmlns:a16="http://schemas.microsoft.com/office/drawing/2014/main" id="{E626BE77-B681-4AE3-AA09-1ABED162DE86}"/>
              </a:ext>
            </a:extLst>
          </p:cNvPr>
          <p:cNvSpPr>
            <a:spLocks noGrp="1"/>
          </p:cNvSpPr>
          <p:nvPr>
            <p:ph type="sldNum" sz="quarter" idx="12"/>
          </p:nvPr>
        </p:nvSpPr>
        <p:spPr/>
        <p:txBody>
          <a:bodyPr/>
          <a:lstStyle/>
          <a:p>
            <a:fld id="{DEFC8D4E-5996-4771-8F1E-D1832BD424CC}" type="slidenum">
              <a:rPr lang="en-IN" smtClean="0"/>
              <a:t>18</a:t>
            </a:fld>
            <a:endParaRPr lang="en-IN"/>
          </a:p>
        </p:txBody>
      </p:sp>
      <p:sp>
        <p:nvSpPr>
          <p:cNvPr id="3" name="Footer Placeholder 2">
            <a:extLst>
              <a:ext uri="{FF2B5EF4-FFF2-40B4-BE49-F238E27FC236}">
                <a16:creationId xmlns:a16="http://schemas.microsoft.com/office/drawing/2014/main" id="{E3D2559A-E1DB-4E1B-8317-679F9ECA2655}"/>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21252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1000"/>
                                        <p:tgtEl>
                                          <p:spTgt spid="4">
                                            <p:txEl>
                                              <p:pRg st="9" end="9"/>
                                            </p:txEl>
                                          </p:spTgt>
                                        </p:tgtEl>
                                      </p:cBhvr>
                                    </p:animEffect>
                                    <p:anim calcmode="lin" valueType="num">
                                      <p:cBhvr>
                                        <p:cTn id="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1000"/>
                                        <p:tgtEl>
                                          <p:spTgt spid="4">
                                            <p:txEl>
                                              <p:pRg st="10" end="10"/>
                                            </p:txEl>
                                          </p:spTgt>
                                        </p:tgtEl>
                                      </p:cBhvr>
                                    </p:animEffect>
                                    <p:anim calcmode="lin" valueType="num">
                                      <p:cBhvr>
                                        <p:cTn id="1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1000"/>
                                        <p:tgtEl>
                                          <p:spTgt spid="4">
                                            <p:txEl>
                                              <p:pRg st="11" end="11"/>
                                            </p:txEl>
                                          </p:spTgt>
                                        </p:tgtEl>
                                      </p:cBhvr>
                                    </p:animEffect>
                                    <p:anim calcmode="lin" valueType="num">
                                      <p:cBhvr>
                                        <p:cTn id="1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1000"/>
                                        <p:tgtEl>
                                          <p:spTgt spid="4">
                                            <p:txEl>
                                              <p:pRg st="12" end="12"/>
                                            </p:txEl>
                                          </p:spTgt>
                                        </p:tgtEl>
                                      </p:cBhvr>
                                    </p:animEffect>
                                    <p:anim calcmode="lin" valueType="num">
                                      <p:cBhvr>
                                        <p:cTn id="23"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animEffect transition="in" filter="fade">
                                      <p:cBhvr>
                                        <p:cTn id="27" dur="1000"/>
                                        <p:tgtEl>
                                          <p:spTgt spid="4">
                                            <p:txEl>
                                              <p:pRg st="13" end="13"/>
                                            </p:txEl>
                                          </p:spTgt>
                                        </p:tgtEl>
                                      </p:cBhvr>
                                    </p:animEffect>
                                    <p:anim calcmode="lin" valueType="num">
                                      <p:cBhvr>
                                        <p:cTn id="28"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400" cap="none" dirty="0">
                <a:solidFill>
                  <a:srgbClr val="FFFFFF"/>
                </a:solidFill>
              </a:rPr>
              <a:t>Problem</a:t>
            </a:r>
            <a:r>
              <a:rPr lang="en-IN" sz="4400" dirty="0">
                <a:solidFill>
                  <a:srgbClr val="FFFFFF"/>
                </a:solidFill>
              </a:rPr>
              <a:t> 12</a:t>
            </a: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5306C973-A485-4C2C-94BA-EC8EE5C3F806}"/>
              </a:ext>
            </a:extLst>
          </p:cNvPr>
          <p:cNvSpPr/>
          <p:nvPr/>
        </p:nvSpPr>
        <p:spPr>
          <a:xfrm>
            <a:off x="4771600" y="352635"/>
            <a:ext cx="6556691" cy="6370975"/>
          </a:xfrm>
          <a:prstGeom prst="rect">
            <a:avLst/>
          </a:prstGeom>
        </p:spPr>
        <p:txBody>
          <a:bodyPr wrap="square">
            <a:spAutoFit/>
          </a:bodyPr>
          <a:lstStyle/>
          <a:p>
            <a:r>
              <a:rPr lang="en-US" sz="2400" dirty="0"/>
              <a:t>Choose the option where the third segment can be logically derived from the first two.</a:t>
            </a:r>
          </a:p>
          <a:p>
            <a:endParaRPr lang="en-US" sz="2400" dirty="0"/>
          </a:p>
          <a:p>
            <a:pPr marL="457200" indent="-457200">
              <a:buAutoNum type="alphaUcPeriod"/>
            </a:pPr>
            <a:r>
              <a:rPr lang="en-US" sz="2400" dirty="0"/>
              <a:t>Some breads are soft. All soft are sweet. </a:t>
            </a:r>
          </a:p>
          <a:p>
            <a:r>
              <a:rPr lang="en-US" sz="2400" dirty="0"/>
              <a:t>	Some breads are sweet.</a:t>
            </a:r>
          </a:p>
          <a:p>
            <a:endParaRPr lang="en-US" sz="2400" dirty="0"/>
          </a:p>
          <a:p>
            <a:r>
              <a:rPr lang="en-US" sz="2400" dirty="0"/>
              <a:t>B.	No Hero is a villain. All villains are actors. </a:t>
            </a:r>
          </a:p>
          <a:p>
            <a:r>
              <a:rPr lang="en-US" sz="2400" dirty="0"/>
              <a:t>	Some Heroes are actors</a:t>
            </a:r>
          </a:p>
          <a:p>
            <a:endParaRPr lang="en-US" sz="2400" dirty="0"/>
          </a:p>
          <a:p>
            <a:r>
              <a:rPr lang="en-US" sz="2400" dirty="0"/>
              <a:t>C. 	No butterflies fly. All sparrows are butterflies. 	No sparrows fly</a:t>
            </a:r>
          </a:p>
          <a:p>
            <a:endParaRPr lang="en-US" sz="2400" dirty="0"/>
          </a:p>
          <a:p>
            <a:pPr marL="457200" indent="-457200">
              <a:buAutoNum type="alphaLcPeriod"/>
            </a:pPr>
            <a:r>
              <a:rPr lang="en-US" sz="2400" dirty="0"/>
              <a:t>Only A</a:t>
            </a:r>
          </a:p>
          <a:p>
            <a:pPr marL="457200" indent="-457200">
              <a:buAutoNum type="alphaLcPeriod"/>
            </a:pPr>
            <a:r>
              <a:rPr lang="en-US" sz="2400" dirty="0"/>
              <a:t>Only B</a:t>
            </a:r>
          </a:p>
          <a:p>
            <a:pPr marL="457200" indent="-457200">
              <a:buAutoNum type="alphaLcPeriod"/>
            </a:pPr>
            <a:r>
              <a:rPr lang="en-US" sz="2400" dirty="0"/>
              <a:t>Only C</a:t>
            </a:r>
          </a:p>
          <a:p>
            <a:pPr marL="457200" indent="-457200">
              <a:buAutoNum type="alphaLcPeriod"/>
            </a:pPr>
            <a:r>
              <a:rPr lang="en-US" sz="2400" dirty="0"/>
              <a:t>A and C</a:t>
            </a:r>
          </a:p>
          <a:p>
            <a:r>
              <a:rPr lang="en-US" sz="2400" dirty="0"/>
              <a:t>e. 	A and B</a:t>
            </a:r>
          </a:p>
        </p:txBody>
      </p:sp>
      <p:sp>
        <p:nvSpPr>
          <p:cNvPr id="8" name="TextBox 7">
            <a:extLst>
              <a:ext uri="{FF2B5EF4-FFF2-40B4-BE49-F238E27FC236}">
                <a16:creationId xmlns:a16="http://schemas.microsoft.com/office/drawing/2014/main" id="{10B26A06-A32B-4F0D-91A1-0F9AF08BF13F}"/>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e</a:t>
            </a:r>
          </a:p>
        </p:txBody>
      </p:sp>
      <p:sp>
        <p:nvSpPr>
          <p:cNvPr id="7" name="Date Placeholder 6">
            <a:extLst>
              <a:ext uri="{FF2B5EF4-FFF2-40B4-BE49-F238E27FC236}">
                <a16:creationId xmlns:a16="http://schemas.microsoft.com/office/drawing/2014/main" id="{6422C03B-FDCF-487D-802B-5FCE81FF1024}"/>
              </a:ext>
            </a:extLst>
          </p:cNvPr>
          <p:cNvSpPr>
            <a:spLocks noGrp="1"/>
          </p:cNvSpPr>
          <p:nvPr>
            <p:ph type="dt" sz="half" idx="10"/>
          </p:nvPr>
        </p:nvSpPr>
        <p:spPr/>
        <p:txBody>
          <a:bodyPr/>
          <a:lstStyle/>
          <a:p>
            <a:fld id="{57927847-D5F2-47F9-89D8-6253F25EF6C5}" type="datetime1">
              <a:rPr lang="en-IN" smtClean="0"/>
              <a:t>17-10-2020</a:t>
            </a:fld>
            <a:endParaRPr lang="en-IN"/>
          </a:p>
        </p:txBody>
      </p:sp>
      <p:sp>
        <p:nvSpPr>
          <p:cNvPr id="9" name="Slide Number Placeholder 8">
            <a:extLst>
              <a:ext uri="{FF2B5EF4-FFF2-40B4-BE49-F238E27FC236}">
                <a16:creationId xmlns:a16="http://schemas.microsoft.com/office/drawing/2014/main" id="{4E41D02C-7D82-4113-A29C-46E17CA3E51F}"/>
              </a:ext>
            </a:extLst>
          </p:cNvPr>
          <p:cNvSpPr>
            <a:spLocks noGrp="1"/>
          </p:cNvSpPr>
          <p:nvPr>
            <p:ph type="sldNum" sz="quarter" idx="12"/>
          </p:nvPr>
        </p:nvSpPr>
        <p:spPr/>
        <p:txBody>
          <a:bodyPr/>
          <a:lstStyle/>
          <a:p>
            <a:fld id="{DEFC8D4E-5996-4771-8F1E-D1832BD424CC}" type="slidenum">
              <a:rPr lang="en-IN" smtClean="0"/>
              <a:t>19</a:t>
            </a:fld>
            <a:endParaRPr lang="en-IN"/>
          </a:p>
        </p:txBody>
      </p:sp>
      <p:sp>
        <p:nvSpPr>
          <p:cNvPr id="3" name="Footer Placeholder 2">
            <a:extLst>
              <a:ext uri="{FF2B5EF4-FFF2-40B4-BE49-F238E27FC236}">
                <a16:creationId xmlns:a16="http://schemas.microsoft.com/office/drawing/2014/main" id="{7921223C-A094-4BDA-8AEE-2D7CCA8E6414}"/>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57244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Effect transition="in" filter="fade">
                                      <p:cBhvr>
                                        <p:cTn id="7" dur="1000"/>
                                        <p:tgtEl>
                                          <p:spTgt spid="4">
                                            <p:txEl>
                                              <p:pRg st="10" end="10"/>
                                            </p:txEl>
                                          </p:spTgt>
                                        </p:tgtEl>
                                      </p:cBhvr>
                                    </p:animEffect>
                                    <p:anim calcmode="lin" valueType="num">
                                      <p:cBhvr>
                                        <p:cTn id="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1" end="11"/>
                                            </p:txEl>
                                          </p:spTgt>
                                        </p:tgtEl>
                                        <p:attrNameLst>
                                          <p:attrName>style.visibility</p:attrName>
                                        </p:attrNameLst>
                                      </p:cBhvr>
                                      <p:to>
                                        <p:strVal val="visible"/>
                                      </p:to>
                                    </p:set>
                                    <p:animEffect transition="in" filter="fade">
                                      <p:cBhvr>
                                        <p:cTn id="12" dur="1000"/>
                                        <p:tgtEl>
                                          <p:spTgt spid="4">
                                            <p:txEl>
                                              <p:pRg st="11" end="11"/>
                                            </p:txEl>
                                          </p:spTgt>
                                        </p:tgtEl>
                                      </p:cBhvr>
                                    </p:animEffect>
                                    <p:anim calcmode="lin" valueType="num">
                                      <p:cBhvr>
                                        <p:cTn id="1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animEffect transition="in" filter="fade">
                                      <p:cBhvr>
                                        <p:cTn id="17" dur="1000"/>
                                        <p:tgtEl>
                                          <p:spTgt spid="4">
                                            <p:txEl>
                                              <p:pRg st="12" end="12"/>
                                            </p:txEl>
                                          </p:spTgt>
                                        </p:tgtEl>
                                      </p:cBhvr>
                                    </p:animEffect>
                                    <p:anim calcmode="lin" valueType="num">
                                      <p:cBhvr>
                                        <p:cTn id="1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1000"/>
                                        <p:tgtEl>
                                          <p:spTgt spid="4">
                                            <p:txEl>
                                              <p:pRg st="13" end="13"/>
                                            </p:txEl>
                                          </p:spTgt>
                                        </p:tgtEl>
                                      </p:cBhvr>
                                    </p:animEffect>
                                    <p:anim calcmode="lin" valueType="num">
                                      <p:cBhvr>
                                        <p:cTn id="23"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animEffect transition="in" filter="fade">
                                      <p:cBhvr>
                                        <p:cTn id="27" dur="1000"/>
                                        <p:tgtEl>
                                          <p:spTgt spid="4">
                                            <p:txEl>
                                              <p:pRg st="14" end="14"/>
                                            </p:txEl>
                                          </p:spTgt>
                                        </p:tgtEl>
                                      </p:cBhvr>
                                    </p:animEffect>
                                    <p:anim calcmode="lin" valueType="num">
                                      <p:cBhvr>
                                        <p:cTn id="28"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000" cap="none" dirty="0">
                <a:solidFill>
                  <a:srgbClr val="FFFFFF"/>
                </a:solidFill>
              </a:rPr>
              <a:t>Definition</a:t>
            </a:r>
            <a:endParaRPr lang="en-IN" sz="4400" dirty="0">
              <a:solidFill>
                <a:srgbClr val="FFFFFF"/>
              </a:solidFill>
            </a:endParaRP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4367BA51-8E04-45A2-81D6-F4F8FCBF6807}"/>
              </a:ext>
            </a:extLst>
          </p:cNvPr>
          <p:cNvSpPr>
            <a:spLocks noGrp="1"/>
          </p:cNvSpPr>
          <p:nvPr>
            <p:ph sz="quarter" idx="13"/>
          </p:nvPr>
        </p:nvSpPr>
        <p:spPr>
          <a:xfrm>
            <a:off x="4634794" y="1049695"/>
            <a:ext cx="6642806" cy="4758611"/>
          </a:xfrm>
        </p:spPr>
        <p:txBody>
          <a:bodyPr anchor="ctr">
            <a:normAutofit/>
          </a:bodyPr>
          <a:lstStyle/>
          <a:p>
            <a:endParaRPr lang="en-US" dirty="0"/>
          </a:p>
          <a:p>
            <a:pPr marL="0" indent="0" algn="just">
              <a:buNone/>
            </a:pPr>
            <a:r>
              <a:rPr lang="en-US" sz="2800" cap="none" dirty="0">
                <a:latin typeface="+mj-lt"/>
                <a:cs typeface="Times New Roman" panose="02020603050405020304" pitchFamily="18" charset="0"/>
              </a:rPr>
              <a:t>A logical argument to arrive at a conclusion based on two or more statements that are assumed to be true.</a:t>
            </a:r>
            <a:endParaRPr lang="en-IN" sz="2800" cap="none" dirty="0">
              <a:latin typeface="+mj-lt"/>
              <a:cs typeface="Times New Roman" panose="02020603050405020304" pitchFamily="18" charset="0"/>
            </a:endParaRPr>
          </a:p>
          <a:p>
            <a:pPr marL="0" indent="0">
              <a:buNone/>
            </a:pPr>
            <a:endParaRPr lang="en-IN" dirty="0">
              <a:latin typeface="+mj-lt"/>
              <a:cs typeface="Times New Roman" panose="02020603050405020304" pitchFamily="18" charset="0"/>
            </a:endParaRP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7" name="Date Placeholder 6">
            <a:extLst>
              <a:ext uri="{FF2B5EF4-FFF2-40B4-BE49-F238E27FC236}">
                <a16:creationId xmlns:a16="http://schemas.microsoft.com/office/drawing/2014/main" id="{3165701F-310E-461D-A796-FC23D63B6BA0}"/>
              </a:ext>
            </a:extLst>
          </p:cNvPr>
          <p:cNvSpPr>
            <a:spLocks noGrp="1"/>
          </p:cNvSpPr>
          <p:nvPr>
            <p:ph type="dt" sz="half" idx="10"/>
          </p:nvPr>
        </p:nvSpPr>
        <p:spPr/>
        <p:txBody>
          <a:bodyPr/>
          <a:lstStyle/>
          <a:p>
            <a:fld id="{B56F90E2-4ED2-4318-B6F9-34E2739D1271}" type="datetime1">
              <a:rPr lang="en-IN" smtClean="0"/>
              <a:t>17-10-2020</a:t>
            </a:fld>
            <a:endParaRPr lang="en-IN"/>
          </a:p>
        </p:txBody>
      </p:sp>
      <p:sp>
        <p:nvSpPr>
          <p:cNvPr id="8" name="Slide Number Placeholder 7">
            <a:extLst>
              <a:ext uri="{FF2B5EF4-FFF2-40B4-BE49-F238E27FC236}">
                <a16:creationId xmlns:a16="http://schemas.microsoft.com/office/drawing/2014/main" id="{A822FA05-1168-4E69-B8A1-AFB5E97795E9}"/>
              </a:ext>
            </a:extLst>
          </p:cNvPr>
          <p:cNvSpPr>
            <a:spLocks noGrp="1"/>
          </p:cNvSpPr>
          <p:nvPr>
            <p:ph type="sldNum" sz="quarter" idx="12"/>
          </p:nvPr>
        </p:nvSpPr>
        <p:spPr/>
        <p:txBody>
          <a:bodyPr/>
          <a:lstStyle/>
          <a:p>
            <a:fld id="{DEFC8D4E-5996-4771-8F1E-D1832BD424CC}" type="slidenum">
              <a:rPr lang="en-IN" smtClean="0"/>
              <a:t>2</a:t>
            </a:fld>
            <a:endParaRPr lang="en-IN"/>
          </a:p>
        </p:txBody>
      </p:sp>
      <p:sp>
        <p:nvSpPr>
          <p:cNvPr id="4" name="Footer Placeholder 3">
            <a:extLst>
              <a:ext uri="{FF2B5EF4-FFF2-40B4-BE49-F238E27FC236}">
                <a16:creationId xmlns:a16="http://schemas.microsoft.com/office/drawing/2014/main" id="{DB0D39D4-F075-4933-B312-6AD9EBC6698B}"/>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5839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0"/>
            <a:ext cx="2844002" cy="4018201"/>
          </a:xfrm>
        </p:spPr>
        <p:txBody>
          <a:bodyPr vert="horz" lIns="91440" tIns="45720" rIns="91440" bIns="45720" rtlCol="0" anchor="ctr">
            <a:normAutofit/>
          </a:bodyPr>
          <a:lstStyle/>
          <a:p>
            <a:r>
              <a:rPr lang="en-US" sz="4400" cap="none" dirty="0"/>
              <a:t>Problem 13 </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9543AC1A-8216-4B88-8055-9A37E9A25692}"/>
              </a:ext>
            </a:extLst>
          </p:cNvPr>
          <p:cNvSpPr/>
          <p:nvPr/>
        </p:nvSpPr>
        <p:spPr>
          <a:xfrm>
            <a:off x="4542718" y="561610"/>
            <a:ext cx="6869684" cy="5847755"/>
          </a:xfrm>
          <a:prstGeom prst="rect">
            <a:avLst/>
          </a:prstGeom>
        </p:spPr>
        <p:txBody>
          <a:bodyPr wrap="square">
            <a:spAutoFit/>
          </a:bodyPr>
          <a:lstStyle/>
          <a:p>
            <a:r>
              <a:rPr lang="en-US" sz="2200" u="sng" dirty="0"/>
              <a:t>Statements </a:t>
            </a:r>
          </a:p>
          <a:p>
            <a:r>
              <a:rPr lang="en-US" sz="2200" dirty="0"/>
              <a:t>All Ganga are Yamuna. Some Krishna are Yamuna.</a:t>
            </a:r>
          </a:p>
          <a:p>
            <a:r>
              <a:rPr lang="en-US" sz="2200" dirty="0"/>
              <a:t>Some Krishna are not Cauvery. No Tapti is Yamuna.</a:t>
            </a:r>
          </a:p>
          <a:p>
            <a:endParaRPr lang="en-US" sz="2200" i="1" dirty="0"/>
          </a:p>
          <a:p>
            <a:r>
              <a:rPr lang="en-US" sz="2200" i="1" u="sng" dirty="0"/>
              <a:t>Conclusions:	</a:t>
            </a:r>
            <a:r>
              <a:rPr lang="en-US" sz="2200" dirty="0"/>
              <a:t>			                             </a:t>
            </a:r>
          </a:p>
          <a:p>
            <a:pPr marL="514350" indent="-514350">
              <a:buAutoNum type="romanUcPeriod"/>
            </a:pPr>
            <a:r>
              <a:rPr lang="en-US" sz="2200" dirty="0"/>
              <a:t>Some Krishna which are Yamuna are also Cauvery is a possibility.		                          </a:t>
            </a:r>
          </a:p>
          <a:p>
            <a:pPr marL="514350" indent="-514350">
              <a:buAutoNum type="romanUcPeriod"/>
            </a:pPr>
            <a:r>
              <a:rPr lang="en-US" sz="2200" dirty="0"/>
              <a:t>Some Tapti are not Ganga.	                         </a:t>
            </a:r>
          </a:p>
          <a:p>
            <a:pPr marL="514350" indent="-514350">
              <a:buAutoNum type="romanUcPeriod"/>
            </a:pPr>
            <a:r>
              <a:rPr lang="en-US" sz="2200" dirty="0"/>
              <a:t>Every Ganga are Cauvery	                         </a:t>
            </a:r>
          </a:p>
          <a:p>
            <a:pPr marL="514350" indent="-514350">
              <a:buAutoNum type="romanUcPeriod"/>
            </a:pPr>
            <a:r>
              <a:rPr lang="en-US" sz="2200" dirty="0"/>
              <a:t>Some Yamuna which are Ganga are also Cauvery is a possibility</a:t>
            </a:r>
          </a:p>
          <a:p>
            <a:endParaRPr lang="en-US" sz="2200" dirty="0"/>
          </a:p>
          <a:p>
            <a:pPr marL="457200" indent="-457200">
              <a:buFont typeface="+mj-lt"/>
              <a:buAutoNum type="alphaLcPeriod"/>
            </a:pPr>
            <a:r>
              <a:rPr lang="en-US" sz="2200" dirty="0"/>
              <a:t>Only I and III are follow</a:t>
            </a:r>
          </a:p>
          <a:p>
            <a:pPr marL="457200" indent="-457200">
              <a:buFont typeface="+mj-lt"/>
              <a:buAutoNum type="alphaLcPeriod"/>
            </a:pPr>
            <a:r>
              <a:rPr lang="en-US" sz="2200" dirty="0"/>
              <a:t>Only I, II and IV are follow</a:t>
            </a:r>
          </a:p>
          <a:p>
            <a:pPr marL="457200" indent="-457200">
              <a:buFont typeface="+mj-lt"/>
              <a:buAutoNum type="alphaLcPeriod"/>
            </a:pPr>
            <a:r>
              <a:rPr lang="en-US" sz="2200" dirty="0"/>
              <a:t>Only II and IV are follow</a:t>
            </a:r>
          </a:p>
          <a:p>
            <a:pPr marL="457200" indent="-457200">
              <a:buFont typeface="+mj-lt"/>
              <a:buAutoNum type="alphaLcPeriod"/>
            </a:pPr>
            <a:r>
              <a:rPr lang="en-US" sz="2200" dirty="0"/>
              <a:t>Only I is follows</a:t>
            </a:r>
          </a:p>
          <a:p>
            <a:pPr marL="457200" indent="-457200">
              <a:buFont typeface="+mj-lt"/>
              <a:buAutoNum type="alphaLcPeriod"/>
            </a:pPr>
            <a:r>
              <a:rPr lang="en-US" sz="2200" dirty="0"/>
              <a:t>Only I and either II or IV follow.</a:t>
            </a:r>
          </a:p>
        </p:txBody>
      </p:sp>
      <p:sp>
        <p:nvSpPr>
          <p:cNvPr id="11" name="TextBox 10">
            <a:extLst>
              <a:ext uri="{FF2B5EF4-FFF2-40B4-BE49-F238E27FC236}">
                <a16:creationId xmlns:a16="http://schemas.microsoft.com/office/drawing/2014/main" id="{DB804FB7-5230-4332-B3EA-7B8309A30527}"/>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b</a:t>
            </a:r>
          </a:p>
        </p:txBody>
      </p:sp>
      <p:sp>
        <p:nvSpPr>
          <p:cNvPr id="7" name="Date Placeholder 6">
            <a:extLst>
              <a:ext uri="{FF2B5EF4-FFF2-40B4-BE49-F238E27FC236}">
                <a16:creationId xmlns:a16="http://schemas.microsoft.com/office/drawing/2014/main" id="{4E14AF95-30BC-4DEC-929C-5AEB00095ED6}"/>
              </a:ext>
            </a:extLst>
          </p:cNvPr>
          <p:cNvSpPr>
            <a:spLocks noGrp="1"/>
          </p:cNvSpPr>
          <p:nvPr>
            <p:ph type="dt" sz="half" idx="10"/>
          </p:nvPr>
        </p:nvSpPr>
        <p:spPr/>
        <p:txBody>
          <a:bodyPr/>
          <a:lstStyle/>
          <a:p>
            <a:fld id="{D86B3876-4A8F-4E18-841D-019537B120D4}" type="datetime1">
              <a:rPr lang="en-IN" smtClean="0"/>
              <a:t>17-10-2020</a:t>
            </a:fld>
            <a:endParaRPr lang="en-IN"/>
          </a:p>
        </p:txBody>
      </p:sp>
      <p:sp>
        <p:nvSpPr>
          <p:cNvPr id="9" name="Slide Number Placeholder 8">
            <a:extLst>
              <a:ext uri="{FF2B5EF4-FFF2-40B4-BE49-F238E27FC236}">
                <a16:creationId xmlns:a16="http://schemas.microsoft.com/office/drawing/2014/main" id="{752B6739-17F1-4C78-95F2-70E91884BFD5}"/>
              </a:ext>
            </a:extLst>
          </p:cNvPr>
          <p:cNvSpPr>
            <a:spLocks noGrp="1"/>
          </p:cNvSpPr>
          <p:nvPr>
            <p:ph type="sldNum" sz="quarter" idx="12"/>
          </p:nvPr>
        </p:nvSpPr>
        <p:spPr/>
        <p:txBody>
          <a:bodyPr/>
          <a:lstStyle/>
          <a:p>
            <a:fld id="{DEFC8D4E-5996-4771-8F1E-D1832BD424CC}" type="slidenum">
              <a:rPr lang="en-IN" smtClean="0"/>
              <a:t>20</a:t>
            </a:fld>
            <a:endParaRPr lang="en-IN"/>
          </a:p>
        </p:txBody>
      </p:sp>
      <p:sp>
        <p:nvSpPr>
          <p:cNvPr id="3" name="Footer Placeholder 2">
            <a:extLst>
              <a:ext uri="{FF2B5EF4-FFF2-40B4-BE49-F238E27FC236}">
                <a16:creationId xmlns:a16="http://schemas.microsoft.com/office/drawing/2014/main" id="{EF1F1B3E-1826-4A7E-BE17-C642C9F41130}"/>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2298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Effect transition="in" filter="fade">
                                      <p:cBhvr>
                                        <p:cTn id="7" dur="1000"/>
                                        <p:tgtEl>
                                          <p:spTgt spid="4">
                                            <p:txEl>
                                              <p:pRg st="10" end="10"/>
                                            </p:txEl>
                                          </p:spTgt>
                                        </p:tgtEl>
                                      </p:cBhvr>
                                    </p:animEffect>
                                    <p:anim calcmode="lin" valueType="num">
                                      <p:cBhvr>
                                        <p:cTn id="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1" end="11"/>
                                            </p:txEl>
                                          </p:spTgt>
                                        </p:tgtEl>
                                        <p:attrNameLst>
                                          <p:attrName>style.visibility</p:attrName>
                                        </p:attrNameLst>
                                      </p:cBhvr>
                                      <p:to>
                                        <p:strVal val="visible"/>
                                      </p:to>
                                    </p:set>
                                    <p:animEffect transition="in" filter="fade">
                                      <p:cBhvr>
                                        <p:cTn id="12" dur="1000"/>
                                        <p:tgtEl>
                                          <p:spTgt spid="4">
                                            <p:txEl>
                                              <p:pRg st="11" end="11"/>
                                            </p:txEl>
                                          </p:spTgt>
                                        </p:tgtEl>
                                      </p:cBhvr>
                                    </p:animEffect>
                                    <p:anim calcmode="lin" valueType="num">
                                      <p:cBhvr>
                                        <p:cTn id="1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animEffect transition="in" filter="fade">
                                      <p:cBhvr>
                                        <p:cTn id="17" dur="1000"/>
                                        <p:tgtEl>
                                          <p:spTgt spid="4">
                                            <p:txEl>
                                              <p:pRg st="12" end="12"/>
                                            </p:txEl>
                                          </p:spTgt>
                                        </p:tgtEl>
                                      </p:cBhvr>
                                    </p:animEffect>
                                    <p:anim calcmode="lin" valueType="num">
                                      <p:cBhvr>
                                        <p:cTn id="18"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1000"/>
                                        <p:tgtEl>
                                          <p:spTgt spid="4">
                                            <p:txEl>
                                              <p:pRg st="13" end="13"/>
                                            </p:txEl>
                                          </p:spTgt>
                                        </p:tgtEl>
                                      </p:cBhvr>
                                    </p:animEffect>
                                    <p:anim calcmode="lin" valueType="num">
                                      <p:cBhvr>
                                        <p:cTn id="23"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animEffect transition="in" filter="fade">
                                      <p:cBhvr>
                                        <p:cTn id="27" dur="1000"/>
                                        <p:tgtEl>
                                          <p:spTgt spid="4">
                                            <p:txEl>
                                              <p:pRg st="14" end="14"/>
                                            </p:txEl>
                                          </p:spTgt>
                                        </p:tgtEl>
                                      </p:cBhvr>
                                    </p:animEffect>
                                    <p:anim calcmode="lin" valueType="num">
                                      <p:cBhvr>
                                        <p:cTn id="28"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400" cap="none" dirty="0">
                <a:solidFill>
                  <a:srgbClr val="FFFFFF"/>
                </a:solidFill>
              </a:rPr>
              <a:t>Problem</a:t>
            </a:r>
            <a:r>
              <a:rPr lang="en-IN" sz="4400" dirty="0">
                <a:solidFill>
                  <a:srgbClr val="FFFFFF"/>
                </a:solidFill>
              </a:rPr>
              <a:t> 14</a:t>
            </a: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8" name="TextBox 7">
            <a:extLst>
              <a:ext uri="{FF2B5EF4-FFF2-40B4-BE49-F238E27FC236}">
                <a16:creationId xmlns:a16="http://schemas.microsoft.com/office/drawing/2014/main" id="{10B26A06-A32B-4F0D-91A1-0F9AF08BF13F}"/>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e</a:t>
            </a:r>
          </a:p>
        </p:txBody>
      </p:sp>
      <p:pic>
        <p:nvPicPr>
          <p:cNvPr id="9" name="Picture 8" descr="Text&#10;&#10;Description automatically generated">
            <a:extLst>
              <a:ext uri="{FF2B5EF4-FFF2-40B4-BE49-F238E27FC236}">
                <a16:creationId xmlns:a16="http://schemas.microsoft.com/office/drawing/2014/main" id="{D0B0E312-77AB-4227-9541-0022204F5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1942" y="166626"/>
            <a:ext cx="7849540" cy="4515908"/>
          </a:xfrm>
          <a:prstGeom prst="rect">
            <a:avLst/>
          </a:prstGeom>
        </p:spPr>
      </p:pic>
      <p:sp>
        <p:nvSpPr>
          <p:cNvPr id="10" name="TextBox 9">
            <a:extLst>
              <a:ext uri="{FF2B5EF4-FFF2-40B4-BE49-F238E27FC236}">
                <a16:creationId xmlns:a16="http://schemas.microsoft.com/office/drawing/2014/main" id="{319DCE6F-2228-4341-967F-8A60BFF89CB2}"/>
              </a:ext>
            </a:extLst>
          </p:cNvPr>
          <p:cNvSpPr txBox="1"/>
          <p:nvPr/>
        </p:nvSpPr>
        <p:spPr>
          <a:xfrm>
            <a:off x="4465938" y="4849160"/>
            <a:ext cx="2648082" cy="1631216"/>
          </a:xfrm>
          <a:prstGeom prst="rect">
            <a:avLst/>
          </a:prstGeom>
          <a:noFill/>
        </p:spPr>
        <p:txBody>
          <a:bodyPr wrap="square" rtlCol="0">
            <a:spAutoFit/>
          </a:bodyPr>
          <a:lstStyle/>
          <a:p>
            <a:pPr marL="342900" indent="-342900">
              <a:buAutoNum type="alphaLcPeriod"/>
            </a:pPr>
            <a:r>
              <a:rPr lang="en-IN" sz="2000" dirty="0"/>
              <a:t>A</a:t>
            </a:r>
          </a:p>
          <a:p>
            <a:pPr marL="342900" indent="-342900">
              <a:buAutoNum type="alphaLcPeriod"/>
            </a:pPr>
            <a:r>
              <a:rPr lang="en-IN" sz="2000" dirty="0"/>
              <a:t>B. </a:t>
            </a:r>
          </a:p>
          <a:p>
            <a:pPr marL="342900" indent="-342900">
              <a:buAutoNum type="alphaLcPeriod"/>
            </a:pPr>
            <a:r>
              <a:rPr lang="en-IN" sz="2000" dirty="0"/>
              <a:t>C</a:t>
            </a:r>
          </a:p>
          <a:p>
            <a:pPr marL="342900" indent="-342900">
              <a:buAutoNum type="alphaLcPeriod"/>
            </a:pPr>
            <a:r>
              <a:rPr lang="en-IN" sz="2000" dirty="0"/>
              <a:t>D</a:t>
            </a:r>
          </a:p>
          <a:p>
            <a:pPr marL="342900" indent="-342900">
              <a:buAutoNum type="alphaLcPeriod"/>
            </a:pPr>
            <a:r>
              <a:rPr lang="en-IN" sz="2000" dirty="0"/>
              <a:t>E</a:t>
            </a:r>
          </a:p>
        </p:txBody>
      </p:sp>
      <p:sp>
        <p:nvSpPr>
          <p:cNvPr id="4" name="Date Placeholder 3">
            <a:extLst>
              <a:ext uri="{FF2B5EF4-FFF2-40B4-BE49-F238E27FC236}">
                <a16:creationId xmlns:a16="http://schemas.microsoft.com/office/drawing/2014/main" id="{051E32A4-DC71-4A74-9F8F-68753F164DE0}"/>
              </a:ext>
            </a:extLst>
          </p:cNvPr>
          <p:cNvSpPr>
            <a:spLocks noGrp="1"/>
          </p:cNvSpPr>
          <p:nvPr>
            <p:ph type="dt" sz="half" idx="10"/>
          </p:nvPr>
        </p:nvSpPr>
        <p:spPr/>
        <p:txBody>
          <a:bodyPr/>
          <a:lstStyle/>
          <a:p>
            <a:fld id="{80E6F12D-10FD-4E48-9869-B6CF9DA42943}" type="datetime1">
              <a:rPr lang="en-IN" smtClean="0"/>
              <a:t>17-10-2020</a:t>
            </a:fld>
            <a:endParaRPr lang="en-IN"/>
          </a:p>
        </p:txBody>
      </p:sp>
      <p:sp>
        <p:nvSpPr>
          <p:cNvPr id="7" name="Slide Number Placeholder 6">
            <a:extLst>
              <a:ext uri="{FF2B5EF4-FFF2-40B4-BE49-F238E27FC236}">
                <a16:creationId xmlns:a16="http://schemas.microsoft.com/office/drawing/2014/main" id="{1737EC8E-BA87-48DC-9232-684F5701A2B8}"/>
              </a:ext>
            </a:extLst>
          </p:cNvPr>
          <p:cNvSpPr>
            <a:spLocks noGrp="1"/>
          </p:cNvSpPr>
          <p:nvPr>
            <p:ph type="sldNum" sz="quarter" idx="12"/>
          </p:nvPr>
        </p:nvSpPr>
        <p:spPr/>
        <p:txBody>
          <a:bodyPr/>
          <a:lstStyle/>
          <a:p>
            <a:fld id="{DEFC8D4E-5996-4771-8F1E-D1832BD424CC}" type="slidenum">
              <a:rPr lang="en-IN" smtClean="0"/>
              <a:t>21</a:t>
            </a:fld>
            <a:endParaRPr lang="en-IN"/>
          </a:p>
        </p:txBody>
      </p:sp>
      <p:sp>
        <p:nvSpPr>
          <p:cNvPr id="3" name="Footer Placeholder 2">
            <a:extLst>
              <a:ext uri="{FF2B5EF4-FFF2-40B4-BE49-F238E27FC236}">
                <a16:creationId xmlns:a16="http://schemas.microsoft.com/office/drawing/2014/main" id="{75B06DF7-FB07-40D6-9EE0-19D20BC452CB}"/>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78056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0"/>
            <a:ext cx="2844002" cy="4018201"/>
          </a:xfrm>
        </p:spPr>
        <p:txBody>
          <a:bodyPr vert="horz" lIns="91440" tIns="45720" rIns="91440" bIns="45720" rtlCol="0" anchor="ctr">
            <a:normAutofit/>
          </a:bodyPr>
          <a:lstStyle/>
          <a:p>
            <a:r>
              <a:rPr lang="en-US" sz="4400" cap="none" dirty="0"/>
              <a:t>Problem 15 </a:t>
            </a:r>
          </a:p>
        </p:txBody>
      </p:sp>
      <p:pic>
        <p:nvPicPr>
          <p:cNvPr id="18"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9543AC1A-8216-4B88-8055-9A37E9A25692}"/>
              </a:ext>
            </a:extLst>
          </p:cNvPr>
          <p:cNvSpPr/>
          <p:nvPr/>
        </p:nvSpPr>
        <p:spPr>
          <a:xfrm>
            <a:off x="4300253" y="305067"/>
            <a:ext cx="7302279" cy="6247864"/>
          </a:xfrm>
          <a:prstGeom prst="rect">
            <a:avLst/>
          </a:prstGeom>
        </p:spPr>
        <p:txBody>
          <a:bodyPr wrap="square">
            <a:spAutoFit/>
          </a:bodyPr>
          <a:lstStyle/>
          <a:p>
            <a:pPr algn="just"/>
            <a:r>
              <a:rPr lang="en-US" sz="2000" u="sng" dirty="0"/>
              <a:t>Conclusions: </a:t>
            </a:r>
          </a:p>
          <a:p>
            <a:pPr algn="just"/>
            <a:r>
              <a:rPr lang="en-US" sz="2000" dirty="0"/>
              <a:t>Some aptitudes are reasoning. No reasoning is current affair.</a:t>
            </a:r>
          </a:p>
          <a:p>
            <a:pPr algn="just"/>
            <a:r>
              <a:rPr lang="en-US" sz="2000" dirty="0"/>
              <a:t>Some current affairs are banking.</a:t>
            </a:r>
          </a:p>
          <a:p>
            <a:pPr algn="just"/>
            <a:r>
              <a:rPr lang="en-US" sz="2000" u="sng" dirty="0"/>
              <a:t>Statements:</a:t>
            </a:r>
            <a:r>
              <a:rPr lang="en-US" sz="2000" dirty="0"/>
              <a:t>		                           </a:t>
            </a:r>
          </a:p>
          <a:p>
            <a:pPr marL="514350" indent="-514350" algn="just">
              <a:buAutoNum type="romanUcPeriod"/>
            </a:pPr>
            <a:r>
              <a:rPr lang="en-US" sz="2000" dirty="0"/>
              <a:t>No current affair is aptitude. All reasoning is banking.</a:t>
            </a:r>
          </a:p>
          <a:p>
            <a:pPr algn="just"/>
            <a:r>
              <a:rPr lang="en-US" sz="2000" dirty="0"/>
              <a:t>	Some banking is aptitude.                           </a:t>
            </a:r>
          </a:p>
          <a:p>
            <a:pPr marL="514350" indent="-514350" algn="just">
              <a:buAutoNum type="romanUcPeriod"/>
            </a:pPr>
            <a:r>
              <a:rPr lang="en-US" sz="2000" dirty="0"/>
              <a:t>All banking is aptitude. No aptitude is reasoning.</a:t>
            </a:r>
          </a:p>
          <a:p>
            <a:pPr algn="just"/>
            <a:r>
              <a:rPr lang="en-US" sz="2000" dirty="0"/>
              <a:t>	All reasoning is current affair.</a:t>
            </a:r>
          </a:p>
          <a:p>
            <a:pPr marL="514350" indent="-514350" algn="just">
              <a:buAutoNum type="romanUcPeriod"/>
            </a:pPr>
            <a:r>
              <a:rPr lang="en-US" sz="2000" dirty="0"/>
              <a:t>Some banking is reasoning. No reasoning is current affair. </a:t>
            </a:r>
          </a:p>
          <a:p>
            <a:pPr algn="just"/>
            <a:r>
              <a:rPr lang="en-US" sz="2000" dirty="0"/>
              <a:t>	All aptitudes are banking.                                           </a:t>
            </a:r>
          </a:p>
          <a:p>
            <a:pPr marL="514350" indent="-514350" algn="just">
              <a:buAutoNum type="romanUcPeriod"/>
            </a:pPr>
            <a:r>
              <a:rPr lang="en-US" sz="2000" dirty="0"/>
              <a:t>All reasoning is aptitude. Some aptitudes are banking. </a:t>
            </a:r>
          </a:p>
          <a:p>
            <a:pPr algn="just"/>
            <a:r>
              <a:rPr lang="en-US" sz="2000" dirty="0"/>
              <a:t>	No banking is current affair.	                                         </a:t>
            </a:r>
          </a:p>
          <a:p>
            <a:pPr marL="514350" indent="-514350" algn="just">
              <a:buAutoNum type="romanUcPeriod"/>
            </a:pPr>
            <a:r>
              <a:rPr lang="en-US" sz="2000" dirty="0"/>
              <a:t>No reasoning is banking. All current affairs are banking. </a:t>
            </a:r>
          </a:p>
          <a:p>
            <a:pPr algn="just"/>
            <a:r>
              <a:rPr lang="en-US" sz="2000" dirty="0"/>
              <a:t>	All reasoning is aptitude.</a:t>
            </a:r>
          </a:p>
          <a:p>
            <a:endParaRPr lang="en-US" sz="2000" dirty="0"/>
          </a:p>
          <a:p>
            <a:pPr marL="457200" indent="-457200">
              <a:buFont typeface="+mj-lt"/>
              <a:buAutoNum type="alphaLcPeriod"/>
            </a:pPr>
            <a:r>
              <a:rPr lang="en-US" sz="2000" dirty="0"/>
              <a:t>I </a:t>
            </a:r>
          </a:p>
          <a:p>
            <a:pPr marL="457200" indent="-457200">
              <a:buFont typeface="+mj-lt"/>
              <a:buAutoNum type="alphaLcPeriod"/>
            </a:pPr>
            <a:r>
              <a:rPr lang="en-US" sz="2000" dirty="0"/>
              <a:t>II</a:t>
            </a:r>
          </a:p>
          <a:p>
            <a:pPr marL="457200" indent="-457200">
              <a:buFont typeface="+mj-lt"/>
              <a:buAutoNum type="alphaLcPeriod"/>
            </a:pPr>
            <a:r>
              <a:rPr lang="en-US" sz="2000" dirty="0"/>
              <a:t>III</a:t>
            </a:r>
          </a:p>
          <a:p>
            <a:r>
              <a:rPr lang="en-US" sz="2000" dirty="0"/>
              <a:t>d. 	IV</a:t>
            </a:r>
          </a:p>
          <a:p>
            <a:pPr marL="457200" indent="-457200">
              <a:buFont typeface="+mj-lt"/>
              <a:buAutoNum type="alphaLcPeriod"/>
            </a:pPr>
            <a:r>
              <a:rPr lang="en-US" sz="2000" dirty="0"/>
              <a:t>V</a:t>
            </a:r>
          </a:p>
        </p:txBody>
      </p:sp>
      <p:sp>
        <p:nvSpPr>
          <p:cNvPr id="11" name="TextBox 10">
            <a:extLst>
              <a:ext uri="{FF2B5EF4-FFF2-40B4-BE49-F238E27FC236}">
                <a16:creationId xmlns:a16="http://schemas.microsoft.com/office/drawing/2014/main" id="{DB804FB7-5230-4332-B3EA-7B8309A30527}"/>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b</a:t>
            </a:r>
          </a:p>
        </p:txBody>
      </p:sp>
      <p:sp>
        <p:nvSpPr>
          <p:cNvPr id="7" name="Date Placeholder 6">
            <a:extLst>
              <a:ext uri="{FF2B5EF4-FFF2-40B4-BE49-F238E27FC236}">
                <a16:creationId xmlns:a16="http://schemas.microsoft.com/office/drawing/2014/main" id="{F91F2EA6-354B-4206-AEF2-75AF6665972D}"/>
              </a:ext>
            </a:extLst>
          </p:cNvPr>
          <p:cNvSpPr>
            <a:spLocks noGrp="1"/>
          </p:cNvSpPr>
          <p:nvPr>
            <p:ph type="dt" sz="half" idx="10"/>
          </p:nvPr>
        </p:nvSpPr>
        <p:spPr/>
        <p:txBody>
          <a:bodyPr/>
          <a:lstStyle/>
          <a:p>
            <a:fld id="{4D92A150-BD73-45DB-B130-1392231E6342}" type="datetime1">
              <a:rPr lang="en-IN" smtClean="0"/>
              <a:t>17-10-2020</a:t>
            </a:fld>
            <a:endParaRPr lang="en-IN"/>
          </a:p>
        </p:txBody>
      </p:sp>
      <p:sp>
        <p:nvSpPr>
          <p:cNvPr id="9" name="Slide Number Placeholder 8">
            <a:extLst>
              <a:ext uri="{FF2B5EF4-FFF2-40B4-BE49-F238E27FC236}">
                <a16:creationId xmlns:a16="http://schemas.microsoft.com/office/drawing/2014/main" id="{22D0A63B-C3EE-4E3E-ACFA-4D26DB1EFC3A}"/>
              </a:ext>
            </a:extLst>
          </p:cNvPr>
          <p:cNvSpPr>
            <a:spLocks noGrp="1"/>
          </p:cNvSpPr>
          <p:nvPr>
            <p:ph type="sldNum" sz="quarter" idx="12"/>
          </p:nvPr>
        </p:nvSpPr>
        <p:spPr/>
        <p:txBody>
          <a:bodyPr/>
          <a:lstStyle/>
          <a:p>
            <a:fld id="{DEFC8D4E-5996-4771-8F1E-D1832BD424CC}" type="slidenum">
              <a:rPr lang="en-IN" smtClean="0"/>
              <a:t>22</a:t>
            </a:fld>
            <a:endParaRPr lang="en-IN"/>
          </a:p>
        </p:txBody>
      </p:sp>
      <p:sp>
        <p:nvSpPr>
          <p:cNvPr id="3" name="Footer Placeholder 2">
            <a:extLst>
              <a:ext uri="{FF2B5EF4-FFF2-40B4-BE49-F238E27FC236}">
                <a16:creationId xmlns:a16="http://schemas.microsoft.com/office/drawing/2014/main" id="{0D5B1B7C-6DDF-458C-9A62-E637F76E8CE0}"/>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349534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5" end="15"/>
                                            </p:txEl>
                                          </p:spTgt>
                                        </p:tgtEl>
                                        <p:attrNameLst>
                                          <p:attrName>style.visibility</p:attrName>
                                        </p:attrNameLst>
                                      </p:cBhvr>
                                      <p:to>
                                        <p:strVal val="visible"/>
                                      </p:to>
                                    </p:set>
                                    <p:animEffect transition="in" filter="fade">
                                      <p:cBhvr>
                                        <p:cTn id="7" dur="1000"/>
                                        <p:tgtEl>
                                          <p:spTgt spid="4">
                                            <p:txEl>
                                              <p:pRg st="15" end="15"/>
                                            </p:txEl>
                                          </p:spTgt>
                                        </p:tgtEl>
                                      </p:cBhvr>
                                    </p:animEffect>
                                    <p:anim calcmode="lin" valueType="num">
                                      <p:cBhvr>
                                        <p:cTn id="8"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6" end="16"/>
                                            </p:txEl>
                                          </p:spTgt>
                                        </p:tgtEl>
                                        <p:attrNameLst>
                                          <p:attrName>style.visibility</p:attrName>
                                        </p:attrNameLst>
                                      </p:cBhvr>
                                      <p:to>
                                        <p:strVal val="visible"/>
                                      </p:to>
                                    </p:set>
                                    <p:animEffect transition="in" filter="fade">
                                      <p:cBhvr>
                                        <p:cTn id="12" dur="1000"/>
                                        <p:tgtEl>
                                          <p:spTgt spid="4">
                                            <p:txEl>
                                              <p:pRg st="16" end="16"/>
                                            </p:txEl>
                                          </p:spTgt>
                                        </p:tgtEl>
                                      </p:cBhvr>
                                    </p:animEffect>
                                    <p:anim calcmode="lin" valueType="num">
                                      <p:cBhvr>
                                        <p:cTn id="13"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7" end="17"/>
                                            </p:txEl>
                                          </p:spTgt>
                                        </p:tgtEl>
                                        <p:attrNameLst>
                                          <p:attrName>style.visibility</p:attrName>
                                        </p:attrNameLst>
                                      </p:cBhvr>
                                      <p:to>
                                        <p:strVal val="visible"/>
                                      </p:to>
                                    </p:set>
                                    <p:animEffect transition="in" filter="fade">
                                      <p:cBhvr>
                                        <p:cTn id="17" dur="1000"/>
                                        <p:tgtEl>
                                          <p:spTgt spid="4">
                                            <p:txEl>
                                              <p:pRg st="17" end="17"/>
                                            </p:txEl>
                                          </p:spTgt>
                                        </p:tgtEl>
                                      </p:cBhvr>
                                    </p:animEffect>
                                    <p:anim calcmode="lin" valueType="num">
                                      <p:cBhvr>
                                        <p:cTn id="18"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8" end="18"/>
                                            </p:txEl>
                                          </p:spTgt>
                                        </p:tgtEl>
                                        <p:attrNameLst>
                                          <p:attrName>style.visibility</p:attrName>
                                        </p:attrNameLst>
                                      </p:cBhvr>
                                      <p:to>
                                        <p:strVal val="visible"/>
                                      </p:to>
                                    </p:set>
                                    <p:animEffect transition="in" filter="fade">
                                      <p:cBhvr>
                                        <p:cTn id="22" dur="1000"/>
                                        <p:tgtEl>
                                          <p:spTgt spid="4">
                                            <p:txEl>
                                              <p:pRg st="18" end="18"/>
                                            </p:txEl>
                                          </p:spTgt>
                                        </p:tgtEl>
                                      </p:cBhvr>
                                    </p:animEffect>
                                    <p:anim calcmode="lin" valueType="num">
                                      <p:cBhvr>
                                        <p:cTn id="23"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9" end="19"/>
                                            </p:txEl>
                                          </p:spTgt>
                                        </p:tgtEl>
                                        <p:attrNameLst>
                                          <p:attrName>style.visibility</p:attrName>
                                        </p:attrNameLst>
                                      </p:cBhvr>
                                      <p:to>
                                        <p:strVal val="visible"/>
                                      </p:to>
                                    </p:set>
                                    <p:animEffect transition="in" filter="fade">
                                      <p:cBhvr>
                                        <p:cTn id="27" dur="1000"/>
                                        <p:tgtEl>
                                          <p:spTgt spid="4">
                                            <p:txEl>
                                              <p:pRg st="19" end="19"/>
                                            </p:txEl>
                                          </p:spTgt>
                                        </p:tgtEl>
                                      </p:cBhvr>
                                    </p:animEffect>
                                    <p:anim calcmode="lin" valueType="num">
                                      <p:cBhvr>
                                        <p:cTn id="28"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6">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9" name="Rectangle 48">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B13E62C7-36F7-432B-9E57-38BBF2AF4508}"/>
              </a:ext>
            </a:extLst>
          </p:cNvPr>
          <p:cNvSpPr>
            <a:spLocks noGrp="1"/>
          </p:cNvSpPr>
          <p:nvPr>
            <p:ph type="title" idx="4294967295"/>
          </p:nvPr>
        </p:nvSpPr>
        <p:spPr>
          <a:xfrm>
            <a:off x="1126762" y="1227279"/>
            <a:ext cx="4328819" cy="2509213"/>
          </a:xfrm>
        </p:spPr>
        <p:txBody>
          <a:bodyPr vert="horz" lIns="91440" tIns="45720" rIns="91440" bIns="45720" rtlCol="0" anchor="b">
            <a:normAutofit/>
          </a:bodyPr>
          <a:lstStyle/>
          <a:p>
            <a:r>
              <a:rPr lang="en-US" sz="4800" dirty="0"/>
              <a:t>Thank you</a:t>
            </a:r>
            <a:br>
              <a:rPr lang="en-US" sz="4800" dirty="0"/>
            </a:br>
            <a:r>
              <a:rPr lang="en-US" sz="2400" i="1" dirty="0"/>
              <a:t>Narayan</a:t>
            </a:r>
            <a:br>
              <a:rPr lang="en-US" sz="4800" dirty="0"/>
            </a:br>
            <a:endParaRPr lang="en-US" sz="3200" i="1" dirty="0"/>
          </a:p>
        </p:txBody>
      </p:sp>
      <p:pic>
        <p:nvPicPr>
          <p:cNvPr id="51" name="Picture 50">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53" name="Picture 5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0" name="Graphic 22" descr="Smiling Face with No Fill">
            <a:extLst>
              <a:ext uri="{FF2B5EF4-FFF2-40B4-BE49-F238E27FC236}">
                <a16:creationId xmlns:a16="http://schemas.microsoft.com/office/drawing/2014/main" id="{E9789F94-C950-4A04-9459-0A6FC0E439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83046" y="2292849"/>
            <a:ext cx="2272302" cy="2272302"/>
          </a:xfrm>
          <a:prstGeom prst="rect">
            <a:avLst/>
          </a:prstGeom>
        </p:spPr>
      </p:pic>
      <p:pic>
        <p:nvPicPr>
          <p:cNvPr id="62" name="Picture 54">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Date Placeholder 4">
            <a:extLst>
              <a:ext uri="{FF2B5EF4-FFF2-40B4-BE49-F238E27FC236}">
                <a16:creationId xmlns:a16="http://schemas.microsoft.com/office/drawing/2014/main" id="{90F935AE-D5CE-4EE9-A7D8-95D54E496779}"/>
              </a:ext>
            </a:extLst>
          </p:cNvPr>
          <p:cNvSpPr>
            <a:spLocks noGrp="1"/>
          </p:cNvSpPr>
          <p:nvPr>
            <p:ph type="dt" sz="half" idx="10"/>
          </p:nvPr>
        </p:nvSpPr>
        <p:spPr/>
        <p:txBody>
          <a:bodyPr/>
          <a:lstStyle/>
          <a:p>
            <a:fld id="{0F50E01A-1DB6-43CD-8FA7-08571DD77254}" type="datetime1">
              <a:rPr lang="en-IN" smtClean="0"/>
              <a:t>17-10-2020</a:t>
            </a:fld>
            <a:endParaRPr lang="en-IN"/>
          </a:p>
        </p:txBody>
      </p:sp>
      <p:sp>
        <p:nvSpPr>
          <p:cNvPr id="6" name="Slide Number Placeholder 5">
            <a:extLst>
              <a:ext uri="{FF2B5EF4-FFF2-40B4-BE49-F238E27FC236}">
                <a16:creationId xmlns:a16="http://schemas.microsoft.com/office/drawing/2014/main" id="{3E9693AA-E6A1-46A5-B8D8-4592CC106890}"/>
              </a:ext>
            </a:extLst>
          </p:cNvPr>
          <p:cNvSpPr>
            <a:spLocks noGrp="1"/>
          </p:cNvSpPr>
          <p:nvPr>
            <p:ph type="sldNum" sz="quarter" idx="12"/>
          </p:nvPr>
        </p:nvSpPr>
        <p:spPr/>
        <p:txBody>
          <a:bodyPr/>
          <a:lstStyle/>
          <a:p>
            <a:fld id="{DEFC8D4E-5996-4771-8F1E-D1832BD424CC}" type="slidenum">
              <a:rPr lang="en-IN" smtClean="0"/>
              <a:t>23</a:t>
            </a:fld>
            <a:endParaRPr lang="en-IN"/>
          </a:p>
        </p:txBody>
      </p:sp>
      <p:sp>
        <p:nvSpPr>
          <p:cNvPr id="2" name="Footer Placeholder 1">
            <a:extLst>
              <a:ext uri="{FF2B5EF4-FFF2-40B4-BE49-F238E27FC236}">
                <a16:creationId xmlns:a16="http://schemas.microsoft.com/office/drawing/2014/main" id="{6AEDAAB6-9E2A-4C00-AA3D-B1F6F1BFB791}"/>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36473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913775" y="1343991"/>
            <a:ext cx="3145305" cy="4157256"/>
          </a:xfrm>
        </p:spPr>
        <p:txBody>
          <a:bodyPr>
            <a:normAutofit/>
          </a:bodyPr>
          <a:lstStyle/>
          <a:p>
            <a:r>
              <a:rPr lang="en-IN" sz="4400" cap="none" dirty="0"/>
              <a:t>Objective</a:t>
            </a:r>
            <a:endParaRPr lang="en-IN" sz="4400" dirty="0"/>
          </a:p>
        </p:txBody>
      </p:sp>
      <p:sp>
        <p:nvSpPr>
          <p:cNvPr id="16" name="Rectangle: Rounded Corners 1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18" name="Content Placeholder 2">
            <a:extLst>
              <a:ext uri="{FF2B5EF4-FFF2-40B4-BE49-F238E27FC236}">
                <a16:creationId xmlns:a16="http://schemas.microsoft.com/office/drawing/2014/main" id="{A97B59C7-7961-42B9-8AF3-0708D2D018DD}"/>
              </a:ext>
            </a:extLst>
          </p:cNvPr>
          <p:cNvGraphicFramePr>
            <a:graphicFrameLocks noGrp="1"/>
          </p:cNvGraphicFramePr>
          <p:nvPr>
            <p:ph sz="quarter" idx="13"/>
            <p:extLst>
              <p:ext uri="{D42A27DB-BD31-4B8C-83A1-F6EECF244321}">
                <p14:modId xmlns:p14="http://schemas.microsoft.com/office/powerpoint/2010/main" val="1214326545"/>
              </p:ext>
            </p:extLst>
          </p:nvPr>
        </p:nvGraphicFramePr>
        <p:xfrm>
          <a:off x="4964769" y="1625716"/>
          <a:ext cx="6305371" cy="3593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88C1FD5E-4891-4669-AEE7-0BAB4443C44E}"/>
              </a:ext>
            </a:extLst>
          </p:cNvPr>
          <p:cNvSpPr>
            <a:spLocks noGrp="1"/>
          </p:cNvSpPr>
          <p:nvPr>
            <p:ph type="dt" sz="half" idx="10"/>
          </p:nvPr>
        </p:nvSpPr>
        <p:spPr/>
        <p:txBody>
          <a:bodyPr/>
          <a:lstStyle/>
          <a:p>
            <a:fld id="{B583E64B-C494-4B0E-B4C5-A94124789140}" type="datetime1">
              <a:rPr lang="en-IN" smtClean="0"/>
              <a:t>17-10-2020</a:t>
            </a:fld>
            <a:endParaRPr lang="en-IN"/>
          </a:p>
        </p:txBody>
      </p:sp>
      <p:sp>
        <p:nvSpPr>
          <p:cNvPr id="7" name="Slide Number Placeholder 6">
            <a:extLst>
              <a:ext uri="{FF2B5EF4-FFF2-40B4-BE49-F238E27FC236}">
                <a16:creationId xmlns:a16="http://schemas.microsoft.com/office/drawing/2014/main" id="{302553D3-12C9-4C5E-889A-E0268E8406EF}"/>
              </a:ext>
            </a:extLst>
          </p:cNvPr>
          <p:cNvSpPr>
            <a:spLocks noGrp="1"/>
          </p:cNvSpPr>
          <p:nvPr>
            <p:ph type="sldNum" sz="quarter" idx="12"/>
          </p:nvPr>
        </p:nvSpPr>
        <p:spPr/>
        <p:txBody>
          <a:bodyPr/>
          <a:lstStyle/>
          <a:p>
            <a:fld id="{DEFC8D4E-5996-4771-8F1E-D1832BD424CC}" type="slidenum">
              <a:rPr lang="en-IN" smtClean="0"/>
              <a:t>3</a:t>
            </a:fld>
            <a:endParaRPr lang="en-IN"/>
          </a:p>
        </p:txBody>
      </p:sp>
      <p:sp>
        <p:nvSpPr>
          <p:cNvPr id="3" name="Footer Placeholder 2">
            <a:extLst>
              <a:ext uri="{FF2B5EF4-FFF2-40B4-BE49-F238E27FC236}">
                <a16:creationId xmlns:a16="http://schemas.microsoft.com/office/drawing/2014/main" id="{1F890E81-D3BA-4C81-8115-F3512450BCE1}"/>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11856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913775" y="1343991"/>
            <a:ext cx="3145305" cy="4157256"/>
          </a:xfrm>
        </p:spPr>
        <p:txBody>
          <a:bodyPr>
            <a:normAutofit/>
          </a:bodyPr>
          <a:lstStyle/>
          <a:p>
            <a:pPr algn="l"/>
            <a:r>
              <a:rPr lang="en-IN" sz="4400" cap="none" dirty="0"/>
              <a:t>Types of Statements</a:t>
            </a:r>
          </a:p>
        </p:txBody>
      </p:sp>
      <p:sp>
        <p:nvSpPr>
          <p:cNvPr id="37" name="Rectangle: Rounded Corners 36">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30" name="Content Placeholder 2">
            <a:extLst>
              <a:ext uri="{FF2B5EF4-FFF2-40B4-BE49-F238E27FC236}">
                <a16:creationId xmlns:a16="http://schemas.microsoft.com/office/drawing/2014/main" id="{1075E476-6A83-4DF2-B26F-D38AE141952F}"/>
              </a:ext>
            </a:extLst>
          </p:cNvPr>
          <p:cNvGraphicFramePr>
            <a:graphicFrameLocks noGrp="1"/>
          </p:cNvGraphicFramePr>
          <p:nvPr>
            <p:ph sz="quarter" idx="13"/>
            <p:extLst>
              <p:ext uri="{D42A27DB-BD31-4B8C-83A1-F6EECF244321}">
                <p14:modId xmlns:p14="http://schemas.microsoft.com/office/powerpoint/2010/main" val="1814266849"/>
              </p:ext>
            </p:extLst>
          </p:nvPr>
        </p:nvGraphicFramePr>
        <p:xfrm>
          <a:off x="4754880" y="1625717"/>
          <a:ext cx="6710289" cy="3593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36883507-4411-4D88-ADB1-172CFA2660C8}"/>
              </a:ext>
            </a:extLst>
          </p:cNvPr>
          <p:cNvSpPr>
            <a:spLocks noGrp="1"/>
          </p:cNvSpPr>
          <p:nvPr>
            <p:ph type="dt" sz="half" idx="10"/>
          </p:nvPr>
        </p:nvSpPr>
        <p:spPr/>
        <p:txBody>
          <a:bodyPr/>
          <a:lstStyle/>
          <a:p>
            <a:fld id="{C653DAF1-DE27-46A7-BA26-82363E13A08D}" type="datetime1">
              <a:rPr lang="en-IN" smtClean="0"/>
              <a:t>17-10-2020</a:t>
            </a:fld>
            <a:endParaRPr lang="en-IN"/>
          </a:p>
        </p:txBody>
      </p:sp>
      <p:sp>
        <p:nvSpPr>
          <p:cNvPr id="7" name="Slide Number Placeholder 6">
            <a:extLst>
              <a:ext uri="{FF2B5EF4-FFF2-40B4-BE49-F238E27FC236}">
                <a16:creationId xmlns:a16="http://schemas.microsoft.com/office/drawing/2014/main" id="{AE7B7A31-8618-4C5E-B1B1-BD8F8987BA89}"/>
              </a:ext>
            </a:extLst>
          </p:cNvPr>
          <p:cNvSpPr>
            <a:spLocks noGrp="1"/>
          </p:cNvSpPr>
          <p:nvPr>
            <p:ph type="sldNum" sz="quarter" idx="12"/>
          </p:nvPr>
        </p:nvSpPr>
        <p:spPr/>
        <p:txBody>
          <a:bodyPr/>
          <a:lstStyle/>
          <a:p>
            <a:fld id="{DEFC8D4E-5996-4771-8F1E-D1832BD424CC}" type="slidenum">
              <a:rPr lang="en-IN" smtClean="0"/>
              <a:t>4</a:t>
            </a:fld>
            <a:endParaRPr lang="en-IN"/>
          </a:p>
        </p:txBody>
      </p:sp>
      <p:sp>
        <p:nvSpPr>
          <p:cNvPr id="3" name="Footer Placeholder 2">
            <a:extLst>
              <a:ext uri="{FF2B5EF4-FFF2-40B4-BE49-F238E27FC236}">
                <a16:creationId xmlns:a16="http://schemas.microsoft.com/office/drawing/2014/main" id="{1BE6462E-280D-4903-87D5-A14BB51E503E}"/>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45173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913775" y="618517"/>
            <a:ext cx="10364451" cy="563127"/>
          </a:xfrm>
        </p:spPr>
        <p:txBody>
          <a:bodyPr vert="horz" lIns="91440" tIns="45720" rIns="91440" bIns="45720" rtlCol="0" anchor="b">
            <a:normAutofit fontScale="90000"/>
          </a:bodyPr>
          <a:lstStyle/>
          <a:p>
            <a:pPr algn="l"/>
            <a:r>
              <a:rPr lang="en-US" cap="none" dirty="0"/>
              <a:t>Possibilities</a:t>
            </a:r>
          </a:p>
        </p:txBody>
      </p:sp>
      <p:sp>
        <p:nvSpPr>
          <p:cNvPr id="8" name="Date Placeholder 7">
            <a:extLst>
              <a:ext uri="{FF2B5EF4-FFF2-40B4-BE49-F238E27FC236}">
                <a16:creationId xmlns:a16="http://schemas.microsoft.com/office/drawing/2014/main" id="{1967A9E0-8C9F-4676-AF87-6402E63D9A9B}"/>
              </a:ext>
            </a:extLst>
          </p:cNvPr>
          <p:cNvSpPr>
            <a:spLocks noGrp="1"/>
          </p:cNvSpPr>
          <p:nvPr>
            <p:ph type="dt" sz="half" idx="10"/>
          </p:nvPr>
        </p:nvSpPr>
        <p:spPr/>
        <p:txBody>
          <a:bodyPr/>
          <a:lstStyle/>
          <a:p>
            <a:fld id="{0DD90C64-CD8C-417B-B6CB-CA5C03C37D49}" type="datetime1">
              <a:rPr lang="en-IN" smtClean="0"/>
              <a:t>17-10-2020</a:t>
            </a:fld>
            <a:endParaRPr lang="en-IN"/>
          </a:p>
        </p:txBody>
      </p:sp>
      <p:sp>
        <p:nvSpPr>
          <p:cNvPr id="4" name="Footer Placeholder 3">
            <a:extLst>
              <a:ext uri="{FF2B5EF4-FFF2-40B4-BE49-F238E27FC236}">
                <a16:creationId xmlns:a16="http://schemas.microsoft.com/office/drawing/2014/main" id="{602AE26C-A09B-4963-BE0D-292747A28F40}"/>
              </a:ext>
            </a:extLst>
          </p:cNvPr>
          <p:cNvSpPr>
            <a:spLocks noGrp="1"/>
          </p:cNvSpPr>
          <p:nvPr>
            <p:ph type="ftr" sz="quarter" idx="11"/>
          </p:nvPr>
        </p:nvSpPr>
        <p:spPr/>
        <p:txBody>
          <a:bodyPr/>
          <a:lstStyle/>
          <a:p>
            <a:r>
              <a:rPr lang="en-IN" dirty="0"/>
              <a:t>CIR</a:t>
            </a:r>
          </a:p>
        </p:txBody>
      </p:sp>
      <p:sp>
        <p:nvSpPr>
          <p:cNvPr id="9" name="Slide Number Placeholder 8">
            <a:extLst>
              <a:ext uri="{FF2B5EF4-FFF2-40B4-BE49-F238E27FC236}">
                <a16:creationId xmlns:a16="http://schemas.microsoft.com/office/drawing/2014/main" id="{FDDC9716-EF80-414D-866D-9592980EBCA4}"/>
              </a:ext>
            </a:extLst>
          </p:cNvPr>
          <p:cNvSpPr>
            <a:spLocks noGrp="1"/>
          </p:cNvSpPr>
          <p:nvPr>
            <p:ph type="sldNum" sz="quarter" idx="12"/>
          </p:nvPr>
        </p:nvSpPr>
        <p:spPr/>
        <p:txBody>
          <a:bodyPr/>
          <a:lstStyle/>
          <a:p>
            <a:fld id="{DEFC8D4E-5996-4771-8F1E-D1832BD424CC}" type="slidenum">
              <a:rPr lang="en-IN" smtClean="0"/>
              <a:t>5</a:t>
            </a:fld>
            <a:endParaRPr lang="en-IN"/>
          </a:p>
        </p:txBody>
      </p:sp>
      <p:pic>
        <p:nvPicPr>
          <p:cNvPr id="6" name="Picture 5" descr="Shape, circle&#10;&#10;Description automatically generated">
            <a:extLst>
              <a:ext uri="{FF2B5EF4-FFF2-40B4-BE49-F238E27FC236}">
                <a16:creationId xmlns:a16="http://schemas.microsoft.com/office/drawing/2014/main" id="{12217536-1C08-48C5-9420-D8C30283A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35" y="1285842"/>
            <a:ext cx="3822363" cy="2342997"/>
          </a:xfrm>
          <a:prstGeom prst="rect">
            <a:avLst/>
          </a:prstGeom>
        </p:spPr>
      </p:pic>
      <p:pic>
        <p:nvPicPr>
          <p:cNvPr id="10" name="Picture 9" descr="Shape, circle&#10;&#10;Description automatically generated">
            <a:extLst>
              <a:ext uri="{FF2B5EF4-FFF2-40B4-BE49-F238E27FC236}">
                <a16:creationId xmlns:a16="http://schemas.microsoft.com/office/drawing/2014/main" id="{FDD05BEE-8C3B-4926-AD23-B6BA8D9CB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97839"/>
            <a:ext cx="3695002" cy="3021400"/>
          </a:xfrm>
          <a:prstGeom prst="rect">
            <a:avLst/>
          </a:prstGeom>
        </p:spPr>
      </p:pic>
      <p:pic>
        <p:nvPicPr>
          <p:cNvPr id="12" name="Picture 11" descr="Shape, circle&#10;&#10;Description automatically generated">
            <a:extLst>
              <a:ext uri="{FF2B5EF4-FFF2-40B4-BE49-F238E27FC236}">
                <a16:creationId xmlns:a16="http://schemas.microsoft.com/office/drawing/2014/main" id="{A70F63B8-5F52-4C44-8769-84F412DBE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135" y="3836600"/>
            <a:ext cx="3695002" cy="3021400"/>
          </a:xfrm>
          <a:prstGeom prst="rect">
            <a:avLst/>
          </a:prstGeom>
        </p:spPr>
      </p:pic>
      <p:pic>
        <p:nvPicPr>
          <p:cNvPr id="14" name="Picture 13" descr="Shape, circle&#10;&#10;Description automatically generated">
            <a:extLst>
              <a:ext uri="{FF2B5EF4-FFF2-40B4-BE49-F238E27FC236}">
                <a16:creationId xmlns:a16="http://schemas.microsoft.com/office/drawing/2014/main" id="{52916EA8-E67C-45F7-A469-3916A24213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1944" y="4398561"/>
            <a:ext cx="3639058" cy="2229161"/>
          </a:xfrm>
          <a:prstGeom prst="rect">
            <a:avLst/>
          </a:prstGeom>
        </p:spPr>
      </p:pic>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78E9D4F-82F4-4939-B6D2-E1E2D1F072C0}"/>
                  </a:ext>
                </a:extLst>
              </p14:cNvPr>
              <p14:cNvContentPartPr/>
              <p14:nvPr/>
            </p14:nvContentPartPr>
            <p14:xfrm>
              <a:off x="1857240" y="892800"/>
              <a:ext cx="7135200" cy="5072760"/>
            </p14:xfrm>
          </p:contentPart>
        </mc:Choice>
        <mc:Fallback xmlns="">
          <p:pic>
            <p:nvPicPr>
              <p:cNvPr id="15" name="Ink 14">
                <a:extLst>
                  <a:ext uri="{FF2B5EF4-FFF2-40B4-BE49-F238E27FC236}">
                    <a16:creationId xmlns:a16="http://schemas.microsoft.com/office/drawing/2014/main" id="{E78E9D4F-82F4-4939-B6D2-E1E2D1F072C0}"/>
                  </a:ext>
                </a:extLst>
              </p:cNvPr>
              <p:cNvPicPr/>
              <p:nvPr/>
            </p:nvPicPr>
            <p:blipFill>
              <a:blip r:embed="rId7"/>
              <a:stretch>
                <a:fillRect/>
              </a:stretch>
            </p:blipFill>
            <p:spPr>
              <a:xfrm>
                <a:off x="1847880" y="883440"/>
                <a:ext cx="7153920" cy="5091480"/>
              </a:xfrm>
              <a:prstGeom prst="rect">
                <a:avLst/>
              </a:prstGeom>
            </p:spPr>
          </p:pic>
        </mc:Fallback>
      </mc:AlternateContent>
    </p:spTree>
    <p:extLst>
      <p:ext uri="{BB962C8B-B14F-4D97-AF65-F5344CB8AC3E}">
        <p14:creationId xmlns:p14="http://schemas.microsoft.com/office/powerpoint/2010/main" val="317958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314450"/>
            <a:ext cx="2844002" cy="3680244"/>
          </a:xfrm>
        </p:spPr>
        <p:txBody>
          <a:bodyPr>
            <a:normAutofit/>
          </a:bodyPr>
          <a:lstStyle/>
          <a:p>
            <a:pPr algn="l"/>
            <a:r>
              <a:rPr lang="en-IN" sz="4400" cap="none" dirty="0"/>
              <a:t>Negation</a:t>
            </a:r>
            <a:endParaRPr lang="en-IN" sz="4400" dirty="0"/>
          </a:p>
        </p:txBody>
      </p:sp>
      <p:pic>
        <p:nvPicPr>
          <p:cNvPr id="27" name="Picture 26">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29" name="Picture 2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42" name="Content Placeholder 2">
            <a:extLst>
              <a:ext uri="{FF2B5EF4-FFF2-40B4-BE49-F238E27FC236}">
                <a16:creationId xmlns:a16="http://schemas.microsoft.com/office/drawing/2014/main" id="{4810640F-1E36-41BD-8DF2-4DB66EC6DF13}"/>
              </a:ext>
            </a:extLst>
          </p:cNvPr>
          <p:cNvGraphicFramePr>
            <a:graphicFrameLocks noGrp="1"/>
          </p:cNvGraphicFramePr>
          <p:nvPr>
            <p:ph sz="quarter" idx="13"/>
            <p:extLst>
              <p:ext uri="{D42A27DB-BD31-4B8C-83A1-F6EECF244321}">
                <p14:modId xmlns:p14="http://schemas.microsoft.com/office/powerpoint/2010/main" val="3150576646"/>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21084BBC-1B49-45DB-AC93-2DCFCA280746}"/>
              </a:ext>
            </a:extLst>
          </p:cNvPr>
          <p:cNvSpPr txBox="1"/>
          <p:nvPr/>
        </p:nvSpPr>
        <p:spPr>
          <a:xfrm>
            <a:off x="4703625" y="5316572"/>
            <a:ext cx="6464573" cy="646331"/>
          </a:xfrm>
          <a:prstGeom prst="rect">
            <a:avLst/>
          </a:prstGeom>
          <a:noFill/>
        </p:spPr>
        <p:txBody>
          <a:bodyPr wrap="square" rtlCol="0">
            <a:spAutoFit/>
          </a:bodyPr>
          <a:lstStyle/>
          <a:p>
            <a:r>
              <a:rPr lang="en-IN" b="1" dirty="0"/>
              <a:t>Note</a:t>
            </a:r>
            <a:r>
              <a:rPr lang="en-IN" dirty="0"/>
              <a:t>: For a conclusion and its negation, both cannot be true at a time and both cannot be false at a time.</a:t>
            </a:r>
          </a:p>
        </p:txBody>
      </p:sp>
      <p:sp>
        <p:nvSpPr>
          <p:cNvPr id="7" name="Date Placeholder 6">
            <a:extLst>
              <a:ext uri="{FF2B5EF4-FFF2-40B4-BE49-F238E27FC236}">
                <a16:creationId xmlns:a16="http://schemas.microsoft.com/office/drawing/2014/main" id="{8C4F4F0F-1FBB-4263-A3CD-46732D27A292}"/>
              </a:ext>
            </a:extLst>
          </p:cNvPr>
          <p:cNvSpPr>
            <a:spLocks noGrp="1"/>
          </p:cNvSpPr>
          <p:nvPr>
            <p:ph type="dt" sz="half" idx="10"/>
          </p:nvPr>
        </p:nvSpPr>
        <p:spPr/>
        <p:txBody>
          <a:bodyPr/>
          <a:lstStyle/>
          <a:p>
            <a:fld id="{971E1FC5-2EEC-4454-B2AB-4B2F5553639B}" type="datetime1">
              <a:rPr lang="en-IN" smtClean="0"/>
              <a:t>17-10-2020</a:t>
            </a:fld>
            <a:endParaRPr lang="en-IN"/>
          </a:p>
        </p:txBody>
      </p:sp>
      <p:sp>
        <p:nvSpPr>
          <p:cNvPr id="8" name="Slide Number Placeholder 7">
            <a:extLst>
              <a:ext uri="{FF2B5EF4-FFF2-40B4-BE49-F238E27FC236}">
                <a16:creationId xmlns:a16="http://schemas.microsoft.com/office/drawing/2014/main" id="{9FF20054-9E87-42D9-B26A-B3903B5CCD64}"/>
              </a:ext>
            </a:extLst>
          </p:cNvPr>
          <p:cNvSpPr>
            <a:spLocks noGrp="1"/>
          </p:cNvSpPr>
          <p:nvPr>
            <p:ph type="sldNum" sz="quarter" idx="12"/>
          </p:nvPr>
        </p:nvSpPr>
        <p:spPr/>
        <p:txBody>
          <a:bodyPr/>
          <a:lstStyle/>
          <a:p>
            <a:fld id="{DEFC8D4E-5996-4771-8F1E-D1832BD424CC}" type="slidenum">
              <a:rPr lang="en-IN" smtClean="0"/>
              <a:t>6</a:t>
            </a:fld>
            <a:endParaRPr lang="en-IN"/>
          </a:p>
        </p:txBody>
      </p:sp>
      <p:sp>
        <p:nvSpPr>
          <p:cNvPr id="4" name="Footer Placeholder 3">
            <a:extLst>
              <a:ext uri="{FF2B5EF4-FFF2-40B4-BE49-F238E27FC236}">
                <a16:creationId xmlns:a16="http://schemas.microsoft.com/office/drawing/2014/main" id="{00C98EEC-4EFE-40A2-9A5D-2C0958DFCAE5}"/>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194473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588878"/>
            <a:ext cx="2844002" cy="3680244"/>
          </a:xfrm>
        </p:spPr>
        <p:txBody>
          <a:bodyPr>
            <a:normAutofit/>
          </a:bodyPr>
          <a:lstStyle/>
          <a:p>
            <a:r>
              <a:rPr lang="en-IN" sz="4400" cap="none" dirty="0">
                <a:solidFill>
                  <a:srgbClr val="FFFFFF"/>
                </a:solidFill>
              </a:rPr>
              <a:t>Logic</a:t>
            </a:r>
            <a:endParaRPr lang="en-IN" sz="4400" dirty="0">
              <a:solidFill>
                <a:srgbClr val="FFFFFF"/>
              </a:solidFill>
            </a:endParaRP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4367BA51-8E04-45A2-81D6-F4F8FCBF6807}"/>
              </a:ext>
            </a:extLst>
          </p:cNvPr>
          <p:cNvSpPr>
            <a:spLocks noGrp="1"/>
          </p:cNvSpPr>
          <p:nvPr>
            <p:ph sz="quarter" idx="13"/>
          </p:nvPr>
        </p:nvSpPr>
        <p:spPr>
          <a:xfrm>
            <a:off x="4444552" y="1514475"/>
            <a:ext cx="7193592" cy="3670016"/>
          </a:xfrm>
        </p:spPr>
        <p:txBody>
          <a:bodyPr anchor="ctr">
            <a:normAutofit fontScale="92500"/>
          </a:bodyPr>
          <a:lstStyle/>
          <a:p>
            <a:endParaRPr lang="en-US" dirty="0"/>
          </a:p>
          <a:p>
            <a:pPr marL="0" indent="0" algn="just">
              <a:buNone/>
            </a:pPr>
            <a:r>
              <a:rPr lang="en-IN" sz="2800" cap="none" dirty="0">
                <a:latin typeface="+mj-lt"/>
                <a:cs typeface="Times New Roman" panose="02020603050405020304" pitchFamily="18" charset="0"/>
              </a:rPr>
              <a:t>To validate a given conclusion, prove the negation of the conclusion true by drawing one such diagram without violating any of the given statements. If you succeed in showing one such case, means the </a:t>
            </a:r>
            <a:r>
              <a:rPr lang="en-IN" sz="2800" cap="none" dirty="0">
                <a:cs typeface="Times New Roman" panose="02020603050405020304" pitchFamily="18" charset="0"/>
              </a:rPr>
              <a:t>negation is true i.e., </a:t>
            </a:r>
            <a:r>
              <a:rPr lang="en-IN" sz="2800" cap="none" dirty="0">
                <a:latin typeface="+mj-lt"/>
                <a:cs typeface="Times New Roman" panose="02020603050405020304" pitchFamily="18" charset="0"/>
              </a:rPr>
              <a:t>given conclusion is false/does not follow otherwise true/follows.</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7" name="Date Placeholder 6">
            <a:extLst>
              <a:ext uri="{FF2B5EF4-FFF2-40B4-BE49-F238E27FC236}">
                <a16:creationId xmlns:a16="http://schemas.microsoft.com/office/drawing/2014/main" id="{1DFD1702-2FF8-46F5-8E1D-250473961C5D}"/>
              </a:ext>
            </a:extLst>
          </p:cNvPr>
          <p:cNvSpPr>
            <a:spLocks noGrp="1"/>
          </p:cNvSpPr>
          <p:nvPr>
            <p:ph type="dt" sz="half" idx="10"/>
          </p:nvPr>
        </p:nvSpPr>
        <p:spPr/>
        <p:txBody>
          <a:bodyPr/>
          <a:lstStyle/>
          <a:p>
            <a:fld id="{C12BFC81-A1F6-4676-873D-66CE5C293972}" type="datetime1">
              <a:rPr lang="en-IN" smtClean="0"/>
              <a:t>17-10-2020</a:t>
            </a:fld>
            <a:endParaRPr lang="en-IN"/>
          </a:p>
        </p:txBody>
      </p:sp>
      <p:sp>
        <p:nvSpPr>
          <p:cNvPr id="8" name="Slide Number Placeholder 7">
            <a:extLst>
              <a:ext uri="{FF2B5EF4-FFF2-40B4-BE49-F238E27FC236}">
                <a16:creationId xmlns:a16="http://schemas.microsoft.com/office/drawing/2014/main" id="{E2A9C552-17FE-493C-9E2E-F47EC21A5857}"/>
              </a:ext>
            </a:extLst>
          </p:cNvPr>
          <p:cNvSpPr>
            <a:spLocks noGrp="1"/>
          </p:cNvSpPr>
          <p:nvPr>
            <p:ph type="sldNum" sz="quarter" idx="12"/>
          </p:nvPr>
        </p:nvSpPr>
        <p:spPr/>
        <p:txBody>
          <a:bodyPr/>
          <a:lstStyle/>
          <a:p>
            <a:fld id="{DEFC8D4E-5996-4771-8F1E-D1832BD424CC}" type="slidenum">
              <a:rPr lang="en-IN" smtClean="0"/>
              <a:t>7</a:t>
            </a:fld>
            <a:endParaRPr lang="en-IN"/>
          </a:p>
        </p:txBody>
      </p:sp>
      <p:sp>
        <p:nvSpPr>
          <p:cNvPr id="4" name="Footer Placeholder 3">
            <a:extLst>
              <a:ext uri="{FF2B5EF4-FFF2-40B4-BE49-F238E27FC236}">
                <a16:creationId xmlns:a16="http://schemas.microsoft.com/office/drawing/2014/main" id="{388170D0-CE24-49C7-974D-4F587CE76ECB}"/>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70177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1419901"/>
            <a:ext cx="2844002" cy="3883620"/>
          </a:xfrm>
        </p:spPr>
        <p:txBody>
          <a:bodyPr>
            <a:normAutofit/>
          </a:bodyPr>
          <a:lstStyle/>
          <a:p>
            <a:r>
              <a:rPr lang="en-IN" sz="4400" cap="none" dirty="0"/>
              <a:t>Problem</a:t>
            </a:r>
            <a:r>
              <a:rPr lang="en-IN" sz="4400" dirty="0"/>
              <a:t> 1</a:t>
            </a:r>
          </a:p>
        </p:txBody>
      </p:sp>
      <p:sp>
        <p:nvSpPr>
          <p:cNvPr id="3" name="Content Placeholder 2">
            <a:extLst>
              <a:ext uri="{FF2B5EF4-FFF2-40B4-BE49-F238E27FC236}">
                <a16:creationId xmlns:a16="http://schemas.microsoft.com/office/drawing/2014/main" id="{4367BA51-8E04-45A2-81D6-F4F8FCBF6807}"/>
              </a:ext>
            </a:extLst>
          </p:cNvPr>
          <p:cNvSpPr>
            <a:spLocks noGrp="1"/>
          </p:cNvSpPr>
          <p:nvPr>
            <p:ph sz="quarter" idx="13"/>
          </p:nvPr>
        </p:nvSpPr>
        <p:spPr>
          <a:xfrm>
            <a:off x="4831574" y="935636"/>
            <a:ext cx="6576591" cy="5613009"/>
          </a:xfrm>
        </p:spPr>
        <p:txBody>
          <a:bodyPr anchor="ctr">
            <a:noAutofit/>
          </a:bodyPr>
          <a:lstStyle/>
          <a:p>
            <a:pPr marL="0" indent="0">
              <a:lnSpc>
                <a:spcPct val="100000"/>
              </a:lnSpc>
              <a:spcBef>
                <a:spcPts val="0"/>
              </a:spcBef>
              <a:buNone/>
            </a:pPr>
            <a:r>
              <a:rPr lang="en-US" sz="2400" u="sng" cap="none" dirty="0"/>
              <a:t>Statements:</a:t>
            </a:r>
            <a:r>
              <a:rPr lang="en-US" sz="2400" cap="none" dirty="0"/>
              <a:t>					                    Some pens are glass. All glass are wall.</a:t>
            </a:r>
          </a:p>
          <a:p>
            <a:pPr marL="0" indent="0">
              <a:lnSpc>
                <a:spcPct val="100000"/>
              </a:lnSpc>
              <a:buNone/>
            </a:pPr>
            <a:r>
              <a:rPr lang="en-US" sz="2400" u="sng" cap="none" dirty="0"/>
              <a:t>Conclusions: </a:t>
            </a:r>
            <a:r>
              <a:rPr lang="en-US" sz="2400" cap="none" dirty="0"/>
              <a:t>					                              I. Some wall are pens.</a:t>
            </a:r>
          </a:p>
          <a:p>
            <a:pPr marL="0" indent="0">
              <a:lnSpc>
                <a:spcPct val="100000"/>
              </a:lnSpc>
              <a:spcBef>
                <a:spcPts val="0"/>
              </a:spcBef>
              <a:buNone/>
            </a:pPr>
            <a:r>
              <a:rPr lang="en-US" sz="2400" cap="none" dirty="0"/>
              <a:t>II. Some wall are glass.</a:t>
            </a:r>
          </a:p>
          <a:p>
            <a:pPr marL="0" indent="0">
              <a:lnSpc>
                <a:spcPct val="110000"/>
              </a:lnSpc>
              <a:buNone/>
            </a:pPr>
            <a:endParaRPr lang="en-US" sz="2400" cap="none" dirty="0"/>
          </a:p>
          <a:p>
            <a:pPr marL="457200" indent="-457200">
              <a:lnSpc>
                <a:spcPct val="100000"/>
              </a:lnSpc>
              <a:spcBef>
                <a:spcPts val="0"/>
              </a:spcBef>
              <a:buFont typeface="+mj-lt"/>
              <a:buAutoNum type="alphaLcPeriod"/>
            </a:pPr>
            <a:r>
              <a:rPr lang="en-US" sz="2400" cap="none" dirty="0"/>
              <a:t>Only conclusion I follows </a:t>
            </a:r>
          </a:p>
          <a:p>
            <a:pPr marL="457200" indent="-457200">
              <a:lnSpc>
                <a:spcPct val="100000"/>
              </a:lnSpc>
              <a:spcBef>
                <a:spcPts val="0"/>
              </a:spcBef>
              <a:buFont typeface="+mj-lt"/>
              <a:buAutoNum type="alphaLcPeriod"/>
            </a:pPr>
            <a:r>
              <a:rPr lang="en-US" sz="2400" cap="none" dirty="0"/>
              <a:t>Only conclusion II follows </a:t>
            </a:r>
          </a:p>
          <a:p>
            <a:pPr marL="457200" indent="-457200">
              <a:lnSpc>
                <a:spcPct val="100000"/>
              </a:lnSpc>
              <a:spcBef>
                <a:spcPts val="0"/>
              </a:spcBef>
              <a:buFont typeface="+mj-lt"/>
              <a:buAutoNum type="alphaLcPeriod"/>
            </a:pPr>
            <a:r>
              <a:rPr lang="en-US" sz="2400" cap="none" dirty="0"/>
              <a:t>Both conclusion I &amp; II follow </a:t>
            </a:r>
          </a:p>
          <a:p>
            <a:pPr marL="457200" indent="-457200">
              <a:lnSpc>
                <a:spcPct val="100000"/>
              </a:lnSpc>
              <a:spcBef>
                <a:spcPts val="0"/>
              </a:spcBef>
              <a:buFont typeface="+mj-lt"/>
              <a:buAutoNum type="alphaLcPeriod"/>
            </a:pPr>
            <a:r>
              <a:rPr lang="en-US" sz="2400" cap="none" dirty="0"/>
              <a:t>Neither conclusion l nor conclusion II follows</a:t>
            </a:r>
          </a:p>
          <a:p>
            <a:pPr marL="0" indent="0">
              <a:lnSpc>
                <a:spcPct val="110000"/>
              </a:lnSpc>
              <a:buNone/>
            </a:pPr>
            <a:endParaRPr lang="en-US" sz="2400" cap="none" dirty="0"/>
          </a:p>
        </p:txBody>
      </p:sp>
      <p:pic>
        <p:nvPicPr>
          <p:cNvPr id="28" name="Picture 2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TextBox 3">
            <a:extLst>
              <a:ext uri="{FF2B5EF4-FFF2-40B4-BE49-F238E27FC236}">
                <a16:creationId xmlns:a16="http://schemas.microsoft.com/office/drawing/2014/main" id="{35BDB2EA-829D-4D02-A690-22953B89C54E}"/>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c</a:t>
            </a:r>
          </a:p>
        </p:txBody>
      </p:sp>
      <p:sp>
        <p:nvSpPr>
          <p:cNvPr id="8" name="Date Placeholder 7">
            <a:extLst>
              <a:ext uri="{FF2B5EF4-FFF2-40B4-BE49-F238E27FC236}">
                <a16:creationId xmlns:a16="http://schemas.microsoft.com/office/drawing/2014/main" id="{876379C9-94BA-41E4-90DC-30464660E2D7}"/>
              </a:ext>
            </a:extLst>
          </p:cNvPr>
          <p:cNvSpPr>
            <a:spLocks noGrp="1"/>
          </p:cNvSpPr>
          <p:nvPr>
            <p:ph type="dt" sz="half" idx="10"/>
          </p:nvPr>
        </p:nvSpPr>
        <p:spPr/>
        <p:txBody>
          <a:bodyPr/>
          <a:lstStyle/>
          <a:p>
            <a:fld id="{B3C81AA2-99B9-4F18-AD7B-FEE3EFF53BCC}" type="datetime1">
              <a:rPr lang="en-IN" smtClean="0"/>
              <a:t>17-10-2020</a:t>
            </a:fld>
            <a:endParaRPr lang="en-IN"/>
          </a:p>
        </p:txBody>
      </p:sp>
      <p:sp>
        <p:nvSpPr>
          <p:cNvPr id="9" name="Slide Number Placeholder 8">
            <a:extLst>
              <a:ext uri="{FF2B5EF4-FFF2-40B4-BE49-F238E27FC236}">
                <a16:creationId xmlns:a16="http://schemas.microsoft.com/office/drawing/2014/main" id="{4E0B5BE1-3E4F-4A3A-826F-D8116EE98A48}"/>
              </a:ext>
            </a:extLst>
          </p:cNvPr>
          <p:cNvSpPr>
            <a:spLocks noGrp="1"/>
          </p:cNvSpPr>
          <p:nvPr>
            <p:ph type="sldNum" sz="quarter" idx="12"/>
          </p:nvPr>
        </p:nvSpPr>
        <p:spPr/>
        <p:txBody>
          <a:bodyPr/>
          <a:lstStyle/>
          <a:p>
            <a:fld id="{DEFC8D4E-5996-4771-8F1E-D1832BD424CC}" type="slidenum">
              <a:rPr lang="en-IN" smtClean="0"/>
              <a:t>8</a:t>
            </a:fld>
            <a:endParaRPr lang="en-IN"/>
          </a:p>
        </p:txBody>
      </p:sp>
      <p:sp>
        <p:nvSpPr>
          <p:cNvPr id="5" name="Footer Placeholder 4">
            <a:extLst>
              <a:ext uri="{FF2B5EF4-FFF2-40B4-BE49-F238E27FC236}">
                <a16:creationId xmlns:a16="http://schemas.microsoft.com/office/drawing/2014/main" id="{A014F12A-BFCF-445D-98B3-D85DCBB5D44A}"/>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419273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4A510-4151-4DC2-9376-3A29DE5A49A2}"/>
              </a:ext>
            </a:extLst>
          </p:cNvPr>
          <p:cNvSpPr>
            <a:spLocks noGrp="1"/>
          </p:cNvSpPr>
          <p:nvPr>
            <p:ph type="title"/>
          </p:nvPr>
        </p:nvSpPr>
        <p:spPr>
          <a:xfrm>
            <a:off x="641074" y="2396879"/>
            <a:ext cx="2844002" cy="1596174"/>
          </a:xfrm>
        </p:spPr>
        <p:txBody>
          <a:bodyPr>
            <a:normAutofit/>
          </a:bodyPr>
          <a:lstStyle/>
          <a:p>
            <a:r>
              <a:rPr lang="en-IN" sz="4400" cap="none" dirty="0">
                <a:solidFill>
                  <a:srgbClr val="FFFFFF"/>
                </a:solidFill>
              </a:rPr>
              <a:t>Problem</a:t>
            </a:r>
            <a:r>
              <a:rPr lang="en-IN" sz="4400" dirty="0">
                <a:solidFill>
                  <a:srgbClr val="FFFFFF"/>
                </a:solidFill>
              </a:rPr>
              <a:t> 2</a:t>
            </a:r>
          </a:p>
        </p:txBody>
      </p:sp>
      <p:pic>
        <p:nvPicPr>
          <p:cNvPr id="17"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Rectangle 3">
            <a:extLst>
              <a:ext uri="{FF2B5EF4-FFF2-40B4-BE49-F238E27FC236}">
                <a16:creationId xmlns:a16="http://schemas.microsoft.com/office/drawing/2014/main" id="{5306C973-A485-4C2C-94BA-EC8EE5C3F806}"/>
              </a:ext>
            </a:extLst>
          </p:cNvPr>
          <p:cNvSpPr/>
          <p:nvPr/>
        </p:nvSpPr>
        <p:spPr>
          <a:xfrm>
            <a:off x="5084067" y="1295317"/>
            <a:ext cx="6096000" cy="4893647"/>
          </a:xfrm>
          <a:prstGeom prst="rect">
            <a:avLst/>
          </a:prstGeom>
        </p:spPr>
        <p:txBody>
          <a:bodyPr>
            <a:spAutoFit/>
          </a:bodyPr>
          <a:lstStyle/>
          <a:p>
            <a:r>
              <a:rPr lang="en-IN" sz="2400" u="sng" dirty="0"/>
              <a:t>Statements: </a:t>
            </a:r>
          </a:p>
          <a:p>
            <a:r>
              <a:rPr lang="en-IN" sz="2400" dirty="0"/>
              <a:t>Some shirts are biscuits. 	No biscuit is book.</a:t>
            </a:r>
          </a:p>
          <a:p>
            <a:endParaRPr lang="en-IN" sz="2400" dirty="0"/>
          </a:p>
          <a:p>
            <a:r>
              <a:rPr lang="en-IN" sz="2400" u="sng" dirty="0"/>
              <a:t>Conclusions:   </a:t>
            </a:r>
            <a:r>
              <a:rPr lang="en-IN" sz="2400" i="1" u="sng" dirty="0"/>
              <a:t>                                                               </a:t>
            </a:r>
          </a:p>
          <a:p>
            <a:pPr marL="400050" indent="-400050">
              <a:buAutoNum type="romanUcPeriod"/>
            </a:pPr>
            <a:r>
              <a:rPr lang="en-IN" sz="2400" dirty="0"/>
              <a:t>Some shirts are books.                                           </a:t>
            </a:r>
          </a:p>
          <a:p>
            <a:pPr marL="400050" indent="-400050">
              <a:buAutoNum type="romanUcPeriod"/>
            </a:pPr>
            <a:r>
              <a:rPr lang="en-IN" sz="2400" dirty="0"/>
              <a:t>Some books are biscuits.</a:t>
            </a:r>
          </a:p>
          <a:p>
            <a:pPr marL="400050" indent="-400050">
              <a:buAutoNum type="romanUcPeriod"/>
            </a:pPr>
            <a:endParaRPr lang="en-IN" sz="2400" dirty="0"/>
          </a:p>
          <a:p>
            <a:pPr marL="342900" indent="-342900">
              <a:buFont typeface="+mj-lt"/>
              <a:buAutoNum type="alphaLcPeriod"/>
            </a:pPr>
            <a:r>
              <a:rPr lang="en-US" sz="2400" dirty="0"/>
              <a:t>if only conclusion I follows.</a:t>
            </a:r>
            <a:endParaRPr lang="en-IN" sz="2400" dirty="0"/>
          </a:p>
          <a:p>
            <a:pPr marL="342900" indent="-342900">
              <a:buFont typeface="+mj-lt"/>
              <a:buAutoNum type="alphaLcPeriod"/>
            </a:pPr>
            <a:r>
              <a:rPr lang="en-US" sz="2400" dirty="0"/>
              <a:t>if only conclusion II follows.</a:t>
            </a:r>
            <a:endParaRPr lang="en-IN" sz="2400" dirty="0"/>
          </a:p>
          <a:p>
            <a:pPr marL="342900" indent="-342900">
              <a:buFont typeface="+mj-lt"/>
              <a:buAutoNum type="alphaLcPeriod"/>
            </a:pPr>
            <a:r>
              <a:rPr lang="en-US" sz="2400" dirty="0"/>
              <a:t>if either I or II follows.</a:t>
            </a:r>
            <a:endParaRPr lang="en-IN" sz="2400" dirty="0"/>
          </a:p>
          <a:p>
            <a:pPr marL="342900" indent="-342900">
              <a:buFont typeface="+mj-lt"/>
              <a:buAutoNum type="alphaLcPeriod"/>
            </a:pPr>
            <a:r>
              <a:rPr lang="en-US" sz="2400" dirty="0"/>
              <a:t>if neither I nor II follows.</a:t>
            </a:r>
            <a:endParaRPr lang="en-IN" sz="2400" dirty="0"/>
          </a:p>
          <a:p>
            <a:pPr marL="342900" indent="-342900">
              <a:buFont typeface="+mj-lt"/>
              <a:buAutoNum type="alphaLcPeriod"/>
            </a:pPr>
            <a:r>
              <a:rPr lang="en-US" sz="2400" dirty="0"/>
              <a:t>if both I and II follow.</a:t>
            </a:r>
          </a:p>
          <a:p>
            <a:pPr marL="342900" indent="-342900">
              <a:buFont typeface="+mj-lt"/>
              <a:buAutoNum type="alphaLcPeriod"/>
            </a:pPr>
            <a:endParaRPr lang="en-US" sz="2400" dirty="0"/>
          </a:p>
        </p:txBody>
      </p:sp>
      <p:sp>
        <p:nvSpPr>
          <p:cNvPr id="19" name="TextBox 18">
            <a:extLst>
              <a:ext uri="{FF2B5EF4-FFF2-40B4-BE49-F238E27FC236}">
                <a16:creationId xmlns:a16="http://schemas.microsoft.com/office/drawing/2014/main" id="{D0F63976-A557-4024-86FB-4E530E79A0BD}"/>
              </a:ext>
            </a:extLst>
          </p:cNvPr>
          <p:cNvSpPr txBox="1"/>
          <p:nvPr/>
        </p:nvSpPr>
        <p:spPr>
          <a:xfrm>
            <a:off x="1202956" y="3742141"/>
            <a:ext cx="1720238" cy="444096"/>
          </a:xfrm>
          <a:prstGeom prst="rect">
            <a:avLst/>
          </a:prstGeom>
          <a:noFill/>
        </p:spPr>
        <p:txBody>
          <a:bodyPr wrap="square" rtlCol="0">
            <a:spAutoFit/>
          </a:bodyPr>
          <a:lstStyle/>
          <a:p>
            <a:pPr>
              <a:lnSpc>
                <a:spcPct val="110000"/>
              </a:lnSpc>
            </a:pPr>
            <a:r>
              <a:rPr lang="en-US" sz="2200" dirty="0"/>
              <a:t>Ans: Option d</a:t>
            </a:r>
          </a:p>
        </p:txBody>
      </p:sp>
      <p:sp>
        <p:nvSpPr>
          <p:cNvPr id="7" name="Date Placeholder 6">
            <a:extLst>
              <a:ext uri="{FF2B5EF4-FFF2-40B4-BE49-F238E27FC236}">
                <a16:creationId xmlns:a16="http://schemas.microsoft.com/office/drawing/2014/main" id="{BE83FD18-352C-4550-B9E6-F3A23C0B00A5}"/>
              </a:ext>
            </a:extLst>
          </p:cNvPr>
          <p:cNvSpPr>
            <a:spLocks noGrp="1"/>
          </p:cNvSpPr>
          <p:nvPr>
            <p:ph type="dt" sz="half" idx="10"/>
          </p:nvPr>
        </p:nvSpPr>
        <p:spPr/>
        <p:txBody>
          <a:bodyPr/>
          <a:lstStyle/>
          <a:p>
            <a:fld id="{E538788B-E5EF-4081-8FE2-79A9E7A260C3}" type="datetime1">
              <a:rPr lang="en-IN" smtClean="0"/>
              <a:t>17-10-2020</a:t>
            </a:fld>
            <a:endParaRPr lang="en-IN"/>
          </a:p>
        </p:txBody>
      </p:sp>
      <p:sp>
        <p:nvSpPr>
          <p:cNvPr id="8" name="Slide Number Placeholder 7">
            <a:extLst>
              <a:ext uri="{FF2B5EF4-FFF2-40B4-BE49-F238E27FC236}">
                <a16:creationId xmlns:a16="http://schemas.microsoft.com/office/drawing/2014/main" id="{A04EBFBA-2E40-4CF3-99B8-969D27FC945E}"/>
              </a:ext>
            </a:extLst>
          </p:cNvPr>
          <p:cNvSpPr>
            <a:spLocks noGrp="1"/>
          </p:cNvSpPr>
          <p:nvPr>
            <p:ph type="sldNum" sz="quarter" idx="12"/>
          </p:nvPr>
        </p:nvSpPr>
        <p:spPr/>
        <p:txBody>
          <a:bodyPr/>
          <a:lstStyle/>
          <a:p>
            <a:fld id="{DEFC8D4E-5996-4771-8F1E-D1832BD424CC}" type="slidenum">
              <a:rPr lang="en-IN" smtClean="0"/>
              <a:t>9</a:t>
            </a:fld>
            <a:endParaRPr lang="en-IN"/>
          </a:p>
        </p:txBody>
      </p:sp>
      <p:sp>
        <p:nvSpPr>
          <p:cNvPr id="3" name="Footer Placeholder 2">
            <a:extLst>
              <a:ext uri="{FF2B5EF4-FFF2-40B4-BE49-F238E27FC236}">
                <a16:creationId xmlns:a16="http://schemas.microsoft.com/office/drawing/2014/main" id="{F5E006A3-7F9B-4339-9FDC-D325E874285C}"/>
              </a:ext>
            </a:extLst>
          </p:cNvPr>
          <p:cNvSpPr>
            <a:spLocks noGrp="1"/>
          </p:cNvSpPr>
          <p:nvPr>
            <p:ph type="ftr" sz="quarter" idx="11"/>
          </p:nvPr>
        </p:nvSpPr>
        <p:spPr/>
        <p:txBody>
          <a:bodyPr/>
          <a:lstStyle/>
          <a:p>
            <a:r>
              <a:rPr lang="en-IN"/>
              <a:t>CIR</a:t>
            </a:r>
          </a:p>
        </p:txBody>
      </p:sp>
    </p:spTree>
    <p:extLst>
      <p:ext uri="{BB962C8B-B14F-4D97-AF65-F5344CB8AC3E}">
        <p14:creationId xmlns:p14="http://schemas.microsoft.com/office/powerpoint/2010/main" val="62379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1000"/>
                                        <p:tgtEl>
                                          <p:spTgt spid="4">
                                            <p:txEl>
                                              <p:pRg st="7" end="7"/>
                                            </p:txEl>
                                          </p:spTgt>
                                        </p:tgtEl>
                                      </p:cBhvr>
                                    </p:animEffect>
                                    <p:anim calcmode="lin" valueType="num">
                                      <p:cBhvr>
                                        <p:cTn id="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1000"/>
                                        <p:tgtEl>
                                          <p:spTgt spid="4">
                                            <p:txEl>
                                              <p:pRg st="8" end="8"/>
                                            </p:txEl>
                                          </p:spTgt>
                                        </p:tgtEl>
                                      </p:cBhvr>
                                    </p:animEffect>
                                    <p:anim calcmode="lin" valueType="num">
                                      <p:cBhvr>
                                        <p:cTn id="1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fade">
                                      <p:cBhvr>
                                        <p:cTn id="17" dur="1000"/>
                                        <p:tgtEl>
                                          <p:spTgt spid="4">
                                            <p:txEl>
                                              <p:pRg st="9" end="9"/>
                                            </p:txEl>
                                          </p:spTgt>
                                        </p:tgtEl>
                                      </p:cBhvr>
                                    </p:animEffect>
                                    <p:anim calcmode="lin" valueType="num">
                                      <p:cBhvr>
                                        <p:cTn id="1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1000"/>
                                        <p:tgtEl>
                                          <p:spTgt spid="4">
                                            <p:txEl>
                                              <p:pRg st="10" end="10"/>
                                            </p:txEl>
                                          </p:spTgt>
                                        </p:tgtEl>
                                      </p:cBhvr>
                                    </p:animEffect>
                                    <p:anim calcmode="lin" valueType="num">
                                      <p:cBhvr>
                                        <p:cTn id="2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fade">
                                      <p:cBhvr>
                                        <p:cTn id="27" dur="1000"/>
                                        <p:tgtEl>
                                          <p:spTgt spid="4">
                                            <p:txEl>
                                              <p:pRg st="11" end="11"/>
                                            </p:txEl>
                                          </p:spTgt>
                                        </p:tgtEl>
                                      </p:cBhvr>
                                    </p:animEffect>
                                    <p:anim calcmode="lin" valueType="num">
                                      <p:cBhvr>
                                        <p:cTn id="2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9A3F505756643BAAF4005DE8F9755" ma:contentTypeVersion="6" ma:contentTypeDescription="Create a new document." ma:contentTypeScope="" ma:versionID="adf1a731234444a10d93a8f88f690ad4">
  <xsd:schema xmlns:xsd="http://www.w3.org/2001/XMLSchema" xmlns:xs="http://www.w3.org/2001/XMLSchema" xmlns:p="http://schemas.microsoft.com/office/2006/metadata/properties" xmlns:ns2="0a5e08d4-347f-4eb6-8109-830a3db9c730" targetNamespace="http://schemas.microsoft.com/office/2006/metadata/properties" ma:root="true" ma:fieldsID="3789905a13564f0899afef1983878d09" ns2:_="">
    <xsd:import namespace="0a5e08d4-347f-4eb6-8109-830a3db9c7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e08d4-347f-4eb6-8109-830a3db9c7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00E1FB-676C-459A-B3E8-722390E1BA72}"/>
</file>

<file path=customXml/itemProps2.xml><?xml version="1.0" encoding="utf-8"?>
<ds:datastoreItem xmlns:ds="http://schemas.openxmlformats.org/officeDocument/2006/customXml" ds:itemID="{33F86473-1114-4EED-9AB6-4458FDD2A233}"/>
</file>

<file path=customXml/itemProps3.xml><?xml version="1.0" encoding="utf-8"?>
<ds:datastoreItem xmlns:ds="http://schemas.openxmlformats.org/officeDocument/2006/customXml" ds:itemID="{15D04E1A-3ED1-4947-A367-929D21B35FC4}"/>
</file>

<file path=docProps/app.xml><?xml version="1.0" encoding="utf-8"?>
<Properties xmlns="http://schemas.openxmlformats.org/officeDocument/2006/extended-properties" xmlns:vt="http://schemas.openxmlformats.org/officeDocument/2006/docPropsVTypes">
  <TotalTime>518</TotalTime>
  <Words>1412</Words>
  <Application>Microsoft Office PowerPoint</Application>
  <PresentationFormat>Widescreen</PresentationFormat>
  <Paragraphs>301</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Droplet</vt:lpstr>
      <vt:lpstr>Syllogism</vt:lpstr>
      <vt:lpstr>Definition</vt:lpstr>
      <vt:lpstr>Objective</vt:lpstr>
      <vt:lpstr>Types of Statements</vt:lpstr>
      <vt:lpstr>Possibilities</vt:lpstr>
      <vt:lpstr>Negation</vt:lpstr>
      <vt:lpstr>Logic</vt:lpstr>
      <vt:lpstr>Problem 1</vt:lpstr>
      <vt:lpstr>Problem 2</vt:lpstr>
      <vt:lpstr>Problem 3 </vt:lpstr>
      <vt:lpstr>Problem 4</vt:lpstr>
      <vt:lpstr>Problem 5 </vt:lpstr>
      <vt:lpstr>Problem 6</vt:lpstr>
      <vt:lpstr>Problem 7 </vt:lpstr>
      <vt:lpstr>Problem 8</vt:lpstr>
      <vt:lpstr>Problem 9 </vt:lpstr>
      <vt:lpstr>Problem 10</vt:lpstr>
      <vt:lpstr>Problem 11 </vt:lpstr>
      <vt:lpstr>Problem 12</vt:lpstr>
      <vt:lpstr>Problem 13 </vt:lpstr>
      <vt:lpstr>Problem 14</vt:lpstr>
      <vt:lpstr>Problem 15 </vt:lpstr>
      <vt:lpstr>Thank you Narayan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Syllogism</dc:title>
  <dc:creator>Narayanan R S</dc:creator>
  <cp:lastModifiedBy>Narayanan R S</cp:lastModifiedBy>
  <cp:revision>31</cp:revision>
  <dcterms:created xsi:type="dcterms:W3CDTF">2020-10-14T19:22:10Z</dcterms:created>
  <dcterms:modified xsi:type="dcterms:W3CDTF">2020-10-16T19:01:04Z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0x010100A249A3F505756643BAAF4005DE8F9755</vt:lpwstr>
  </property>
</Properties>
</file>