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8" r:id="rId2"/>
    <p:sldId id="258" r:id="rId3"/>
    <p:sldId id="283" r:id="rId4"/>
    <p:sldId id="260" r:id="rId5"/>
    <p:sldId id="294" r:id="rId6"/>
    <p:sldId id="263" r:id="rId7"/>
    <p:sldId id="912" r:id="rId8"/>
    <p:sldId id="924" r:id="rId9"/>
    <p:sldId id="9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 snapToGrid="0">
      <p:cViewPr varScale="1">
        <p:scale>
          <a:sx n="49" d="100"/>
          <a:sy n="49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C0103-E328-43F6-B47D-3277C5E5E5F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00D9E-9D4F-4DE5-860D-B34834B5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0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5DCCFC4-8636-4A3C-A760-A2161F34C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67D94B1-9AFA-49F4-A5C6-455D16667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06" tIns="45903" rIns="91806" bIns="4590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45AD448-6544-4AF5-980A-F0B0656A1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46720F3-E6E0-4B68-8259-ECDF13EAC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06" tIns="45903" rIns="91806" bIns="45903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64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7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97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4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8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6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4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1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0646-A526-49AC-A27D-B302AAC89BB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2A6844-8884-488D-91AE-2EBB36951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ming/c-initialization-point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B418-DDC2-4DAB-9887-60D5B5C4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858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/>
              <a:t>19CSE102: Computer programming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6B934-E81D-4728-9C38-4F415822B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9779"/>
            <a:ext cx="9144000" cy="2688021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dirty="0"/>
              <a:t>Pointers</a:t>
            </a:r>
          </a:p>
          <a:p>
            <a:endParaRPr lang="en-US" altLang="en-US" dirty="0"/>
          </a:p>
          <a:p>
            <a:pPr algn="ctr"/>
            <a:r>
              <a:rPr lang="en-US" altLang="en-US" dirty="0"/>
              <a:t>Department of Computer Science and Engineering</a:t>
            </a:r>
          </a:p>
          <a:p>
            <a:pPr algn="ctr"/>
            <a:r>
              <a:rPr lang="en-US" altLang="en-US" dirty="0"/>
              <a:t>Amrita School of Engineering, </a:t>
            </a:r>
            <a:r>
              <a:rPr lang="en-US" altLang="en-US" dirty="0" err="1"/>
              <a:t>Amritapuri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4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5"/>
    </mc:Choice>
    <mc:Fallback xmlns="">
      <p:transition spd="slow" advTm="155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7EFA-713F-4449-80D9-E7FD9DC4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EBB8-9FD0-4B54-8298-5031E154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69998"/>
            <a:ext cx="9995921" cy="536728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variable that stores the address of another variable.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integer variable holds (or you can say stores) an integer value, however an integer pointer holds the address of a integer variable.  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 Pointers">
            <a:extLst>
              <a:ext uri="{FF2B5EF4-FFF2-40B4-BE49-F238E27FC236}">
                <a16:creationId xmlns:a16="http://schemas.microsoft.com/office/drawing/2014/main" id="{3100EDC4-3F42-4E5F-B49F-58A4B1B11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3"/>
          <a:stretch/>
        </p:blipFill>
        <p:spPr bwMode="auto">
          <a:xfrm>
            <a:off x="2601228" y="2240453"/>
            <a:ext cx="5237806" cy="170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0"/>
    </mc:Choice>
    <mc:Fallback xmlns="">
      <p:transition spd="slow" advTm="227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E5F5-5A0A-4BAC-94F4-4B2C9120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4" y="728343"/>
            <a:ext cx="8596668" cy="588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9E5-3B13-4CD1-AA5C-1C9BA37D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24" y="1418183"/>
            <a:ext cx="10122127" cy="5187569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{ 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</a:t>
            </a:r>
            <a:r>
              <a:rPr lang="en-US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= </a:t>
            </a:r>
            <a:r>
              <a:rPr lang="en-US" altLang="en-US" sz="2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&amp;num;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"Address of variable num is: %p"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altLang="en-US" sz="2400" b="1" dirty="0">
              <a:solidFill>
                <a:srgbClr val="2B91A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num </a:t>
            </a:r>
            <a:r>
              <a:rPr lang="en-US" altLang="en-US" sz="2400" dirty="0">
                <a:solidFill>
                  <a:srgbClr val="0000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0x7fff5694dc58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/>
          </a:p>
          <a:p>
            <a:endParaRPr lang="en-IN" dirty="0"/>
          </a:p>
        </p:txBody>
      </p:sp>
      <p:pic>
        <p:nvPicPr>
          <p:cNvPr id="6" name="Picture 5" descr="C Pointers">
            <a:extLst>
              <a:ext uri="{FF2B5EF4-FFF2-40B4-BE49-F238E27FC236}">
                <a16:creationId xmlns:a16="http://schemas.microsoft.com/office/drawing/2014/main" id="{6502291B-3C86-4352-9127-145950997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7" b="1"/>
          <a:stretch/>
        </p:blipFill>
        <p:spPr bwMode="auto">
          <a:xfrm>
            <a:off x="4745339" y="2071260"/>
            <a:ext cx="4552548" cy="15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5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79"/>
    </mc:Choice>
    <mc:Fallback xmlns="">
      <p:transition spd="slow" advTm="519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F7C4-ECB3-4AE0-A668-45A30A5C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486639"/>
            <a:ext cx="10515600" cy="1325563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that are used with Pointers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3044-310B-40C7-AAC4-E97578BF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7" y="1253330"/>
            <a:ext cx="10515600" cy="4827430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“Address of “ (&amp;) Operator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“Value at Address” (*) Operator</a:t>
            </a:r>
          </a:p>
          <a:p>
            <a:pPr marL="0" indent="0">
              <a:buNone/>
            </a:pPr>
            <a:endParaRPr lang="en-IN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a pointer?</a:t>
            </a:r>
          </a:p>
          <a:p>
            <a:pPr marL="0" indent="0">
              <a:buNone/>
            </a:pPr>
            <a:endParaRPr lang="en-US" sz="8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*p1         /*Pointer to an integer variable*/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*p2  /*Pointer to a variable of data type double*/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*p3      /*Pointer to a character variable*/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*p4      /*pointer to a float variable*/</a:t>
            </a:r>
          </a:p>
          <a:p>
            <a:pPr marL="0" indent="0">
              <a:buNone/>
            </a:pPr>
            <a:endParaRPr lang="en-IN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a pointer to store the address of integer variable then the data type of the pointer should be int. Same is the case with the other data types.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5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91"/>
    </mc:Choice>
    <mc:Fallback xmlns="">
      <p:transition spd="slow" advTm="254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8B41-D28C-4464-8537-59A135D8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"/>
            <a:ext cx="10783614" cy="6358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guess the output of following C program?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26CA-F14E-40C7-BF0F-05EAD551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6248397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var =10;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*p;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p= &amp;var;</a:t>
            </a:r>
          </a:p>
          <a:p>
            <a:pPr marL="0" indent="0">
              <a:spcBef>
                <a:spcPts val="200"/>
              </a:spcBef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"Address of var is: %p", &amp;var);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 is: %p", p);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 is: %d", var);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 is: %d", *p);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 is: %d",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 &amp;var)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pointer p is: %p", p);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pointer p is: %p", &amp;p);</a:t>
            </a:r>
          </a:p>
          <a:p>
            <a:pPr marL="0" indent="0">
              <a:spcBef>
                <a:spcPts val="200"/>
              </a:spcBef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9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52"/>
    </mc:Choice>
    <mc:Fallback xmlns="">
      <p:transition spd="slow" advTm="659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EEE0-B2E7-4742-A9E3-DE176056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4657-02D8-4BE1-BC01-B69823F9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var is: 0x7fff5d027c58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var is: 0x7fff5d027c58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var is: 10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var is: 10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var is: 10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pointer p is: 0x7fff5d027c58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pointer p is: 0x7fff5d027c50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43"/>
    </mc:Choice>
    <mc:Fallback xmlns="">
      <p:transition spd="slow" advTm="172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E4C8EF-9CF8-4C4E-98BF-19E23A88F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1"/>
            <a:ext cx="4756150" cy="4746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 Pointer Mistake 1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264DA3-E5BF-4E0F-BEB6-155D2E9C5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581" y="927535"/>
            <a:ext cx="9132177" cy="5778064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Value to  an Uninitialized Pointer</a:t>
            </a:r>
          </a:p>
          <a:p>
            <a:pPr marL="0" indent="0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What does the following code do?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*</a:t>
            </a:r>
            <a:r>
              <a:rPr lang="en-US" alt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m = 100;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m;      //  Error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 initialization of poin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initialize the 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assigning the address of integer to pointer variable  and then update value. 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a symbolic constant called NULL (defined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any pointer variable.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The assignment of NULL guarantees that the pointer doesn’t point to any valid memory location.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872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3FE0902-5878-4241-A769-457F97E34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5999" y="152401"/>
            <a:ext cx="4976191" cy="4746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 Pointer Mistake 2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DBA6786-FEB6-4BB4-BF26-9E3FF4406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1"/>
            <a:ext cx="8153400" cy="57435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Address of an Un-initialized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&amp;m;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assign any valid address to  a pointer variable but if you assign the address of un-initialized variable to pointer then it will print garbage value while de-referencing it.</a:t>
            </a:r>
          </a:p>
        </p:txBody>
      </p:sp>
    </p:spTree>
  </p:cSld>
  <p:clrMapOvr>
    <a:masterClrMapping/>
  </p:clrMapOvr>
  <p:transition advTm="2179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4ACE-C602-4C91-A076-090B957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7357-3346-4EE5-8BA8-F3084C3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34225" cy="388077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to multiply two integers using pointers.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find the maximum of two integers using a pointer.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print one float value, one character and one double value using pointers.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1"/>
    </mc:Choice>
    <mc:Fallback xmlns="">
      <p:transition spd="slow" advTm="960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2|1.7|1.1|1.6|4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4|0.5|7.2|9.1|10.4|14.4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CD6CE29747349A5A94DA81629FDC5" ma:contentTypeVersion="2" ma:contentTypeDescription="Create a new document." ma:contentTypeScope="" ma:versionID="6467d5d55b063fbc06c8f9df94cc4619">
  <xsd:schema xmlns:xsd="http://www.w3.org/2001/XMLSchema" xmlns:xs="http://www.w3.org/2001/XMLSchema" xmlns:p="http://schemas.microsoft.com/office/2006/metadata/properties" xmlns:ns2="288a120d-550d-410d-8e83-3a0debd8f61a" targetNamespace="http://schemas.microsoft.com/office/2006/metadata/properties" ma:root="true" ma:fieldsID="91b1c6282c4e7e242c98a03c09b04599" ns2:_="">
    <xsd:import namespace="288a120d-550d-410d-8e83-3a0debd8f6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a120d-550d-410d-8e83-3a0debd8f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73699F-34B9-4681-AA54-F1CB9490B4E8}"/>
</file>

<file path=customXml/itemProps2.xml><?xml version="1.0" encoding="utf-8"?>
<ds:datastoreItem xmlns:ds="http://schemas.openxmlformats.org/officeDocument/2006/customXml" ds:itemID="{36DE5218-8669-4172-AEA2-EFBE0F0DDCEE}"/>
</file>

<file path=customXml/itemProps3.xml><?xml version="1.0" encoding="utf-8"?>
<ds:datastoreItem xmlns:ds="http://schemas.openxmlformats.org/officeDocument/2006/customXml" ds:itemID="{97C2FFA1-05DC-4215-802F-FDC866D0A393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1205</TotalTime>
  <Words>621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19CSE102: Computer programming</vt:lpstr>
      <vt:lpstr>Introduction</vt:lpstr>
      <vt:lpstr>A Simple Example</vt:lpstr>
      <vt:lpstr>Operators that are used with Pointers </vt:lpstr>
      <vt:lpstr>Can you guess the output of following C program?</vt:lpstr>
      <vt:lpstr>Output: </vt:lpstr>
      <vt:lpstr>C Pointer Mistake 1</vt:lpstr>
      <vt:lpstr>C Pointer Mistake 2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Sriram Ananthanarayanan</dc:creator>
  <cp:lastModifiedBy>Sriram Ananthanarayanan</cp:lastModifiedBy>
  <cp:revision>222</cp:revision>
  <cp:lastPrinted>2020-04-18T06:25:16Z</cp:lastPrinted>
  <dcterms:created xsi:type="dcterms:W3CDTF">2020-04-08T05:05:44Z</dcterms:created>
  <dcterms:modified xsi:type="dcterms:W3CDTF">2020-04-27T05:18:50Z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0x010100643CD6CE29747349A5A94DA81629FDC5</vt:lpwstr>
  </property>
</Properties>
</file>