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F5CE-5F98-4919-8C73-BE517720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99967-F3AA-4123-A0D5-09D6094C1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E428-3FD6-4F16-94D4-3A9B1CC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71EC-2E34-4E87-BF63-AD919E05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A51B-FABD-493D-AC10-322EFB64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2E9D-72C3-44C7-8AA0-51DE5D1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74CF-9CC3-4F23-A0D5-E46EC910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2205-03E4-4166-AA62-B86965DB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0D04-48E8-49C5-BCA0-BC565338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6027-5F9B-4AA6-A174-37D2FC4F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9B20D-1080-4DAF-9E81-0EB0C7EC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ED97-5D06-42AF-B596-C858BA79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8EE3-244B-4AB6-BC78-56F80746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465F-7D68-4F81-8C20-3C73BD74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636E-AB7B-49AF-9264-95EA126B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A0CE-0B4C-4DE5-AEE3-95DF494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65F5-4ABC-489B-A9F0-BC381887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3DDE-0C1F-4479-9331-323E2D0A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EC0A-2EFE-4150-8C8B-0789B38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889A-237B-45EB-86FB-CB18EDD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5ABC-855F-4852-B52B-8367799D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405-348B-40AC-9412-449B6172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AB7B-C226-4C3B-A300-DC9B8E61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2533-47AA-4A5A-9D92-4430CCD2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6714-7E6F-4527-8A93-7D6CE5F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97D-82DF-4C21-ABCE-2083D41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CCF3-7B64-4C9C-8DC0-A164FCB4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7A319-59D6-4BBB-AA36-7EA1438B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3946C-72A8-4FF5-A71A-72D9D7CB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F2CE-1A3B-4464-8D91-8B1E902C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EB62-9AA9-4D91-9351-941D77BE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666-0977-4BFE-A6DE-6DE2CCA7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7DE0-8971-489D-8CE2-CF358DD6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7AFD-23B8-4D77-BE23-FF20D277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C0777-8378-40F1-8D1F-BED3F123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BE51-6E8A-4AA8-AF4B-3B288D275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FF70D-53B9-4872-9F40-AF94F28D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9EB5-FAEB-4FCB-86A3-5F6A88B7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4EE59-68F7-44D9-BDEC-5F56F350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B956-C3A7-4004-83F9-7200A063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EC5D-2061-42ED-9237-0284B61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001F6-8FC0-47B2-9B39-382F0ADA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8C4E7-C227-45AC-BF66-34B3B24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AC81-4153-48C0-99B1-417ECBFB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5F24B-A246-467D-9E3F-4030833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D7CC-D91D-4152-A62F-F96586D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5750-79A4-4C91-A483-C7A5F4AA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FC0C-8B43-4F2C-B225-D85F0BD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DDFA-A156-4DCC-8556-99431CA4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8C81-68F0-4A6A-ACB6-F2196592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042-C159-4631-AC45-CEA8736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4F82-0FD3-4CE0-81CB-2C33A624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EFB-40FF-474F-9A1A-90F2369D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852E4-25CF-47A9-8CE2-71730BD7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A56E-886E-48FD-9E0A-BF5AEE79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0FFA-49D0-4C23-840C-2030FC0D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1F9D3-2656-46D6-B7B2-0F51EFD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EA65D-DC1B-4B49-B8DA-926E4337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2D211-9DD2-4EBD-A373-EF220871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E0BC-14B7-4C7B-B937-487B36E2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1411-14C4-4C3D-B4D8-B62C3F645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409F-6086-4861-8C2D-30067388DDC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37D4-8603-4105-A02E-2A1E2D81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A7B4-EADB-4335-B810-77A496C8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gw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any.org/howtos/win32/getting-started" TargetMode="External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812-E933-42FB-96F3-91AD7FFB4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19CSE 201</a:t>
            </a:r>
            <a:br>
              <a:rPr lang="en-US" dirty="0"/>
            </a:br>
            <a:r>
              <a:rPr lang="en-US" dirty="0"/>
              <a:t>Advanced Programing</a:t>
            </a:r>
          </a:p>
        </p:txBody>
      </p:sp>
    </p:spTree>
    <p:extLst>
      <p:ext uri="{BB962C8B-B14F-4D97-AF65-F5344CB8AC3E}">
        <p14:creationId xmlns:p14="http://schemas.microsoft.com/office/powerpoint/2010/main" val="26958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720-63E2-453F-92A1-B62892E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8"/>
          </a:xfrm>
        </p:spPr>
        <p:txBody>
          <a:bodyPr>
            <a:normAutofit/>
          </a:bodyPr>
          <a:lstStyle/>
          <a:p>
            <a:r>
              <a:rPr lang="en-US"/>
              <a:t>Objective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D62C7-33FC-466A-BC8E-7DBAD0926649}"/>
              </a:ext>
            </a:extLst>
          </p:cNvPr>
          <p:cNvSpPr txBox="1"/>
          <p:nvPr/>
        </p:nvSpPr>
        <p:spPr>
          <a:xfrm>
            <a:off x="1125416" y="731520"/>
            <a:ext cx="967341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Unit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 object oriented approach in connection with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Generic classes ,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C++ Standard Template Library and apply these in solving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Unit 2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and Conquer design technique and standard  algorithms</a:t>
            </a:r>
          </a:p>
          <a:p>
            <a:endParaRPr lang="en-US" sz="2400" dirty="0"/>
          </a:p>
          <a:p>
            <a:r>
              <a:rPr lang="en-US" sz="2400" dirty="0"/>
              <a:t>Unit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Greedy design technique and standard algorithms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programing techniques and standard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CCEC-0B54-4D62-B8F7-949E67F7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Why C++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learn C++,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08D4F-AE85-41A0-8539-4D79EE8DD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Vendor neutral, International standard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purpose, Powerful and efficient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Loosely speaking, includes C as subset; so you can learn two languages (C++ and C)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Easy to move from C++ to other languages , but often not in other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Many popular languages are inspired by C++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Developed by Bjarne </a:t>
            </a:r>
            <a:r>
              <a:rPr lang="en-US" sz="2000" dirty="0" err="1"/>
              <a:t>Stroustrup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Used C as a starting point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Flexibility, efficiency, availability,  portability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 sources for ideas for C++ (aside from C) was </a:t>
            </a:r>
            <a:r>
              <a:rPr lang="en-US" sz="2000" dirty="0" err="1"/>
              <a:t>Simula</a:t>
            </a:r>
            <a:r>
              <a:rPr lang="en-US" sz="2000" dirty="0"/>
              <a:t>, Algol68, BPCL, Ada, ML etc.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9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CE0-CF22-4183-9677-1B83CA2E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8"/>
          </a:xfrm>
        </p:spPr>
        <p:txBody>
          <a:bodyPr/>
          <a:lstStyle/>
          <a:p>
            <a:r>
              <a:rPr lang="en-US"/>
              <a:t>Build environment - windows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650C-ADBA-4E58-B17B-74EAC057A6AA}"/>
              </a:ext>
            </a:extLst>
          </p:cNvPr>
          <p:cNvSpPr txBox="1"/>
          <p:nvPr/>
        </p:nvSpPr>
        <p:spPr>
          <a:xfrm>
            <a:off x="838200" y="928468"/>
            <a:ext cx="1110708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GCC for windows, </a:t>
            </a:r>
            <a:r>
              <a:rPr lang="en-IN" sz="2400" dirty="0"/>
              <a:t>you need to install MinGW, </a:t>
            </a:r>
            <a:r>
              <a:rPr lang="en-US" sz="2400" dirty="0">
                <a:hlinkClick r:id="rId2"/>
              </a:rPr>
              <a:t>www.mingw.org</a:t>
            </a:r>
            <a:r>
              <a:rPr lang="en-US" sz="2400" dirty="0"/>
              <a:t>, follow </a:t>
            </a:r>
          </a:p>
          <a:p>
            <a:r>
              <a:rPr lang="en-US" sz="2400" dirty="0"/>
              <a:t>the link to the download page.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400" dirty="0"/>
              <a:t>Download the latest version of the MinGW installation program which should </a:t>
            </a:r>
          </a:p>
          <a:p>
            <a:r>
              <a:rPr lang="en-IN" sz="2400" dirty="0"/>
              <a:t>be named MinGW-&lt;version&gt;.exe.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dirty="0"/>
              <a:t>While installing MinGW, at a minimum, you must install </a:t>
            </a:r>
            <a:r>
              <a:rPr lang="en-IN" sz="2400" dirty="0" err="1"/>
              <a:t>gcc</a:t>
            </a:r>
            <a:r>
              <a:rPr lang="en-IN" sz="2400" dirty="0"/>
              <a:t>-core, </a:t>
            </a:r>
            <a:r>
              <a:rPr lang="en-IN" sz="2400" dirty="0" err="1"/>
              <a:t>gcc</a:t>
            </a:r>
            <a:r>
              <a:rPr lang="en-IN" sz="2400" dirty="0"/>
              <a:t>-g++, </a:t>
            </a:r>
            <a:r>
              <a:rPr lang="en-IN" sz="2400" dirty="0" err="1"/>
              <a:t>Binutils</a:t>
            </a:r>
            <a:r>
              <a:rPr lang="en-IN" sz="2400" dirty="0"/>
              <a:t>, </a:t>
            </a:r>
          </a:p>
          <a:p>
            <a:r>
              <a:rPr lang="en-IN" sz="2400" dirty="0"/>
              <a:t>and the MinGW runtime, but you may wish to install more.</a:t>
            </a:r>
          </a:p>
          <a:p>
            <a:r>
              <a:rPr lang="en-IN" sz="2400" dirty="0"/>
              <a:t>4. verify the installation from command line.</a:t>
            </a:r>
          </a:p>
          <a:p>
            <a:r>
              <a:rPr lang="en-IN" sz="2400" dirty="0"/>
              <a:t>      Go to terminal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>
                <a:latin typeface="Arial Unicode MS"/>
              </a:rPr>
              <a:t>gcc</a:t>
            </a:r>
            <a:r>
              <a:rPr lang="en-US" altLang="en-US" sz="2400" b="1" dirty="0">
                <a:latin typeface="Arial Unicode MS"/>
              </a:rPr>
              <a:t> --version</a:t>
            </a:r>
            <a:r>
              <a:rPr lang="en-US" altLang="en-US" sz="2400" dirty="0">
                <a:latin typeface="Arial Unicode MS"/>
              </a:rPr>
              <a:t> </a:t>
            </a:r>
          </a:p>
          <a:p>
            <a:r>
              <a:rPr lang="en-US" altLang="en-US" sz="2400" dirty="0">
                <a:latin typeface="Arial Unicode MS"/>
              </a:rPr>
              <a:t>g++ (GCC) 4.8.1 ......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>
                <a:latin typeface="Arial Unicode MS"/>
              </a:rPr>
              <a:t>gdb</a:t>
            </a:r>
            <a:r>
              <a:rPr lang="en-US" altLang="en-US" sz="2400" b="1" dirty="0">
                <a:latin typeface="Arial Unicode MS"/>
              </a:rPr>
              <a:t> --version</a:t>
            </a:r>
            <a:r>
              <a:rPr lang="en-US" altLang="en-US" sz="2400" dirty="0">
                <a:latin typeface="Arial Unicode MS"/>
              </a:rPr>
              <a:t> </a:t>
            </a:r>
          </a:p>
          <a:p>
            <a:r>
              <a:rPr lang="en-US" altLang="en-US" sz="2400" dirty="0">
                <a:latin typeface="Arial Unicode MS"/>
              </a:rPr>
              <a:t>GNU </a:t>
            </a:r>
            <a:r>
              <a:rPr lang="en-US" altLang="en-US" sz="2400" dirty="0" err="1">
                <a:latin typeface="Arial Unicode MS"/>
              </a:rPr>
              <a:t>gdb</a:t>
            </a:r>
            <a:r>
              <a:rPr lang="en-US" altLang="en-US" sz="2400" dirty="0">
                <a:latin typeface="Arial Unicode MS"/>
              </a:rPr>
              <a:t> (GDB) 7.6.1 ......</a:t>
            </a:r>
            <a:r>
              <a:rPr lang="en-US" altLang="en-US" sz="3200" dirty="0"/>
              <a:t>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Another compiler is also there Cygwin . Details go to the website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https://www3.ntu.edu.sg/home/ehchua/programming/howto/Cygwin_HowTo.html</a:t>
            </a:r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7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EF14-096F-47D7-8406-5D12764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DE584-6A19-40CC-84A8-ACC0919D6166}"/>
              </a:ext>
            </a:extLst>
          </p:cNvPr>
          <p:cNvSpPr txBox="1"/>
          <p:nvPr/>
        </p:nvSpPr>
        <p:spPr>
          <a:xfrm>
            <a:off x="970671" y="1229022"/>
            <a:ext cx="95660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choose Microsoft Visual code or </a:t>
            </a:r>
            <a:r>
              <a:rPr lang="en-US" sz="2000" dirty="0" err="1"/>
              <a:t>Geany</a:t>
            </a:r>
            <a:r>
              <a:rPr lang="en-US" sz="2000" dirty="0"/>
              <a:t> for windows.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Linux users install </a:t>
            </a:r>
            <a:r>
              <a:rPr lang="en-US" sz="2000" dirty="0" err="1"/>
              <a:t>Geany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code link</a:t>
            </a:r>
          </a:p>
          <a:p>
            <a:r>
              <a:rPr lang="en-US" sz="2000" dirty="0">
                <a:hlinkClick r:id="rId2"/>
              </a:rPr>
              <a:t>https://code.visualstudio.com/docs/cpp/config-mingw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Geany</a:t>
            </a:r>
            <a:r>
              <a:rPr lang="en-US" sz="2000" dirty="0"/>
              <a:t> link</a:t>
            </a:r>
          </a:p>
          <a:p>
            <a:r>
              <a:rPr lang="en-US" sz="2000" dirty="0">
                <a:hlinkClick r:id="rId3"/>
              </a:rPr>
              <a:t>https://wiki.geany.org/howtos/win32/getting-started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your installation with a small program</a:t>
            </a:r>
          </a:p>
          <a:p>
            <a:endParaRPr lang="en-US" sz="2000" dirty="0"/>
          </a:p>
          <a:p>
            <a:r>
              <a:rPr lang="en-US" altLang="en-US" sz="2000" dirty="0">
                <a:latin typeface="Arial Unicode MS"/>
              </a:rPr>
              <a:t>#include &lt;iostream&gt;  </a:t>
            </a:r>
          </a:p>
          <a:p>
            <a:r>
              <a:rPr lang="en-US" altLang="en-US" sz="2000" dirty="0">
                <a:latin typeface="Arial Unicode MS"/>
              </a:rPr>
              <a:t> int main( ) </a:t>
            </a:r>
          </a:p>
          <a:p>
            <a:r>
              <a:rPr lang="en-US" altLang="en-US" sz="2000" dirty="0">
                <a:latin typeface="Arial Unicode MS"/>
              </a:rPr>
              <a:t>{ </a:t>
            </a:r>
          </a:p>
          <a:p>
            <a:r>
              <a:rPr lang="en-US" altLang="en-US" sz="2000" dirty="0">
                <a:latin typeface="Arial Unicode MS"/>
              </a:rPr>
              <a:t>std::</a:t>
            </a:r>
            <a:r>
              <a:rPr lang="en-US" altLang="en-US" sz="2000" dirty="0" err="1">
                <a:latin typeface="Arial Unicode MS"/>
              </a:rPr>
              <a:t>cout</a:t>
            </a:r>
            <a:r>
              <a:rPr lang="en-US" altLang="en-US" sz="2000" dirty="0">
                <a:latin typeface="Arial Unicode MS"/>
              </a:rPr>
              <a:t> &lt;&lt; "Hello, World!\n" &lt;&lt; std::</a:t>
            </a:r>
            <a:r>
              <a:rPr lang="en-US" altLang="en-US" sz="2000" dirty="0" err="1">
                <a:latin typeface="Arial Unicode MS"/>
              </a:rPr>
              <a:t>endl</a:t>
            </a:r>
            <a:r>
              <a:rPr lang="en-US" altLang="en-US" sz="2000" dirty="0">
                <a:latin typeface="Arial Unicode MS"/>
              </a:rPr>
              <a:t>; </a:t>
            </a:r>
          </a:p>
          <a:p>
            <a:r>
              <a:rPr lang="en-US" altLang="en-US" sz="2000" dirty="0">
                <a:latin typeface="Arial Unicode MS"/>
              </a:rPr>
              <a:t>return 0;</a:t>
            </a:r>
          </a:p>
          <a:p>
            <a:r>
              <a:rPr lang="en-US" altLang="en-US" sz="2000" dirty="0">
                <a:latin typeface="Arial Unicode MS"/>
              </a:rPr>
              <a:t> }</a:t>
            </a:r>
            <a:r>
              <a:rPr lang="en-US" altLang="en-US" sz="2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D6FE8B-DFFD-4532-97DA-B069B525EFAD}"/>
</file>

<file path=customXml/itemProps2.xml><?xml version="1.0" encoding="utf-8"?>
<ds:datastoreItem xmlns:ds="http://schemas.openxmlformats.org/officeDocument/2006/customXml" ds:itemID="{A0FC94DC-B8FE-4F0A-9B49-9F166244FCA7}"/>
</file>

<file path=customXml/itemProps3.xml><?xml version="1.0" encoding="utf-8"?>
<ds:datastoreItem xmlns:ds="http://schemas.openxmlformats.org/officeDocument/2006/customXml" ds:itemID="{5EBBEA3D-EC53-4988-8E7D-5A2197BAB814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Wingdings</vt:lpstr>
      <vt:lpstr>Office Theme</vt:lpstr>
      <vt:lpstr>19CSE 201 Advanced Programing</vt:lpstr>
      <vt:lpstr>Objective </vt:lpstr>
      <vt:lpstr>Why C++hy learn C++, History</vt:lpstr>
      <vt:lpstr>Build environment - windows</vt:lpstr>
      <vt:lpstr>Integrated development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 201</dc:title>
  <dc:creator>Jayasree Narayanan</dc:creator>
  <cp:lastModifiedBy>Jayasree Narayanan</cp:lastModifiedBy>
  <cp:revision>2</cp:revision>
  <dcterms:created xsi:type="dcterms:W3CDTF">2020-07-24T05:42:42Z</dcterms:created>
  <dcterms:modified xsi:type="dcterms:W3CDTF">2020-07-24T06:04:58Z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