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69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78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8B973-5FE7-7C70-0D48-99CE509E1FFC}" v="1" dt="2020-08-25T14:09:17.450"/>
    <p1510:client id="{3C40F506-399E-1534-39AD-BB91EA6CC5FE}" v="1" dt="2020-08-11T09:55:03.073"/>
    <p1510:client id="{40724EA0-BEE5-4050-87EF-908AA9E422FE}" v="2" dt="2020-08-14T10:26:38.382"/>
    <p1510:client id="{5DB22646-8133-38DD-6B13-2B4AF8EF7C5D}" v="1" dt="2020-08-30T17:59:54.412"/>
    <p1510:client id="{76504181-BEC6-87FB-0757-7271AEA87090}" v="5" dt="2020-08-29T15:41:27.888"/>
    <p1510:client id="{868716D3-02A4-4AC6-1484-15C8194B73BE}" v="1" dt="2020-09-15T11:29:20.033"/>
    <p1510:client id="{8F998C98-D11E-ECF1-C2C2-BF7E154BD873}" v="62" dt="2020-08-17T14:14:11.145"/>
    <p1510:client id="{BED37D54-4342-8C51-5E4B-4CEDA18EAE4C}" v="4" dt="2020-08-17T13:57:20.135"/>
    <p1510:client id="{DFC96C57-AE33-08D6-8181-94BCB5FD5128}" v="1" dt="2020-11-08T07:24:26.533"/>
    <p1510:client id="{F0A1A494-97F1-C2F6-8280-83587DDF25C9}" v="3" dt="2020-11-17T04:22:18.946"/>
    <p1510:client id="{FC8DC513-E685-4A99-A75D-3C62E693FA8F}" v="2" dt="2020-08-18T04:04:18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sree Narayanan" userId="S::jayasreen@am.amrita.edu::1b818bb5-1fba-4709-8e50-814e7a89f52f" providerId="AD" clId="Web-{BED37D54-4342-8C51-5E4B-4CEDA18EAE4C}"/>
    <pc:docChg chg="modSld">
      <pc:chgData name="Jayasree Narayanan" userId="S::jayasreen@am.amrita.edu::1b818bb5-1fba-4709-8e50-814e7a89f52f" providerId="AD" clId="Web-{BED37D54-4342-8C51-5E4B-4CEDA18EAE4C}" dt="2020-08-17T13:57:20.135" v="3" actId="20577"/>
      <pc:docMkLst>
        <pc:docMk/>
      </pc:docMkLst>
      <pc:sldChg chg="modSp">
        <pc:chgData name="Jayasree Narayanan" userId="S::jayasreen@am.amrita.edu::1b818bb5-1fba-4709-8e50-814e7a89f52f" providerId="AD" clId="Web-{BED37D54-4342-8C51-5E4B-4CEDA18EAE4C}" dt="2020-08-17T13:57:19.979" v="2" actId="20577"/>
        <pc:sldMkLst>
          <pc:docMk/>
          <pc:sldMk cId="1745193377" sldId="273"/>
        </pc:sldMkLst>
        <pc:spChg chg="mod">
          <ac:chgData name="Jayasree Narayanan" userId="S::jayasreen@am.amrita.edu::1b818bb5-1fba-4709-8e50-814e7a89f52f" providerId="AD" clId="Web-{BED37D54-4342-8C51-5E4B-4CEDA18EAE4C}" dt="2020-08-17T13:57:19.979" v="2" actId="20577"/>
          <ac:spMkLst>
            <pc:docMk/>
            <pc:sldMk cId="1745193377" sldId="273"/>
            <ac:spMk id="3" creationId="{D60719EE-341D-40A7-9442-480216974D69}"/>
          </ac:spMkLst>
        </pc:spChg>
      </pc:sldChg>
    </pc:docChg>
  </pc:docChgLst>
  <pc:docChgLst>
    <pc:chgData name="Kommineni Yaswanth Phani" userId="S::kyaswanthphani@am.students.amrita.edu::4b09279f-0d69-4f56-b1aa-a8a96786b641" providerId="AD" clId="Web-{FC8DC513-E685-4A99-A75D-3C62E693FA8F}"/>
    <pc:docChg chg="modSld">
      <pc:chgData name="Kommineni Yaswanth Phani" userId="S::kyaswanthphani@am.students.amrita.edu::4b09279f-0d69-4f56-b1aa-a8a96786b641" providerId="AD" clId="Web-{FC8DC513-E685-4A99-A75D-3C62E693FA8F}" dt="2020-08-18T04:04:18.418" v="1" actId="14100"/>
      <pc:docMkLst>
        <pc:docMk/>
      </pc:docMkLst>
      <pc:sldChg chg="modSp">
        <pc:chgData name="Kommineni Yaswanth Phani" userId="S::kyaswanthphani@am.students.amrita.edu::4b09279f-0d69-4f56-b1aa-a8a96786b641" providerId="AD" clId="Web-{FC8DC513-E685-4A99-A75D-3C62E693FA8F}" dt="2020-08-18T04:04:18.418" v="1" actId="14100"/>
        <pc:sldMkLst>
          <pc:docMk/>
          <pc:sldMk cId="2534618589" sldId="271"/>
        </pc:sldMkLst>
        <pc:spChg chg="mod">
          <ac:chgData name="Kommineni Yaswanth Phani" userId="S::kyaswanthphani@am.students.amrita.edu::4b09279f-0d69-4f56-b1aa-a8a96786b641" providerId="AD" clId="Web-{FC8DC513-E685-4A99-A75D-3C62E693FA8F}" dt="2020-08-18T04:04:18.418" v="1" actId="14100"/>
          <ac:spMkLst>
            <pc:docMk/>
            <pc:sldMk cId="2534618589" sldId="271"/>
            <ac:spMk id="4" creationId="{A4CA4B4C-4099-4F24-8ADA-91A55DC47120}"/>
          </ac:spMkLst>
        </pc:spChg>
      </pc:sldChg>
    </pc:docChg>
  </pc:docChgLst>
  <pc:docChgLst>
    <pc:chgData name="Idupulapati Harshitha" userId="S::harshitha@am.students.amrita.edu::d67bd652-f7bf-41bf-b1af-38b18c146dfd" providerId="AD" clId="Web-{1368B973-5FE7-7C70-0D48-99CE509E1FFC}"/>
    <pc:docChg chg="modSld">
      <pc:chgData name="Idupulapati Harshitha" userId="S::harshitha@am.students.amrita.edu::d67bd652-f7bf-41bf-b1af-38b18c146dfd" providerId="AD" clId="Web-{1368B973-5FE7-7C70-0D48-99CE509E1FFC}" dt="2020-08-25T14:09:17.450" v="0" actId="1076"/>
      <pc:docMkLst>
        <pc:docMk/>
      </pc:docMkLst>
      <pc:sldChg chg="modSp">
        <pc:chgData name="Idupulapati Harshitha" userId="S::harshitha@am.students.amrita.edu::d67bd652-f7bf-41bf-b1af-38b18c146dfd" providerId="AD" clId="Web-{1368B973-5FE7-7C70-0D48-99CE509E1FFC}" dt="2020-08-25T14:09:17.450" v="0" actId="1076"/>
        <pc:sldMkLst>
          <pc:docMk/>
          <pc:sldMk cId="2517333228" sldId="265"/>
        </pc:sldMkLst>
        <pc:spChg chg="mod">
          <ac:chgData name="Idupulapati Harshitha" userId="S::harshitha@am.students.amrita.edu::d67bd652-f7bf-41bf-b1af-38b18c146dfd" providerId="AD" clId="Web-{1368B973-5FE7-7C70-0D48-99CE509E1FFC}" dt="2020-08-25T14:09:17.450" v="0" actId="1076"/>
          <ac:spMkLst>
            <pc:docMk/>
            <pc:sldMk cId="2517333228" sldId="265"/>
            <ac:spMk id="3" creationId="{32EE303F-0D76-4DA6-B009-37C14B04DF89}"/>
          </ac:spMkLst>
        </pc:spChg>
      </pc:sldChg>
    </pc:docChg>
  </pc:docChgLst>
  <pc:docChgLst>
    <pc:chgData name="Bharath Prathap Nair" userId="S::bharathprathapnair@am.students.amrita.edu::ea6a3bf8-832e-422e-9359-8f692407f63a" providerId="AD" clId="Web-{40724EA0-BEE5-4050-87EF-908AA9E422FE}"/>
    <pc:docChg chg="modSld">
      <pc:chgData name="Bharath Prathap Nair" userId="S::bharathprathapnair@am.students.amrita.edu::ea6a3bf8-832e-422e-9359-8f692407f63a" providerId="AD" clId="Web-{40724EA0-BEE5-4050-87EF-908AA9E422FE}" dt="2020-08-14T10:26:38.382" v="1" actId="1076"/>
      <pc:docMkLst>
        <pc:docMk/>
      </pc:docMkLst>
      <pc:sldChg chg="modSp">
        <pc:chgData name="Bharath Prathap Nair" userId="S::bharathprathapnair@am.students.amrita.edu::ea6a3bf8-832e-422e-9359-8f692407f63a" providerId="AD" clId="Web-{40724EA0-BEE5-4050-87EF-908AA9E422FE}" dt="2020-08-14T06:49:35.860" v="0" actId="1076"/>
        <pc:sldMkLst>
          <pc:docMk/>
          <pc:sldMk cId="2517333228" sldId="265"/>
        </pc:sldMkLst>
        <pc:spChg chg="mod">
          <ac:chgData name="Bharath Prathap Nair" userId="S::bharathprathapnair@am.students.amrita.edu::ea6a3bf8-832e-422e-9359-8f692407f63a" providerId="AD" clId="Web-{40724EA0-BEE5-4050-87EF-908AA9E422FE}" dt="2020-08-14T06:49:35.860" v="0" actId="1076"/>
          <ac:spMkLst>
            <pc:docMk/>
            <pc:sldMk cId="2517333228" sldId="265"/>
            <ac:spMk id="3" creationId="{32EE303F-0D76-4DA6-B009-37C14B04DF89}"/>
          </ac:spMkLst>
        </pc:spChg>
      </pc:sldChg>
      <pc:sldChg chg="modSp">
        <pc:chgData name="Bharath Prathap Nair" userId="S::bharathprathapnair@am.students.amrita.edu::ea6a3bf8-832e-422e-9359-8f692407f63a" providerId="AD" clId="Web-{40724EA0-BEE5-4050-87EF-908AA9E422FE}" dt="2020-08-14T10:26:38.382" v="1" actId="1076"/>
        <pc:sldMkLst>
          <pc:docMk/>
          <pc:sldMk cId="4289813138" sldId="268"/>
        </pc:sldMkLst>
        <pc:spChg chg="mod">
          <ac:chgData name="Bharath Prathap Nair" userId="S::bharathprathapnair@am.students.amrita.edu::ea6a3bf8-832e-422e-9359-8f692407f63a" providerId="AD" clId="Web-{40724EA0-BEE5-4050-87EF-908AA9E422FE}" dt="2020-08-14T10:26:38.382" v="1" actId="1076"/>
          <ac:spMkLst>
            <pc:docMk/>
            <pc:sldMk cId="4289813138" sldId="268"/>
            <ac:spMk id="2" creationId="{DF293D3D-E32B-41A8-980D-72E4E4E4A5EA}"/>
          </ac:spMkLst>
        </pc:spChg>
      </pc:sldChg>
    </pc:docChg>
  </pc:docChgLst>
  <pc:docChgLst>
    <pc:chgData name="Matcha Gowtham-AM.EN.U4CSE19234" userId="S::matchagowtham@am.students.amrita.edu::697e20dc-fb24-46d9-be6e-05c3b5711b25" providerId="AD" clId="Web-{868716D3-02A4-4AC6-1484-15C8194B73BE}"/>
    <pc:docChg chg="sldOrd">
      <pc:chgData name="Matcha Gowtham-AM.EN.U4CSE19234" userId="S::matchagowtham@am.students.amrita.edu::697e20dc-fb24-46d9-be6e-05c3b5711b25" providerId="AD" clId="Web-{868716D3-02A4-4AC6-1484-15C8194B73BE}" dt="2020-09-15T11:29:20.033" v="0"/>
      <pc:docMkLst>
        <pc:docMk/>
      </pc:docMkLst>
      <pc:sldChg chg="ord">
        <pc:chgData name="Matcha Gowtham-AM.EN.U4CSE19234" userId="S::matchagowtham@am.students.amrita.edu::697e20dc-fb24-46d9-be6e-05c3b5711b25" providerId="AD" clId="Web-{868716D3-02A4-4AC6-1484-15C8194B73BE}" dt="2020-09-15T11:29:20.033" v="0"/>
        <pc:sldMkLst>
          <pc:docMk/>
          <pc:sldMk cId="1012175757" sldId="278"/>
        </pc:sldMkLst>
      </pc:sldChg>
    </pc:docChg>
  </pc:docChgLst>
  <pc:docChgLst>
    <pc:chgData name="Jayasree Narayanan" userId="S::jayasreen@am.amrita.edu::1b818bb5-1fba-4709-8e50-814e7a89f52f" providerId="AD" clId="Web-{8F998C98-D11E-ECF1-C2C2-BF7E154BD873}"/>
    <pc:docChg chg="addSld modSld">
      <pc:chgData name="Jayasree Narayanan" userId="S::jayasreen@am.amrita.edu::1b818bb5-1fba-4709-8e50-814e7a89f52f" providerId="AD" clId="Web-{8F998C98-D11E-ECF1-C2C2-BF7E154BD873}" dt="2020-08-17T14:14:11.145" v="60" actId="20577"/>
      <pc:docMkLst>
        <pc:docMk/>
      </pc:docMkLst>
      <pc:sldChg chg="modSp new">
        <pc:chgData name="Jayasree Narayanan" userId="S::jayasreen@am.amrita.edu::1b818bb5-1fba-4709-8e50-814e7a89f52f" providerId="AD" clId="Web-{8F998C98-D11E-ECF1-C2C2-BF7E154BD873}" dt="2020-08-17T14:14:10.004" v="58" actId="20577"/>
        <pc:sldMkLst>
          <pc:docMk/>
          <pc:sldMk cId="2055584612" sldId="281"/>
        </pc:sldMkLst>
        <pc:spChg chg="mod">
          <ac:chgData name="Jayasree Narayanan" userId="S::jayasreen@am.amrita.edu::1b818bb5-1fba-4709-8e50-814e7a89f52f" providerId="AD" clId="Web-{8F998C98-D11E-ECF1-C2C2-BF7E154BD873}" dt="2020-08-17T14:14:10.004" v="58" actId="20577"/>
          <ac:spMkLst>
            <pc:docMk/>
            <pc:sldMk cId="2055584612" sldId="281"/>
            <ac:spMk id="2" creationId="{6894FB25-C327-44EA-8179-0EA9DF185EC4}"/>
          </ac:spMkLst>
        </pc:spChg>
      </pc:sldChg>
    </pc:docChg>
  </pc:docChgLst>
  <pc:docChgLst>
    <pc:chgData name="Pulivendula Reddy Gowtham" userId="S::prgowtham@am.students.amrita.edu::49a99056-a4f6-470d-baeb-e6dcd0bf82c6" providerId="AD" clId="Web-{5DB22646-8133-38DD-6B13-2B4AF8EF7C5D}"/>
    <pc:docChg chg="modSld">
      <pc:chgData name="Pulivendula Reddy Gowtham" userId="S::prgowtham@am.students.amrita.edu::49a99056-a4f6-470d-baeb-e6dcd0bf82c6" providerId="AD" clId="Web-{5DB22646-8133-38DD-6B13-2B4AF8EF7C5D}" dt="2020-08-30T17:59:54.412" v="0" actId="1076"/>
      <pc:docMkLst>
        <pc:docMk/>
      </pc:docMkLst>
      <pc:sldChg chg="modSp">
        <pc:chgData name="Pulivendula Reddy Gowtham" userId="S::prgowtham@am.students.amrita.edu::49a99056-a4f6-470d-baeb-e6dcd0bf82c6" providerId="AD" clId="Web-{5DB22646-8133-38DD-6B13-2B4AF8EF7C5D}" dt="2020-08-30T17:59:54.412" v="0" actId="1076"/>
        <pc:sldMkLst>
          <pc:docMk/>
          <pc:sldMk cId="1607189062" sldId="270"/>
        </pc:sldMkLst>
        <pc:spChg chg="mod">
          <ac:chgData name="Pulivendula Reddy Gowtham" userId="S::prgowtham@am.students.amrita.edu::49a99056-a4f6-470d-baeb-e6dcd0bf82c6" providerId="AD" clId="Web-{5DB22646-8133-38DD-6B13-2B4AF8EF7C5D}" dt="2020-08-30T17:59:54.412" v="0" actId="1076"/>
          <ac:spMkLst>
            <pc:docMk/>
            <pc:sldMk cId="1607189062" sldId="270"/>
            <ac:spMk id="3" creationId="{42F714B4-1AF1-4C95-AF8B-308412E3C6D5}"/>
          </ac:spMkLst>
        </pc:spChg>
      </pc:sldChg>
    </pc:docChg>
  </pc:docChgLst>
  <pc:docChgLst>
    <pc:chgData name="Pulivendula Reddy Gowtham" userId="S::prgowtham@am.students.amrita.edu::49a99056-a4f6-470d-baeb-e6dcd0bf82c6" providerId="AD" clId="Web-{76504181-BEC6-87FB-0757-7271AEA87090}"/>
    <pc:docChg chg="modSld">
      <pc:chgData name="Pulivendula Reddy Gowtham" userId="S::prgowtham@am.students.amrita.edu::49a99056-a4f6-470d-baeb-e6dcd0bf82c6" providerId="AD" clId="Web-{76504181-BEC6-87FB-0757-7271AEA87090}" dt="2020-08-29T15:41:27.888" v="5" actId="20577"/>
      <pc:docMkLst>
        <pc:docMk/>
      </pc:docMkLst>
      <pc:sldChg chg="modSp">
        <pc:chgData name="Pulivendula Reddy Gowtham" userId="S::prgowtham@am.students.amrita.edu::49a99056-a4f6-470d-baeb-e6dcd0bf82c6" providerId="AD" clId="Web-{76504181-BEC6-87FB-0757-7271AEA87090}" dt="2020-08-29T15:41:27.888" v="4" actId="20577"/>
        <pc:sldMkLst>
          <pc:docMk/>
          <pc:sldMk cId="156048931" sldId="267"/>
        </pc:sldMkLst>
        <pc:spChg chg="mod">
          <ac:chgData name="Pulivendula Reddy Gowtham" userId="S::prgowtham@am.students.amrita.edu::49a99056-a4f6-470d-baeb-e6dcd0bf82c6" providerId="AD" clId="Web-{76504181-BEC6-87FB-0757-7271AEA87090}" dt="2020-08-29T15:41:27.888" v="4" actId="20577"/>
          <ac:spMkLst>
            <pc:docMk/>
            <pc:sldMk cId="156048931" sldId="267"/>
            <ac:spMk id="3" creationId="{32EE303F-0D76-4DA6-B009-37C14B04DF89}"/>
          </ac:spMkLst>
        </pc:spChg>
      </pc:sldChg>
    </pc:docChg>
  </pc:docChgLst>
  <pc:docChgLst>
    <pc:chgData name="Mallugari Sai Nandan Reddy-AM.EN.U4CSE19133" userId="S::msnandanreddy@am.students.amrita.edu::a090d414-5681-46f3-a404-af64372d44d9" providerId="AD" clId="Web-{DFC96C57-AE33-08D6-8181-94BCB5FD5128}"/>
    <pc:docChg chg="modSld">
      <pc:chgData name="Mallugari Sai Nandan Reddy-AM.EN.U4CSE19133" userId="S::msnandanreddy@am.students.amrita.edu::a090d414-5681-46f3-a404-af64372d44d9" providerId="AD" clId="Web-{DFC96C57-AE33-08D6-8181-94BCB5FD5128}" dt="2020-11-08T07:24:26.533" v="0" actId="1076"/>
      <pc:docMkLst>
        <pc:docMk/>
      </pc:docMkLst>
      <pc:sldChg chg="modSp">
        <pc:chgData name="Mallugari Sai Nandan Reddy-AM.EN.U4CSE19133" userId="S::msnandanreddy@am.students.amrita.edu::a090d414-5681-46f3-a404-af64372d44d9" providerId="AD" clId="Web-{DFC96C57-AE33-08D6-8181-94BCB5FD5128}" dt="2020-11-08T07:24:26.533" v="0" actId="1076"/>
        <pc:sldMkLst>
          <pc:docMk/>
          <pc:sldMk cId="3453767036" sldId="257"/>
        </pc:sldMkLst>
        <pc:spChg chg="mod">
          <ac:chgData name="Mallugari Sai Nandan Reddy-AM.EN.U4CSE19133" userId="S::msnandanreddy@am.students.amrita.edu::a090d414-5681-46f3-a404-af64372d44d9" providerId="AD" clId="Web-{DFC96C57-AE33-08D6-8181-94BCB5FD5128}" dt="2020-11-08T07:24:26.533" v="0" actId="1076"/>
          <ac:spMkLst>
            <pc:docMk/>
            <pc:sldMk cId="3453767036" sldId="257"/>
            <ac:spMk id="3" creationId="{D49D62C7-33FC-466A-BC8E-7DBAD0926649}"/>
          </ac:spMkLst>
        </pc:spChg>
      </pc:sldChg>
    </pc:docChg>
  </pc:docChgLst>
  <pc:docChgLst>
    <pc:chgData name="Pantapati Satyasairakesh-AM.EN.U4CSE19240" userId="S::psatyasairakesh@am.students.amrita.edu::c28ccb76-7bfc-4966-ad2b-07d55c414307" providerId="AD" clId="Web-{F0A1A494-97F1-C2F6-8280-83587DDF25C9}"/>
    <pc:docChg chg="modSld">
      <pc:chgData name="Pantapati Satyasairakesh-AM.EN.U4CSE19240" userId="S::psatyasairakesh@am.students.amrita.edu::c28ccb76-7bfc-4966-ad2b-07d55c414307" providerId="AD" clId="Web-{F0A1A494-97F1-C2F6-8280-83587DDF25C9}" dt="2020-11-17T04:22:18.946" v="2" actId="1076"/>
      <pc:docMkLst>
        <pc:docMk/>
      </pc:docMkLst>
      <pc:sldChg chg="modSp">
        <pc:chgData name="Pantapati Satyasairakesh-AM.EN.U4CSE19240" userId="S::psatyasairakesh@am.students.amrita.edu::c28ccb76-7bfc-4966-ad2b-07d55c414307" providerId="AD" clId="Web-{F0A1A494-97F1-C2F6-8280-83587DDF25C9}" dt="2020-11-17T04:08:57.313" v="1" actId="1076"/>
        <pc:sldMkLst>
          <pc:docMk/>
          <pc:sldMk cId="156048931" sldId="267"/>
        </pc:sldMkLst>
        <pc:spChg chg="mod">
          <ac:chgData name="Pantapati Satyasairakesh-AM.EN.U4CSE19240" userId="S::psatyasairakesh@am.students.amrita.edu::c28ccb76-7bfc-4966-ad2b-07d55c414307" providerId="AD" clId="Web-{F0A1A494-97F1-C2F6-8280-83587DDF25C9}" dt="2020-11-17T04:08:57.313" v="1" actId="1076"/>
          <ac:spMkLst>
            <pc:docMk/>
            <pc:sldMk cId="156048931" sldId="267"/>
            <ac:spMk id="3" creationId="{32EE303F-0D76-4DA6-B009-37C14B04DF89}"/>
          </ac:spMkLst>
        </pc:spChg>
      </pc:sldChg>
      <pc:sldChg chg="modSp">
        <pc:chgData name="Pantapati Satyasairakesh-AM.EN.U4CSE19240" userId="S::psatyasairakesh@am.students.amrita.edu::c28ccb76-7bfc-4966-ad2b-07d55c414307" providerId="AD" clId="Web-{F0A1A494-97F1-C2F6-8280-83587DDF25C9}" dt="2020-11-17T04:22:18.946" v="2" actId="1076"/>
        <pc:sldMkLst>
          <pc:docMk/>
          <pc:sldMk cId="4289813138" sldId="268"/>
        </pc:sldMkLst>
        <pc:spChg chg="mod">
          <ac:chgData name="Pantapati Satyasairakesh-AM.EN.U4CSE19240" userId="S::psatyasairakesh@am.students.amrita.edu::c28ccb76-7bfc-4966-ad2b-07d55c414307" providerId="AD" clId="Web-{F0A1A494-97F1-C2F6-8280-83587DDF25C9}" dt="2020-11-17T04:22:18.946" v="2" actId="1076"/>
          <ac:spMkLst>
            <pc:docMk/>
            <pc:sldMk cId="4289813138" sldId="268"/>
            <ac:spMk id="4" creationId="{6A8B0F84-C7F4-4397-B15D-935B10DDE8BE}"/>
          </ac:spMkLst>
        </pc:spChg>
      </pc:sldChg>
    </pc:docChg>
  </pc:docChgLst>
  <pc:docChgLst>
    <pc:chgData name="Appasani Deepthi" userId="S::appasanideepthi@am.students.amrita.edu::d2a83966-7feb-405f-993b-cec0506d8764" providerId="AD" clId="Web-{3C40F506-399E-1534-39AD-BB91EA6CC5FE}"/>
    <pc:docChg chg="delSld">
      <pc:chgData name="Appasani Deepthi" userId="S::appasanideepthi@am.students.amrita.edu::d2a83966-7feb-405f-993b-cec0506d8764" providerId="AD" clId="Web-{3C40F506-399E-1534-39AD-BB91EA6CC5FE}" dt="2020-08-11T09:55:03.073" v="0"/>
      <pc:docMkLst>
        <pc:docMk/>
      </pc:docMkLst>
      <pc:sldChg chg="del">
        <pc:chgData name="Appasani Deepthi" userId="S::appasanideepthi@am.students.amrita.edu::d2a83966-7feb-405f-993b-cec0506d8764" providerId="AD" clId="Web-{3C40F506-399E-1534-39AD-BB91EA6CC5FE}" dt="2020-08-11T09:55:03.073" v="0"/>
        <pc:sldMkLst>
          <pc:docMk/>
          <pc:sldMk cId="2898749188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EA2D-2B03-4C51-9608-76B3B57E3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3D98B-292F-41EF-A0CB-510EFE65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2C4A-2E76-43F6-8CA6-A5AB0758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3D12-D4BC-465C-9838-F93B0D57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F4B59-80B7-4E17-B3A9-0D183036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6938-603E-4C3B-8B7F-BA0D5643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8FDED-AB8D-4E36-9380-4D3737C4D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8EAD-0604-4C51-A5DB-A1995F27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6555-6043-47ED-84BF-25A8EC3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C2596-743C-4E9E-BCE1-2855BF79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3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BA16D-2C3B-459C-B3D4-FFDAD9E66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A0C2D-9435-4C33-AB03-E68264830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4D1A1-4F69-4E05-B19B-23A8EF4F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AFDC-38E7-4CC4-A0BD-56AD9E31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9D01-6718-4142-B446-230A8A24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C024-122D-4882-B8B9-1B4308EC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FE028-F33E-49C9-A093-19E30C04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1D83-28D3-40F0-A8F1-E51A5432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9696-8900-4C22-9054-C0EE86DD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66AE-1A86-4A8D-844D-F3487B62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4D76-ED80-49A1-AD83-50D352A8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9AE8C-2D35-48A3-B77A-FB80632D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BCBD-D7AD-43A0-9A11-79D9B3F9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24927-5ABF-4C66-B592-EDBAEFBB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6694-7D18-4F41-8E48-B86F63D2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1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45CB-26FB-43FD-8E57-97E929BA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7479-53B0-4555-AE9F-B90CDD77E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D69CD-79F5-4AB7-88E6-85F925159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EBA1F-7849-4AF7-8CD1-8B1B5543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95331-86FC-4DD9-AA91-DB62E004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7203E-9D84-4AB4-9AF5-2C3E464D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667F-C594-4DA7-AF69-487A596F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05B0-1720-4111-BB69-B15924A15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E7A82-D67F-4930-871F-3EE94091C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40415-ADB0-48EE-8AD4-98578C440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CC039-AD84-438B-B411-2A4FAE6F1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6FF2A-1AAD-496D-BECB-F4D0D039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D823-FEDD-4B2E-8CCF-7CB8DD54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4F5E8-5D62-4B66-870C-3F68AF7B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1330-890F-4644-9ED8-3D0F0DC0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5037-B774-4428-8C82-5EDE785F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E1269-761B-4461-A2A5-F0057D06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7C981-2F91-4B54-9DBC-E5476236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3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F23B5-4EB7-4644-941A-8B8ED425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A3368-31DF-4218-BC65-5016C03F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BAC04-AA35-4103-A8B9-6E234B0E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4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8B6F-BD9F-4EE6-A124-44211933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66FE-8618-4CB4-9392-2293F4CE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20249-7167-4197-8273-CA5D398F3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9603F-C415-4C41-8C6F-384ECD65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57E4E-F534-47F1-8765-48EED67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49D64-30A7-42A2-9CD6-3C4C9BAC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56A2-4901-4810-B538-6E948F39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68028-AE9C-460E-8126-5A7AF2A7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D8B4F-E2C8-4646-B025-FCC80F6E9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7EFA6-C256-4011-BBF9-00B99F8D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6CE4-4A7B-4EFF-82D2-280682557FF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76AB7-3E59-4003-9224-532CC191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0E78-D120-4EDE-99A6-187C89FE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69F82-7DBF-42F7-A53E-E2869B06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3F67A-9D13-46B6-BF9C-D79CBAF9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1717-CFBC-46C8-BFBB-4F74BD7C7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6CE4-4A7B-4EFF-82D2-280682557FF3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1D316-018C-4C2C-B760-D2400C8A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1460-FE2C-4311-A883-DA1B4933A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AF7C8-79FD-4B4D-B047-2B61FEE2B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3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gw.org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eany.org/howtos/win32/getting-started" TargetMode="External"/><Relationship Id="rId2" Type="http://schemas.openxmlformats.org/officeDocument/2006/relationships/hyperlink" Target="https://code.visualstudio.com/docs/cpp/config-mingw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8812-E933-42FB-96F3-91AD7FFB4E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19CSE 201</a:t>
            </a:r>
            <a:br>
              <a:rPr lang="en-US"/>
            </a:br>
            <a:r>
              <a:rPr lang="en-US"/>
              <a:t>Advanced Programing</a:t>
            </a:r>
          </a:p>
        </p:txBody>
      </p:sp>
    </p:spTree>
    <p:extLst>
      <p:ext uri="{BB962C8B-B14F-4D97-AF65-F5344CB8AC3E}">
        <p14:creationId xmlns:p14="http://schemas.microsoft.com/office/powerpoint/2010/main" val="269585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B0BE-A226-4C6B-B483-528CE9C8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745"/>
            <a:ext cx="10515600" cy="703385"/>
          </a:xfrm>
        </p:spPr>
        <p:txBody>
          <a:bodyPr>
            <a:normAutofit/>
          </a:bodyPr>
          <a:lstStyle/>
          <a:p>
            <a:r>
              <a:rPr lang="en-US"/>
              <a:t>Data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E303F-0D76-4DA6-B009-37C14B04DF89}"/>
              </a:ext>
            </a:extLst>
          </p:cNvPr>
          <p:cNvSpPr txBox="1"/>
          <p:nvPr/>
        </p:nvSpPr>
        <p:spPr>
          <a:xfrm>
            <a:off x="1140922" y="616541"/>
            <a:ext cx="86797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r>
              <a:rPr lang="en-US"/>
              <a:t>#include &lt;iostream&gt;</a:t>
            </a:r>
          </a:p>
          <a:p>
            <a:r>
              <a:rPr lang="en-US"/>
              <a:t>using namespace std;</a:t>
            </a:r>
          </a:p>
          <a:p>
            <a:r>
              <a:rPr lang="en-US"/>
              <a:t>class vector {</a:t>
            </a:r>
          </a:p>
          <a:p>
            <a:r>
              <a:rPr lang="en-US"/>
              <a:t>     public :</a:t>
            </a:r>
          </a:p>
          <a:p>
            <a:r>
              <a:rPr lang="en-US"/>
              <a:t>            double x;</a:t>
            </a:r>
          </a:p>
          <a:p>
            <a:r>
              <a:rPr lang="en-US"/>
              <a:t>            double y;</a:t>
            </a:r>
          </a:p>
          <a:p>
            <a:r>
              <a:rPr lang="en-US"/>
              <a:t>};</a:t>
            </a:r>
          </a:p>
          <a:p>
            <a:endParaRPr lang="en-US"/>
          </a:p>
          <a:p>
            <a:r>
              <a:rPr lang="en-US"/>
              <a:t>int main() {</a:t>
            </a:r>
          </a:p>
          <a:p>
            <a:r>
              <a:rPr lang="en-US"/>
              <a:t>      vector v;</a:t>
            </a:r>
          </a:p>
          <a:p>
            <a:r>
              <a:rPr lang="en-US"/>
              <a:t>      </a:t>
            </a:r>
            <a:r>
              <a:rPr lang="en-US" err="1"/>
              <a:t>v.x</a:t>
            </a:r>
            <a:r>
              <a:rPr lang="en-US"/>
              <a:t> = 1.0;</a:t>
            </a:r>
          </a:p>
          <a:p>
            <a:r>
              <a:rPr lang="en-US"/>
              <a:t>      </a:t>
            </a:r>
            <a:r>
              <a:rPr lang="en-US" err="1"/>
              <a:t>v.y</a:t>
            </a:r>
            <a:r>
              <a:rPr lang="en-US"/>
              <a:t> = 2.0;</a:t>
            </a:r>
          </a:p>
          <a:p>
            <a:r>
              <a:rPr lang="en-US"/>
              <a:t>      </a:t>
            </a:r>
          </a:p>
          <a:p>
            <a:r>
              <a:rPr lang="en-US"/>
              <a:t>      </a:t>
            </a:r>
            <a:r>
              <a:rPr lang="en-US" err="1"/>
              <a:t>cout</a:t>
            </a:r>
            <a:r>
              <a:rPr lang="en-US"/>
              <a:t> &lt;&lt; "x = " &lt;&lt; </a:t>
            </a:r>
            <a:r>
              <a:rPr lang="en-US" err="1"/>
              <a:t>v.x</a:t>
            </a:r>
            <a:r>
              <a:rPr lang="en-US"/>
              <a:t> &lt;&lt; " " &lt;&lt; </a:t>
            </a:r>
            <a:r>
              <a:rPr lang="en-US" err="1"/>
              <a:t>v.y</a:t>
            </a:r>
            <a:r>
              <a:rPr lang="en-US"/>
              <a:t> &lt;&lt; </a:t>
            </a:r>
            <a:r>
              <a:rPr lang="en-US" err="1"/>
              <a:t>endl</a:t>
            </a:r>
            <a:r>
              <a:rPr lang="en-US"/>
              <a:t>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Above class has data members x and y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members accessed by </a:t>
            </a:r>
            <a:r>
              <a:rPr lang="en-IN" i="1"/>
              <a:t>member-selection operator (i.e.,  “.”)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3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65AB-8E2C-41F3-885A-9CA5D8D6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7" y="-81841"/>
            <a:ext cx="10515600" cy="1325563"/>
          </a:xfrm>
        </p:spPr>
        <p:txBody>
          <a:bodyPr/>
          <a:lstStyle/>
          <a:p>
            <a:r>
              <a:rPr lang="en-US"/>
              <a:t>Struct Vs Class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7FB2E3-1472-4793-B355-6CCD0D680C5A}"/>
              </a:ext>
            </a:extLst>
          </p:cNvPr>
          <p:cNvSpPr/>
          <p:nvPr/>
        </p:nvSpPr>
        <p:spPr>
          <a:xfrm>
            <a:off x="1120726" y="1243722"/>
            <a:ext cx="95566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>
                <a:solidFill>
                  <a:srgbClr val="00C0FF"/>
                </a:solidFill>
                <a:latin typeface="NimbusRomNo9L-Medi"/>
              </a:rPr>
              <a:t>struct </a:t>
            </a:r>
            <a:r>
              <a:rPr lang="en-IN" sz="3200">
                <a:solidFill>
                  <a:srgbClr val="000000"/>
                </a:solidFill>
                <a:latin typeface="NimbusSanL-Regu"/>
              </a:rPr>
              <a:t>is class where members public by default</a:t>
            </a:r>
          </a:p>
          <a:p>
            <a:r>
              <a:rPr lang="en-IN" sz="3200">
                <a:solidFill>
                  <a:srgbClr val="000000"/>
                </a:solidFill>
                <a:latin typeface="NimbusSanL-Regu"/>
              </a:rPr>
              <a:t>two code examples below are exactly equivalent:</a:t>
            </a:r>
          </a:p>
          <a:p>
            <a:r>
              <a:rPr lang="en-US" sz="3200" b="1">
                <a:solidFill>
                  <a:srgbClr val="000000"/>
                </a:solidFill>
                <a:latin typeface="NimbusMonL-Bold"/>
              </a:rPr>
              <a:t>struct </a:t>
            </a:r>
            <a:r>
              <a:rPr lang="en-US" sz="3200" err="1">
                <a:solidFill>
                  <a:srgbClr val="000000"/>
                </a:solidFill>
                <a:latin typeface="NimbusMonL-Regu"/>
              </a:rPr>
              <a:t>MyClass</a:t>
            </a:r>
            <a:r>
              <a:rPr lang="en-US" sz="3200">
                <a:solidFill>
                  <a:srgbClr val="000000"/>
                </a:solidFill>
                <a:latin typeface="NimbusMonL-Regu"/>
              </a:rPr>
              <a:t> {</a:t>
            </a:r>
          </a:p>
          <a:p>
            <a:r>
              <a:rPr lang="en-US" sz="3200" i="1">
                <a:solidFill>
                  <a:srgbClr val="000000"/>
                </a:solidFill>
                <a:latin typeface="NimbusMonL-ReguObli"/>
              </a:rPr>
              <a:t>// ...</a:t>
            </a:r>
          </a:p>
          <a:p>
            <a:r>
              <a:rPr lang="en-US" sz="3200">
                <a:solidFill>
                  <a:srgbClr val="000000"/>
                </a:solidFill>
                <a:latin typeface="NimbusMonL-Regu"/>
              </a:rPr>
              <a:t>};</a:t>
            </a:r>
          </a:p>
          <a:p>
            <a:r>
              <a:rPr lang="en-US" sz="3200" b="1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US" sz="3200" err="1">
                <a:solidFill>
                  <a:srgbClr val="000000"/>
                </a:solidFill>
                <a:latin typeface="NimbusMonL-Regu"/>
              </a:rPr>
              <a:t>MyClass</a:t>
            </a:r>
            <a:r>
              <a:rPr lang="en-US" sz="3200">
                <a:solidFill>
                  <a:srgbClr val="000000"/>
                </a:solidFill>
                <a:latin typeface="NimbusMonL-Regu"/>
              </a:rPr>
              <a:t> {</a:t>
            </a:r>
          </a:p>
          <a:p>
            <a:r>
              <a:rPr lang="en-US" sz="3200" b="1">
                <a:solidFill>
                  <a:srgbClr val="000000"/>
                </a:solidFill>
                <a:latin typeface="NimbusMonL-Bold"/>
              </a:rPr>
              <a:t>public</a:t>
            </a:r>
            <a:r>
              <a:rPr lang="en-US" sz="320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r>
              <a:rPr lang="en-US" sz="3200" i="1">
                <a:solidFill>
                  <a:srgbClr val="000000"/>
                </a:solidFill>
                <a:latin typeface="NimbusMonL-ReguObli"/>
              </a:rPr>
              <a:t>// ...</a:t>
            </a:r>
          </a:p>
          <a:p>
            <a:r>
              <a:rPr lang="en-US" sz="3200">
                <a:solidFill>
                  <a:srgbClr val="000000"/>
                </a:solidFill>
                <a:latin typeface="NimbusMonL-Regu"/>
              </a:rPr>
              <a:t>};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6255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B0BE-A226-4C6B-B483-528CE9C8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787792"/>
          </a:xfrm>
        </p:spPr>
        <p:txBody>
          <a:bodyPr>
            <a:normAutofit/>
          </a:bodyPr>
          <a:lstStyle/>
          <a:p>
            <a:r>
              <a:rPr lang="en-US"/>
              <a:t>Function 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E303F-0D76-4DA6-B009-37C14B04DF89}"/>
              </a:ext>
            </a:extLst>
          </p:cNvPr>
          <p:cNvSpPr txBox="1"/>
          <p:nvPr/>
        </p:nvSpPr>
        <p:spPr>
          <a:xfrm>
            <a:off x="1174544" y="319903"/>
            <a:ext cx="8679766" cy="64633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  <a:p>
            <a:r>
              <a:rPr lang="en-US" dirty="0"/>
              <a:t>#include &lt;iostream&gt;</a:t>
            </a:r>
            <a:endParaRPr lang="en-US" dirty="0">
              <a:cs typeface="Calibri"/>
            </a:endParaRPr>
          </a:p>
          <a:p>
            <a:r>
              <a:rPr lang="en-US" dirty="0"/>
              <a:t>using namespace std;</a:t>
            </a:r>
            <a:endParaRPr lang="en-US" dirty="0">
              <a:cs typeface="Calibri"/>
            </a:endParaRPr>
          </a:p>
          <a:p>
            <a:r>
              <a:rPr lang="en-US" dirty="0"/>
              <a:t>class vector {</a:t>
            </a:r>
            <a:endParaRPr lang="en-US" dirty="0">
              <a:cs typeface="Calibri"/>
            </a:endParaRPr>
          </a:p>
          <a:p>
            <a:r>
              <a:rPr lang="en-US" dirty="0"/>
              <a:t>     private :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double x;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double y;</a:t>
            </a:r>
            <a:endParaRPr lang="en-US" dirty="0">
              <a:cs typeface="Calibri"/>
            </a:endParaRPr>
          </a:p>
          <a:p>
            <a:r>
              <a:rPr lang="en-US" dirty="0"/>
              <a:t>     public :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 void </a:t>
            </a:r>
            <a:r>
              <a:rPr lang="en-US" dirty="0" err="1"/>
              <a:t>setvalues</a:t>
            </a:r>
            <a:r>
              <a:rPr lang="en-US" dirty="0"/>
              <a:t>(int x, int y){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 this-&gt;x = x;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 this-&gt;y = y;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 };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 void </a:t>
            </a:r>
            <a:r>
              <a:rPr lang="en-US" dirty="0" err="1"/>
              <a:t>printvalues</a:t>
            </a:r>
            <a:r>
              <a:rPr lang="en-US" dirty="0"/>
              <a:t>()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 {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   </a:t>
            </a:r>
            <a:r>
              <a:rPr lang="en-US" dirty="0" err="1"/>
              <a:t>cout</a:t>
            </a:r>
            <a:r>
              <a:rPr lang="en-US" dirty="0"/>
              <a:t> &lt;&lt; "x = " &lt;&lt; x &lt;&lt; " " &lt;&lt; y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              } </a:t>
            </a:r>
            <a:endParaRPr lang="en-US" dirty="0">
              <a:cs typeface="Calibri"/>
            </a:endParaRPr>
          </a:p>
          <a:p>
            <a:r>
              <a:rPr lang="en-US" dirty="0"/>
              <a:t>};</a:t>
            </a:r>
            <a:endParaRPr lang="en-US" dirty="0">
              <a:cs typeface="Calibri"/>
            </a:endParaRPr>
          </a:p>
          <a:p>
            <a:r>
              <a:rPr lang="en-US" dirty="0"/>
              <a:t>int main() {</a:t>
            </a:r>
            <a:endParaRPr lang="en-US" dirty="0">
              <a:cs typeface="Calibri"/>
            </a:endParaRPr>
          </a:p>
          <a:p>
            <a:r>
              <a:rPr lang="en-US" dirty="0"/>
              <a:t>      vector v;</a:t>
            </a:r>
            <a:endParaRPr lang="en-US" dirty="0">
              <a:cs typeface="Calibri"/>
            </a:endParaRPr>
          </a:p>
          <a:p>
            <a:r>
              <a:rPr lang="en-US" dirty="0"/>
              <a:t>      </a:t>
            </a:r>
            <a:r>
              <a:rPr lang="en-US" dirty="0" err="1"/>
              <a:t>v.setvalues</a:t>
            </a:r>
            <a:r>
              <a:rPr lang="en-US" dirty="0"/>
              <a:t>(1.0,2.0);</a:t>
            </a:r>
            <a:endParaRPr lang="en-US" dirty="0">
              <a:cs typeface="Calibri"/>
            </a:endParaRPr>
          </a:p>
          <a:p>
            <a:r>
              <a:rPr lang="en-US" dirty="0"/>
              <a:t>      </a:t>
            </a:r>
            <a:endParaRPr lang="en-US" dirty="0">
              <a:cs typeface="Calibri"/>
            </a:endParaRPr>
          </a:p>
          <a:p>
            <a:r>
              <a:rPr lang="en-US" dirty="0"/>
              <a:t>      </a:t>
            </a:r>
            <a:r>
              <a:rPr lang="en-US" dirty="0" err="1"/>
              <a:t>v.printvalues</a:t>
            </a:r>
            <a:r>
              <a:rPr lang="en-US" dirty="0"/>
              <a:t>();</a:t>
            </a:r>
            <a:endParaRPr lang="en-US" dirty="0">
              <a:cs typeface="Calibri"/>
            </a:endParaRPr>
          </a:p>
          <a:p>
            <a:r>
              <a:rPr lang="en-US" dirty="0"/>
              <a:t>   }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04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E272-015B-428F-BC88-2CDF4B03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2435"/>
            <a:ext cx="10515600" cy="1076497"/>
          </a:xfrm>
        </p:spPr>
        <p:txBody>
          <a:bodyPr>
            <a:normAutofit/>
          </a:bodyPr>
          <a:lstStyle/>
          <a:p>
            <a:r>
              <a:rPr lang="en-US"/>
              <a:t>Constructors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714B4-1AF1-4C95-AF8B-308412E3C6D5}"/>
              </a:ext>
            </a:extLst>
          </p:cNvPr>
          <p:cNvSpPr/>
          <p:nvPr/>
        </p:nvSpPr>
        <p:spPr>
          <a:xfrm>
            <a:off x="349256" y="926678"/>
            <a:ext cx="1089425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latin typeface="NimbusSanL-Regu"/>
              </a:rPr>
              <a:t>when new object created usually desirable to immediately initialize it to </a:t>
            </a:r>
            <a:r>
              <a:rPr lang="en-US" sz="2800">
                <a:solidFill>
                  <a:srgbClr val="000000"/>
                </a:solidFill>
                <a:latin typeface="NimbusSanL-Regu"/>
              </a:rPr>
              <a:t>some known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latin typeface="NimbusSanL-Regu"/>
              </a:rPr>
              <a:t>prevents object from accidentally being used before it is initialized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C0FF"/>
                </a:solidFill>
                <a:latin typeface="NimbusRomNo9L-Medi"/>
              </a:rPr>
              <a:t>constructor 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is member function that is </a:t>
            </a:r>
            <a:r>
              <a:rPr lang="en-IN" sz="2800" i="1">
                <a:solidFill>
                  <a:srgbClr val="FF00FF"/>
                </a:solidFill>
                <a:latin typeface="NimbusRomNo9L-MediItal"/>
              </a:rPr>
              <a:t>called automatically 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when object created in order to </a:t>
            </a:r>
            <a:r>
              <a:rPr lang="en-IN" sz="2800" i="1">
                <a:solidFill>
                  <a:srgbClr val="FF00FF"/>
                </a:solidFill>
                <a:latin typeface="NimbusRomNo9L-MediItal"/>
              </a:rPr>
              <a:t>initialize 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its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latin typeface="NimbusSanL-Regu"/>
              </a:rPr>
              <a:t>constructor has </a:t>
            </a:r>
            <a:r>
              <a:rPr lang="en-IN" sz="2800" i="1">
                <a:solidFill>
                  <a:srgbClr val="FF00FF"/>
                </a:solidFill>
                <a:latin typeface="NimbusRomNo9L-MediItal"/>
              </a:rPr>
              <a:t>same name as class 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(i.e., constructor for class </a:t>
            </a:r>
            <a:r>
              <a:rPr lang="en-IN" sz="2800">
                <a:solidFill>
                  <a:srgbClr val="000000"/>
                </a:solidFill>
                <a:latin typeface="NimbusMonL-Regu"/>
              </a:rPr>
              <a:t>T 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is </a:t>
            </a:r>
            <a:r>
              <a:rPr lang="en-US" sz="2800">
                <a:solidFill>
                  <a:srgbClr val="000000"/>
                </a:solidFill>
                <a:latin typeface="NimbusSanL-Regu"/>
              </a:rPr>
              <a:t>function </a:t>
            </a:r>
            <a:r>
              <a:rPr lang="en-US" sz="2800">
                <a:solidFill>
                  <a:srgbClr val="000000"/>
                </a:solidFill>
                <a:latin typeface="NimbusMonL-Regu"/>
              </a:rPr>
              <a:t>T::T</a:t>
            </a:r>
            <a:r>
              <a:rPr lang="en-US" sz="2800">
                <a:solidFill>
                  <a:srgbClr val="000000"/>
                </a:solidFill>
                <a:latin typeface="NimbusSanL-Regu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latin typeface="NimbusSanL-Regu"/>
              </a:rPr>
              <a:t>constructor has </a:t>
            </a:r>
            <a:r>
              <a:rPr lang="en-IN" sz="2800" i="1">
                <a:solidFill>
                  <a:srgbClr val="FF00FF"/>
                </a:solidFill>
                <a:latin typeface="NimbusRomNo9L-MediItal"/>
              </a:rPr>
              <a:t>no return type 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(not even </a:t>
            </a:r>
            <a:r>
              <a:rPr lang="en-IN" sz="2800" b="1">
                <a:solidFill>
                  <a:srgbClr val="000000"/>
                </a:solidFill>
                <a:latin typeface="NimbusMonL-Bold"/>
              </a:rPr>
              <a:t>void</a:t>
            </a:r>
            <a:r>
              <a:rPr lang="en-IN" sz="2800">
                <a:solidFill>
                  <a:srgbClr val="000000"/>
                </a:solidFill>
                <a:latin typeface="NimbusSanL-Regu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NimbusSanL-Regu"/>
              </a:rPr>
              <a:t>constructor </a:t>
            </a:r>
            <a:r>
              <a:rPr lang="en-US" sz="2800" i="1">
                <a:solidFill>
                  <a:srgbClr val="FF00FF"/>
                </a:solidFill>
                <a:latin typeface="NimbusRomNo9L-MediItal"/>
              </a:rPr>
              <a:t>can be overloaded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solidFill>
                  <a:srgbClr val="000000"/>
                </a:solidFill>
                <a:latin typeface="NimbusSanL-Regu"/>
              </a:rPr>
              <a:t>before constructor body is entered, all data members of class type are first  </a:t>
            </a:r>
            <a:r>
              <a:rPr lang="en-US" sz="2800">
                <a:solidFill>
                  <a:srgbClr val="000000"/>
                </a:solidFill>
                <a:latin typeface="NimbusSanL-Regu"/>
              </a:rPr>
              <a:t>constructed</a:t>
            </a:r>
          </a:p>
          <a:p>
            <a:endParaRPr lang="en-US" sz="2800">
              <a:solidFill>
                <a:srgbClr val="000000"/>
              </a:solidFill>
              <a:latin typeface="NimbusSanL-Regu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0718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3D3D-E32B-41A8-980D-72E4E4E4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5" y="110837"/>
            <a:ext cx="10515600" cy="534572"/>
          </a:xfrm>
        </p:spPr>
        <p:txBody>
          <a:bodyPr>
            <a:normAutofit fontScale="90000"/>
          </a:bodyPr>
          <a:lstStyle/>
          <a:p>
            <a:r>
              <a:rPr lang="en-US"/>
              <a:t>Constructors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8B0F84-C7F4-4397-B15D-935B10DDE8BE}"/>
              </a:ext>
            </a:extLst>
          </p:cNvPr>
          <p:cNvSpPr/>
          <p:nvPr/>
        </p:nvSpPr>
        <p:spPr>
          <a:xfrm>
            <a:off x="1647091" y="720643"/>
            <a:ext cx="6189785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#include &lt;string&gt;</a:t>
            </a:r>
          </a:p>
          <a:p>
            <a:endParaRPr lang="en-US" sz="2000"/>
          </a:p>
          <a:p>
            <a:r>
              <a:rPr lang="en-US" sz="2000"/>
              <a:t>using namespace std;</a:t>
            </a:r>
          </a:p>
          <a:p>
            <a:endParaRPr lang="en-US" sz="2000"/>
          </a:p>
          <a:p>
            <a:r>
              <a:rPr lang="en-US" sz="2000"/>
              <a:t>class Student</a:t>
            </a:r>
          </a:p>
          <a:p>
            <a:r>
              <a:rPr lang="en-US" sz="2000"/>
              <a:t>{</a:t>
            </a:r>
          </a:p>
          <a:p>
            <a:r>
              <a:rPr lang="en-US" sz="2000"/>
              <a:t>    private:</a:t>
            </a:r>
          </a:p>
          <a:p>
            <a:r>
              <a:rPr lang="en-US" sz="2000"/>
              <a:t>       string </a:t>
            </a:r>
            <a:r>
              <a:rPr lang="en-US" sz="2000" err="1"/>
              <a:t>fname</a:t>
            </a:r>
            <a:r>
              <a:rPr lang="en-US" sz="2000"/>
              <a:t>;</a:t>
            </a:r>
          </a:p>
          <a:p>
            <a:r>
              <a:rPr lang="en-US" sz="2000"/>
              <a:t>       string </a:t>
            </a:r>
            <a:r>
              <a:rPr lang="en-US" sz="2000" err="1"/>
              <a:t>lname</a:t>
            </a:r>
            <a:r>
              <a:rPr lang="en-US" sz="2000"/>
              <a:t>;</a:t>
            </a:r>
          </a:p>
          <a:p>
            <a:r>
              <a:rPr lang="en-US" sz="2000"/>
              <a:t>       int age;</a:t>
            </a:r>
          </a:p>
          <a:p>
            <a:endParaRPr lang="en-US" sz="2000"/>
          </a:p>
          <a:p>
            <a:r>
              <a:rPr lang="en-US" sz="2000"/>
              <a:t>    public:</a:t>
            </a:r>
          </a:p>
          <a:p>
            <a:r>
              <a:rPr lang="en-US" sz="2000"/>
              <a:t>       // Constructor</a:t>
            </a:r>
          </a:p>
          <a:p>
            <a:r>
              <a:rPr lang="en-US" sz="2000"/>
              <a:t>       Student(): </a:t>
            </a:r>
            <a:r>
              <a:rPr lang="en-US" sz="2000" err="1"/>
              <a:t>fname</a:t>
            </a:r>
            <a:r>
              <a:rPr lang="en-US" sz="2000"/>
              <a:t>("\0"), </a:t>
            </a:r>
            <a:r>
              <a:rPr lang="en-US" sz="2000" err="1"/>
              <a:t>lname</a:t>
            </a:r>
            <a:r>
              <a:rPr lang="en-US" sz="2000"/>
              <a:t>("\0"), age(0){ };</a:t>
            </a:r>
          </a:p>
          <a:p>
            <a:r>
              <a:rPr lang="en-US" sz="2000"/>
              <a:t>      // Constructor overloading</a:t>
            </a:r>
          </a:p>
          <a:p>
            <a:r>
              <a:rPr lang="en-US" sz="2000"/>
              <a:t>       Student(string f, string l, int a) : </a:t>
            </a:r>
            <a:r>
              <a:rPr lang="en-US" sz="2000" err="1"/>
              <a:t>fname</a:t>
            </a:r>
            <a:r>
              <a:rPr lang="en-US" sz="2000"/>
              <a:t>(f),</a:t>
            </a:r>
            <a:r>
              <a:rPr lang="en-US" sz="2000" err="1"/>
              <a:t>lname</a:t>
            </a:r>
            <a:r>
              <a:rPr lang="en-US" sz="2000"/>
              <a:t>(l), age(a)</a:t>
            </a:r>
          </a:p>
          <a:p>
            <a:r>
              <a:rPr lang="en-US" sz="2000"/>
              <a:t>       {</a:t>
            </a:r>
          </a:p>
          <a:p>
            <a:r>
              <a:rPr lang="en-US" sz="2000"/>
              <a:t>       };</a:t>
            </a:r>
          </a:p>
          <a:p>
            <a:endParaRPr lang="en-US" sz="2000"/>
          </a:p>
          <a:p>
            <a:r>
              <a:rPr lang="en-US" sz="2000"/>
              <a:t>      </a:t>
            </a:r>
          </a:p>
          <a:p>
            <a:r>
              <a:rPr lang="en-US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28981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2555-6759-4CC3-B68F-7630AE10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</a:t>
            </a:r>
            <a:r>
              <a:rPr lang="en-US" err="1"/>
              <a:t>contd</a:t>
            </a:r>
            <a:r>
              <a:rPr lang="en-US"/>
              <a:t>….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7F2C70-EF8F-4C5A-8CC2-FAC435093F1D}"/>
              </a:ext>
            </a:extLst>
          </p:cNvPr>
          <p:cNvSpPr/>
          <p:nvPr/>
        </p:nvSpPr>
        <p:spPr>
          <a:xfrm>
            <a:off x="838200" y="158669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int main()</a:t>
            </a:r>
          </a:p>
          <a:p>
            <a:r>
              <a:rPr lang="en-US"/>
              <a:t>{</a:t>
            </a:r>
          </a:p>
          <a:p>
            <a:r>
              <a:rPr lang="en-US"/>
              <a:t>    Student A1; </a:t>
            </a:r>
          </a:p>
          <a:p>
            <a:r>
              <a:rPr lang="en-US"/>
              <a:t>    Student A2("aaa","bbb",20);</a:t>
            </a:r>
          </a:p>
          <a:p>
            <a:r>
              <a:rPr lang="en-US"/>
              <a:t>    </a:t>
            </a:r>
          </a:p>
          <a:p>
            <a:r>
              <a:rPr lang="en-US"/>
              <a:t>    // Copies the content of A2 to A3 - Default copy constructor</a:t>
            </a:r>
          </a:p>
          <a:p>
            <a:r>
              <a:rPr lang="en-US"/>
              <a:t>    </a:t>
            </a:r>
          </a:p>
          <a:p>
            <a:r>
              <a:rPr lang="en-US"/>
              <a:t>    Student A3(A2);</a:t>
            </a:r>
          </a:p>
          <a:p>
            <a:r>
              <a:rPr lang="en-US"/>
              <a:t>    </a:t>
            </a:r>
          </a:p>
          <a:p>
            <a:r>
              <a:rPr lang="en-US"/>
              <a:t>    A1.Displaystudentdetails();</a:t>
            </a:r>
          </a:p>
          <a:p>
            <a:r>
              <a:rPr lang="en-US"/>
              <a:t>    A2.Displaystudentdetails();</a:t>
            </a:r>
          </a:p>
          <a:p>
            <a:r>
              <a:rPr lang="en-US"/>
              <a:t>    A3.Displaystudentdetails();</a:t>
            </a:r>
          </a:p>
          <a:p>
            <a:endParaRPr lang="en-US"/>
          </a:p>
          <a:p>
            <a:r>
              <a:rPr lang="en-US"/>
              <a:t>    return 0;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120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EC05-0D94-4AED-B8D0-5A7D6DD1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749"/>
          </a:xfrm>
        </p:spPr>
        <p:txBody>
          <a:bodyPr>
            <a:normAutofit fontScale="90000"/>
          </a:bodyPr>
          <a:lstStyle/>
          <a:p>
            <a:r>
              <a:rPr lang="en-US"/>
              <a:t>Default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5D6D61-D40F-4502-B82C-8C9F286FB01D}"/>
              </a:ext>
            </a:extLst>
          </p:cNvPr>
          <p:cNvSpPr/>
          <p:nvPr/>
        </p:nvSpPr>
        <p:spPr>
          <a:xfrm>
            <a:off x="709831" y="1012874"/>
            <a:ext cx="103971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constructor that can be called with no arguments known as </a:t>
            </a:r>
            <a:r>
              <a:rPr lang="en-IN" sz="2000">
                <a:solidFill>
                  <a:srgbClr val="00C0FF"/>
                </a:solidFill>
                <a:latin typeface="NimbusRomNo9L-Medi"/>
              </a:rPr>
              <a:t>default  </a:t>
            </a:r>
            <a:r>
              <a:rPr lang="en-US" sz="2000">
                <a:solidFill>
                  <a:srgbClr val="00C0FF"/>
                </a:solidFill>
                <a:latin typeface="NimbusRomNo9L-Medi"/>
              </a:rPr>
              <a:t>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if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no constructors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specified, default constructor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automatically provided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that calls default constructor for each data member of class type (does nothing for data member of built-in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Automatically provided constructors will not have correct behaviour.</a:t>
            </a:r>
            <a:endParaRPr lang="en-US" sz="2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A4B4C-4099-4F24-8ADA-91A55DC47120}"/>
              </a:ext>
            </a:extLst>
          </p:cNvPr>
          <p:cNvSpPr/>
          <p:nvPr/>
        </p:nvSpPr>
        <p:spPr>
          <a:xfrm>
            <a:off x="1596682" y="3018074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>
                <a:latin typeface="NimbusMonL-Bold"/>
              </a:rPr>
              <a:t>class </a:t>
            </a:r>
            <a:r>
              <a:rPr lang="en-IN" sz="2000">
                <a:latin typeface="NimbusMonL-Regu"/>
              </a:rPr>
              <a:t>Vector { </a:t>
            </a:r>
            <a:r>
              <a:rPr lang="en-IN" sz="2000" i="1">
                <a:latin typeface="NimbusMonL-ReguObli"/>
              </a:rPr>
              <a:t>// Two-dimensional vector class.</a:t>
            </a:r>
          </a:p>
          <a:p>
            <a:r>
              <a:rPr lang="en-US" sz="2000" b="1">
                <a:latin typeface="NimbusMonL-Bold"/>
              </a:rPr>
              <a:t>public</a:t>
            </a:r>
            <a:r>
              <a:rPr lang="en-US" sz="2000">
                <a:latin typeface="NimbusMonL-Regu"/>
              </a:rPr>
              <a:t>:</a:t>
            </a:r>
          </a:p>
          <a:p>
            <a:r>
              <a:rPr lang="en-US" sz="2000">
                <a:latin typeface="NimbusMonL-Regu"/>
              </a:rPr>
              <a:t>Vector () { </a:t>
            </a:r>
            <a:r>
              <a:rPr lang="en-US" sz="2000" i="1">
                <a:latin typeface="NimbusMonL-ReguObli"/>
              </a:rPr>
              <a:t>// Default constructor.</a:t>
            </a:r>
          </a:p>
          <a:p>
            <a:r>
              <a:rPr lang="en-US" sz="2000">
                <a:latin typeface="NimbusMonL-Regu"/>
              </a:rPr>
              <a:t>x_ = 0.0; y_ = 0.0;</a:t>
            </a:r>
          </a:p>
          <a:p>
            <a:r>
              <a:rPr lang="en-US" sz="2000">
                <a:latin typeface="NimbusMonL-Regu"/>
              </a:rPr>
              <a:t>}</a:t>
            </a:r>
          </a:p>
          <a:p>
            <a:r>
              <a:rPr lang="en-US" sz="2000" i="1">
                <a:latin typeface="NimbusMonL-ReguObli"/>
              </a:rPr>
              <a:t>// ...</a:t>
            </a:r>
          </a:p>
          <a:p>
            <a:r>
              <a:rPr lang="en-US" sz="2000" b="1">
                <a:latin typeface="NimbusMonL-Bold"/>
              </a:rPr>
              <a:t>private</a:t>
            </a:r>
            <a:r>
              <a:rPr lang="en-US" sz="2000">
                <a:latin typeface="NimbusMonL-Regu"/>
              </a:rPr>
              <a:t>:</a:t>
            </a:r>
          </a:p>
          <a:p>
            <a:r>
              <a:rPr lang="en-IN" sz="2000" b="1">
                <a:latin typeface="NimbusMonL-Bold"/>
              </a:rPr>
              <a:t>double </a:t>
            </a:r>
            <a:r>
              <a:rPr lang="en-IN" sz="2000">
                <a:latin typeface="NimbusMonL-Regu"/>
              </a:rPr>
              <a:t>x_; </a:t>
            </a:r>
            <a:r>
              <a:rPr lang="en-IN" sz="2000" i="1">
                <a:latin typeface="NimbusMonL-ReguObli"/>
              </a:rPr>
              <a:t>// The x component of the vector.</a:t>
            </a:r>
          </a:p>
          <a:p>
            <a:r>
              <a:rPr lang="en-IN" sz="2000" b="1">
                <a:latin typeface="NimbusMonL-Bold"/>
              </a:rPr>
              <a:t>double </a:t>
            </a:r>
            <a:r>
              <a:rPr lang="en-IN" sz="2000">
                <a:latin typeface="NimbusMonL-Regu"/>
              </a:rPr>
              <a:t>y_; </a:t>
            </a:r>
            <a:r>
              <a:rPr lang="en-IN" sz="2000" i="1">
                <a:latin typeface="NimbusMonL-ReguObli"/>
              </a:rPr>
              <a:t>// The y component of the vector.</a:t>
            </a:r>
          </a:p>
          <a:p>
            <a:r>
              <a:rPr lang="en-US" sz="2000">
                <a:latin typeface="NimbusMonL-Regu"/>
              </a:rPr>
              <a:t>};</a:t>
            </a:r>
          </a:p>
          <a:p>
            <a:r>
              <a:rPr lang="en-IN" sz="2000">
                <a:latin typeface="NimbusMonL-Regu"/>
              </a:rPr>
              <a:t>Vector u; </a:t>
            </a:r>
            <a:r>
              <a:rPr lang="en-IN" sz="2000" i="1">
                <a:latin typeface="NimbusMonL-ReguObli"/>
              </a:rPr>
              <a:t>// calls Vector(); u set to (0,0)</a:t>
            </a:r>
          </a:p>
        </p:txBody>
      </p:sp>
    </p:spTree>
    <p:extLst>
      <p:ext uri="{BB962C8B-B14F-4D97-AF65-F5344CB8AC3E}">
        <p14:creationId xmlns:p14="http://schemas.microsoft.com/office/powerpoint/2010/main" val="253461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5DC0-0C50-4736-A9DA-B8435BCE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958" y="176511"/>
            <a:ext cx="10515600" cy="633680"/>
          </a:xfrm>
        </p:spPr>
        <p:txBody>
          <a:bodyPr>
            <a:normAutofit fontScale="90000"/>
          </a:bodyPr>
          <a:lstStyle/>
          <a:p>
            <a:r>
              <a:rPr lang="en-US"/>
              <a:t>Copy Constructor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64BBFC-C3CE-48CE-8F4C-FDAB04856A4D}"/>
              </a:ext>
            </a:extLst>
          </p:cNvPr>
          <p:cNvSpPr/>
          <p:nvPr/>
        </p:nvSpPr>
        <p:spPr>
          <a:xfrm>
            <a:off x="1237958" y="810191"/>
            <a:ext cx="1018500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/>
              <a:t>for class T, constructor taking </a:t>
            </a:r>
            <a:r>
              <a:rPr lang="en-IN" sz="2000" err="1"/>
              <a:t>lvalue</a:t>
            </a:r>
            <a:r>
              <a:rPr lang="en-IN" sz="2000"/>
              <a:t> reference to T as first parameter that </a:t>
            </a:r>
            <a:r>
              <a:rPr lang="en-US" sz="2000"/>
              <a:t>can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be called with one argument known as </a:t>
            </a:r>
            <a:r>
              <a:rPr lang="en-IN" sz="2000">
                <a:solidFill>
                  <a:srgbClr val="00C0FF"/>
                </a:solidFill>
                <a:latin typeface="NimbusRomNo9L-Medi"/>
              </a:rPr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used to create object by copying from already-existing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copy constructor for class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T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typically is of form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T(</a:t>
            </a:r>
            <a:r>
              <a:rPr lang="en-IN" sz="2000" b="1" err="1">
                <a:solidFill>
                  <a:srgbClr val="000000"/>
                </a:solidFill>
                <a:latin typeface="NimbusMonL-Bold"/>
              </a:rPr>
              <a:t>const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T&amp;)</a:t>
            </a:r>
            <a:endParaRPr lang="en-IN" sz="2000">
              <a:solidFill>
                <a:srgbClr val="000000"/>
              </a:solidFill>
              <a:latin typeface="NimbusSanL-Regu"/>
            </a:endParaRPr>
          </a:p>
          <a:p>
            <a:pPr lvl="1"/>
            <a:r>
              <a:rPr lang="en-IN" sz="2000" b="1">
                <a:solidFill>
                  <a:srgbClr val="000000"/>
                </a:solidFill>
                <a:latin typeface="NimbusMonL-Bold"/>
              </a:rPr>
              <a:t>class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Vector { </a:t>
            </a:r>
            <a:r>
              <a:rPr lang="en-IN" sz="2000" i="1">
                <a:solidFill>
                  <a:srgbClr val="000000"/>
                </a:solidFill>
                <a:latin typeface="NimbusMonL-ReguObli"/>
              </a:rPr>
              <a:t>// Two-dimensional vector class.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NimbusMonL-Bold"/>
              </a:rPr>
              <a:t>public</a:t>
            </a:r>
            <a:r>
              <a:rPr lang="en-US" sz="200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pPr lvl="1"/>
            <a:r>
              <a:rPr lang="en-US" sz="2000" i="1">
                <a:solidFill>
                  <a:srgbClr val="000000"/>
                </a:solidFill>
                <a:latin typeface="NimbusMonL-ReguObli"/>
              </a:rPr>
              <a:t>// ... (e.g., default constructor)</a:t>
            </a:r>
          </a:p>
          <a:p>
            <a:pPr lvl="1"/>
            <a:r>
              <a:rPr lang="es-ES" sz="2000">
                <a:solidFill>
                  <a:srgbClr val="000000"/>
                </a:solidFill>
                <a:latin typeface="NimbusMonL-Regu"/>
              </a:rPr>
              <a:t>Vector(</a:t>
            </a:r>
            <a:r>
              <a:rPr lang="es-ES" sz="2000" b="1" err="1">
                <a:solidFill>
                  <a:srgbClr val="000000"/>
                </a:solidFill>
                <a:latin typeface="NimbusMonL-Bold"/>
              </a:rPr>
              <a:t>const</a:t>
            </a:r>
            <a:r>
              <a:rPr lang="es-ES" sz="2000" b="1">
                <a:solidFill>
                  <a:srgbClr val="000000"/>
                </a:solidFill>
                <a:latin typeface="NimbusMonL-Bold"/>
              </a:rPr>
              <a:t> </a:t>
            </a:r>
            <a:r>
              <a:rPr lang="es-ES" sz="2000">
                <a:solidFill>
                  <a:srgbClr val="000000"/>
                </a:solidFill>
                <a:latin typeface="NimbusMonL-Regu"/>
              </a:rPr>
              <a:t>Vector&amp; v) { </a:t>
            </a:r>
            <a:r>
              <a:rPr lang="es-ES" sz="2000" i="1">
                <a:solidFill>
                  <a:srgbClr val="000000"/>
                </a:solidFill>
                <a:latin typeface="NimbusMonL-ReguObli"/>
              </a:rPr>
              <a:t>// </a:t>
            </a:r>
            <a:r>
              <a:rPr lang="es-ES" sz="2000" i="1" err="1">
                <a:solidFill>
                  <a:srgbClr val="000000"/>
                </a:solidFill>
                <a:latin typeface="NimbusMonL-ReguObli"/>
              </a:rPr>
              <a:t>Copy</a:t>
            </a:r>
            <a:r>
              <a:rPr lang="es-ES" sz="2000" i="1">
                <a:solidFill>
                  <a:srgbClr val="000000"/>
                </a:solidFill>
                <a:latin typeface="NimbusMonL-ReguObli"/>
              </a:rPr>
              <a:t> constructor.</a:t>
            </a:r>
          </a:p>
          <a:p>
            <a:pPr lvl="1"/>
            <a:r>
              <a:rPr lang="es-ES" sz="2000">
                <a:solidFill>
                  <a:srgbClr val="000000"/>
                </a:solidFill>
                <a:latin typeface="NimbusMonL-Regu"/>
              </a:rPr>
              <a:t>x_ = </a:t>
            </a:r>
            <a:r>
              <a:rPr lang="es-ES" sz="2000" err="1">
                <a:solidFill>
                  <a:srgbClr val="000000"/>
                </a:solidFill>
                <a:latin typeface="NimbusMonL-Regu"/>
              </a:rPr>
              <a:t>v.x</a:t>
            </a:r>
            <a:r>
              <a:rPr lang="es-ES" sz="2000">
                <a:solidFill>
                  <a:srgbClr val="000000"/>
                </a:solidFill>
                <a:latin typeface="NimbusMonL-Regu"/>
              </a:rPr>
              <a:t>_; y_ = </a:t>
            </a:r>
            <a:r>
              <a:rPr lang="es-ES" sz="2000" err="1">
                <a:solidFill>
                  <a:srgbClr val="000000"/>
                </a:solidFill>
                <a:latin typeface="NimbusMonL-Regu"/>
              </a:rPr>
              <a:t>v.y</a:t>
            </a:r>
            <a:r>
              <a:rPr lang="es-ES" sz="2000">
                <a:solidFill>
                  <a:srgbClr val="000000"/>
                </a:solidFill>
                <a:latin typeface="NimbusMonL-Regu"/>
              </a:rPr>
              <a:t>_;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NimbusMonL-Regu"/>
              </a:rPr>
              <a:t>}</a:t>
            </a:r>
          </a:p>
          <a:p>
            <a:pPr lvl="1"/>
            <a:r>
              <a:rPr lang="en-US" sz="2000" i="1">
                <a:solidFill>
                  <a:srgbClr val="000000"/>
                </a:solidFill>
                <a:latin typeface="NimbusMonL-ReguObli"/>
              </a:rPr>
              <a:t>// ...</a:t>
            </a:r>
          </a:p>
          <a:p>
            <a:pPr lvl="1"/>
            <a:r>
              <a:rPr lang="en-US" sz="2000" b="1">
                <a:solidFill>
                  <a:srgbClr val="000000"/>
                </a:solidFill>
                <a:latin typeface="NimbusMonL-Bold"/>
              </a:rPr>
              <a:t>private</a:t>
            </a:r>
            <a:r>
              <a:rPr lang="en-US" sz="2000">
                <a:solidFill>
                  <a:srgbClr val="000000"/>
                </a:solidFill>
                <a:latin typeface="NimbusMonL-Regu"/>
              </a:rPr>
              <a:t>:</a:t>
            </a:r>
          </a:p>
          <a:p>
            <a:pPr lvl="1"/>
            <a:r>
              <a:rPr lang="en-IN" sz="2000" b="1">
                <a:solidFill>
                  <a:srgbClr val="000000"/>
                </a:solidFill>
                <a:latin typeface="NimbusMonL-Bold"/>
              </a:rPr>
              <a:t>double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x_; </a:t>
            </a:r>
            <a:r>
              <a:rPr lang="en-IN" sz="2000" i="1">
                <a:solidFill>
                  <a:srgbClr val="000000"/>
                </a:solidFill>
                <a:latin typeface="NimbusMonL-ReguObli"/>
              </a:rPr>
              <a:t>// The x component of the vector.</a:t>
            </a:r>
          </a:p>
          <a:p>
            <a:pPr lvl="1"/>
            <a:r>
              <a:rPr lang="en-IN" sz="2000" b="1">
                <a:solidFill>
                  <a:srgbClr val="000000"/>
                </a:solidFill>
                <a:latin typeface="NimbusMonL-Bold"/>
              </a:rPr>
              <a:t>double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y_; </a:t>
            </a:r>
            <a:r>
              <a:rPr lang="en-IN" sz="2000" i="1">
                <a:solidFill>
                  <a:srgbClr val="000000"/>
                </a:solidFill>
                <a:latin typeface="NimbusMonL-ReguObli"/>
              </a:rPr>
              <a:t>// The y component of the vector.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NimbusMonL-Regu"/>
              </a:rPr>
              <a:t>};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NimbusMonL-Regu"/>
              </a:rPr>
              <a:t>Vector v;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NimbusMonL-Regu"/>
              </a:rPr>
              <a:t>Vector w(v); </a:t>
            </a:r>
            <a:r>
              <a:rPr lang="en-US" sz="2000" i="1">
                <a:solidFill>
                  <a:srgbClr val="000000"/>
                </a:solidFill>
                <a:latin typeface="NimbusMonL-ReguObli"/>
              </a:rPr>
              <a:t>// calls Vector(const Vector&amp;)</a:t>
            </a:r>
          </a:p>
          <a:p>
            <a:pPr lvl="1"/>
            <a:r>
              <a:rPr lang="es-ES" sz="2000">
                <a:solidFill>
                  <a:srgbClr val="000000"/>
                </a:solidFill>
                <a:latin typeface="NimbusMonL-Regu"/>
              </a:rPr>
              <a:t>Vector u = v; </a:t>
            </a:r>
            <a:r>
              <a:rPr lang="es-ES" sz="2000" i="1">
                <a:solidFill>
                  <a:srgbClr val="000000"/>
                </a:solidFill>
                <a:latin typeface="NimbusMonL-ReguObli"/>
              </a:rPr>
              <a:t>// </a:t>
            </a:r>
            <a:r>
              <a:rPr lang="es-ES" sz="2000" i="1" err="1">
                <a:solidFill>
                  <a:srgbClr val="000000"/>
                </a:solidFill>
                <a:latin typeface="NimbusMonL-ReguObli"/>
              </a:rPr>
              <a:t>calls</a:t>
            </a:r>
            <a:r>
              <a:rPr lang="es-ES" sz="2000" i="1">
                <a:solidFill>
                  <a:srgbClr val="000000"/>
                </a:solidFill>
                <a:latin typeface="NimbusMonL-ReguObli"/>
              </a:rPr>
              <a:t> Vector(</a:t>
            </a:r>
            <a:r>
              <a:rPr lang="es-ES" sz="2000" i="1" err="1">
                <a:solidFill>
                  <a:srgbClr val="000000"/>
                </a:solidFill>
                <a:latin typeface="NimbusMonL-ReguObli"/>
              </a:rPr>
              <a:t>const</a:t>
            </a:r>
            <a:r>
              <a:rPr lang="es-ES" sz="2000" i="1">
                <a:solidFill>
                  <a:srgbClr val="000000"/>
                </a:solidFill>
                <a:latin typeface="NimbusMonL-ReguObli"/>
              </a:rPr>
              <a:t> Vector&amp;)</a:t>
            </a:r>
          </a:p>
          <a:p>
            <a:r>
              <a:rPr lang="en-IN" sz="2000" err="1">
                <a:solidFill>
                  <a:srgbClr val="FFFFFF"/>
                </a:solidFill>
                <a:latin typeface="NimbusSanL-Regu"/>
              </a:rPr>
              <a:t>Copyrightc</a:t>
            </a:r>
            <a:r>
              <a:rPr lang="en-IN" sz="2000">
                <a:solidFill>
                  <a:srgbClr val="FFFFFF"/>
                </a:solidFill>
                <a:latin typeface="NimbusSanL-Regu"/>
              </a:rPr>
              <a:t> 2015, 2016 Michael D. Adams C++ Version: 2016-01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1878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9B70-5425-45C2-A381-B5BFBB2B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0094"/>
            <a:ext cx="10515600" cy="746223"/>
          </a:xfrm>
        </p:spPr>
        <p:txBody>
          <a:bodyPr/>
          <a:lstStyle/>
          <a:p>
            <a:r>
              <a:rPr lang="en-US"/>
              <a:t>Constructor overloading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0719EE-341D-40A7-9442-480216974D69}"/>
              </a:ext>
            </a:extLst>
          </p:cNvPr>
          <p:cNvSpPr/>
          <p:nvPr/>
        </p:nvSpPr>
        <p:spPr>
          <a:xfrm>
            <a:off x="1331740" y="461384"/>
            <a:ext cx="9106487" cy="58785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>
                <a:latin typeface="NimbusMonL-Bold"/>
              </a:rPr>
              <a:t>class </a:t>
            </a:r>
            <a:r>
              <a:rPr lang="en-IN">
                <a:latin typeface="NimbusMonL-Regu"/>
              </a:rPr>
              <a:t>Vector { </a:t>
            </a:r>
            <a:r>
              <a:rPr lang="en-IN" i="1">
                <a:latin typeface="NimbusMonL-ReguObli"/>
              </a:rPr>
              <a:t>// Two-dimensional vector class.</a:t>
            </a:r>
          </a:p>
          <a:p>
            <a:r>
              <a:rPr lang="en-US" b="1">
                <a:latin typeface="NimbusMonL-Bold"/>
              </a:rPr>
              <a:t>public</a:t>
            </a:r>
            <a:r>
              <a:rPr lang="en-US">
                <a:latin typeface="NimbusMonL-Regu"/>
              </a:rPr>
              <a:t>:</a:t>
            </a:r>
          </a:p>
          <a:p>
            <a:r>
              <a:rPr lang="en-US">
                <a:latin typeface="NimbusMonL-Regu"/>
              </a:rPr>
              <a:t>Vector () { </a:t>
            </a:r>
            <a:r>
              <a:rPr lang="en-US" i="1">
                <a:latin typeface="NimbusMonL-ReguObli"/>
              </a:rPr>
              <a:t>// Default constructor.</a:t>
            </a:r>
          </a:p>
          <a:p>
            <a:r>
              <a:rPr lang="en-US">
                <a:latin typeface="NimbusMonL-Regu"/>
              </a:rPr>
              <a:t>x_ = 0.0; y_ = 0.0;</a:t>
            </a:r>
          </a:p>
          <a:p>
            <a:r>
              <a:rPr lang="en-US">
                <a:latin typeface="NimbusMonL-Regu"/>
              </a:rPr>
              <a:t>}</a:t>
            </a:r>
          </a:p>
          <a:p>
            <a:r>
              <a:rPr lang="es-ES">
                <a:latin typeface="NimbusMonL-Regu"/>
              </a:rPr>
              <a:t>Vector(</a:t>
            </a:r>
            <a:r>
              <a:rPr lang="es-ES" b="1" err="1">
                <a:latin typeface="NimbusMonL-Bold"/>
              </a:rPr>
              <a:t>const</a:t>
            </a:r>
            <a:r>
              <a:rPr lang="es-ES" b="1">
                <a:latin typeface="NimbusMonL-Bold"/>
              </a:rPr>
              <a:t> </a:t>
            </a:r>
            <a:r>
              <a:rPr lang="es-ES">
                <a:latin typeface="NimbusMonL-Regu"/>
              </a:rPr>
              <a:t>Vector&amp; v) { </a:t>
            </a:r>
            <a:r>
              <a:rPr lang="es-ES" i="1">
                <a:latin typeface="NimbusMonL-ReguObli"/>
              </a:rPr>
              <a:t>// </a:t>
            </a:r>
            <a:r>
              <a:rPr lang="es-ES" i="1" err="1">
                <a:latin typeface="NimbusMonL-ReguObli"/>
              </a:rPr>
              <a:t>Copy</a:t>
            </a:r>
            <a:r>
              <a:rPr lang="es-ES" i="1">
                <a:latin typeface="NimbusMonL-ReguObli"/>
              </a:rPr>
              <a:t> constructor.</a:t>
            </a:r>
          </a:p>
          <a:p>
            <a:r>
              <a:rPr lang="es-ES">
                <a:latin typeface="NimbusMonL-Regu"/>
              </a:rPr>
              <a:t>x_ = </a:t>
            </a:r>
            <a:r>
              <a:rPr lang="es-ES" err="1">
                <a:latin typeface="NimbusMonL-Regu"/>
              </a:rPr>
              <a:t>v.x</a:t>
            </a:r>
            <a:r>
              <a:rPr lang="es-ES">
                <a:latin typeface="NimbusMonL-Regu"/>
              </a:rPr>
              <a:t>_; y_ = </a:t>
            </a:r>
            <a:r>
              <a:rPr lang="es-ES" err="1">
                <a:latin typeface="NimbusMonL-Regu"/>
              </a:rPr>
              <a:t>v.y</a:t>
            </a:r>
            <a:r>
              <a:rPr lang="es-ES">
                <a:latin typeface="NimbusMonL-Regu"/>
              </a:rPr>
              <a:t>_;</a:t>
            </a:r>
          </a:p>
          <a:p>
            <a:r>
              <a:rPr lang="en-US">
                <a:latin typeface="NimbusMonL-Regu"/>
              </a:rPr>
              <a:t>}</a:t>
            </a:r>
          </a:p>
          <a:p>
            <a:r>
              <a:rPr lang="en-US">
                <a:latin typeface="NimbusMonL-Regu"/>
              </a:rPr>
              <a:t>Vector(</a:t>
            </a:r>
            <a:r>
              <a:rPr lang="en-US" b="1">
                <a:latin typeface="NimbusMonL-Bold"/>
              </a:rPr>
              <a:t>double </a:t>
            </a:r>
            <a:r>
              <a:rPr lang="en-US">
                <a:latin typeface="NimbusMonL-Regu"/>
              </a:rPr>
              <a:t>x, </a:t>
            </a:r>
            <a:r>
              <a:rPr lang="en-US" b="1">
                <a:latin typeface="NimbusMonL-Bold"/>
              </a:rPr>
              <a:t>double </a:t>
            </a:r>
            <a:r>
              <a:rPr lang="en-US">
                <a:latin typeface="NimbusMonL-Regu"/>
              </a:rPr>
              <a:t>y) { </a:t>
            </a:r>
            <a:r>
              <a:rPr lang="en-US" i="1">
                <a:latin typeface="NimbusMonL-ReguObli"/>
              </a:rPr>
              <a:t>// Another constructor.</a:t>
            </a:r>
          </a:p>
          <a:p>
            <a:r>
              <a:rPr lang="en-US">
                <a:latin typeface="NimbusMonL-Regu"/>
              </a:rPr>
              <a:t>x_ = x; y_ = y;</a:t>
            </a:r>
          </a:p>
          <a:p>
            <a:r>
              <a:rPr lang="en-US">
                <a:latin typeface="NimbusMonL-Regu"/>
              </a:rPr>
              <a:t>}</a:t>
            </a:r>
          </a:p>
          <a:p>
            <a:r>
              <a:rPr lang="en-US" i="1">
                <a:latin typeface="NimbusMonL-ReguObli"/>
              </a:rPr>
              <a:t>// ...</a:t>
            </a:r>
          </a:p>
          <a:p>
            <a:r>
              <a:rPr lang="en-US" b="1">
                <a:latin typeface="NimbusMonL-Bold"/>
              </a:rPr>
              <a:t>private</a:t>
            </a:r>
            <a:r>
              <a:rPr lang="en-US">
                <a:latin typeface="NimbusMonL-Regu"/>
              </a:rPr>
              <a:t>:</a:t>
            </a:r>
          </a:p>
          <a:p>
            <a:r>
              <a:rPr lang="en-IN" b="1">
                <a:latin typeface="NimbusMonL-Bold"/>
              </a:rPr>
              <a:t>double </a:t>
            </a:r>
            <a:r>
              <a:rPr lang="en-IN">
                <a:latin typeface="NimbusMonL-Regu"/>
              </a:rPr>
              <a:t>x_; </a:t>
            </a:r>
            <a:r>
              <a:rPr lang="en-IN" i="1">
                <a:latin typeface="NimbusMonL-ReguObli"/>
              </a:rPr>
              <a:t>// The x component of the vector.</a:t>
            </a:r>
          </a:p>
          <a:p>
            <a:r>
              <a:rPr lang="en-IN" b="1">
                <a:latin typeface="NimbusMonL-Bold"/>
              </a:rPr>
              <a:t>double </a:t>
            </a:r>
            <a:r>
              <a:rPr lang="en-IN">
                <a:latin typeface="NimbusMonL-Regu"/>
              </a:rPr>
              <a:t>y_; </a:t>
            </a:r>
            <a:r>
              <a:rPr lang="en-IN" i="1">
                <a:latin typeface="NimbusMonL-ReguObli"/>
              </a:rPr>
              <a:t>// The y component of the vector.</a:t>
            </a:r>
          </a:p>
          <a:p>
            <a:r>
              <a:rPr lang="en-US">
                <a:latin typeface="NimbusMonL-Regu"/>
              </a:rPr>
              <a:t>};</a:t>
            </a:r>
          </a:p>
          <a:p>
            <a:r>
              <a:rPr lang="en-IN">
                <a:latin typeface="NimbusMonL-Regu"/>
              </a:rPr>
              <a:t>Vector u; </a:t>
            </a:r>
            <a:r>
              <a:rPr lang="en-IN" i="1">
                <a:latin typeface="NimbusMonL-ReguObli"/>
              </a:rPr>
              <a:t>// calls Vector(); u set to (0,0)</a:t>
            </a:r>
          </a:p>
          <a:p>
            <a:r>
              <a:rPr lang="en-IN">
                <a:latin typeface="NimbusMonL-Regu"/>
              </a:rPr>
              <a:t>Vector v(1.0 , 2.0); </a:t>
            </a:r>
            <a:r>
              <a:rPr lang="en-IN" i="1">
                <a:latin typeface="NimbusMonL-ReguObli"/>
              </a:rPr>
              <a:t>// calls Vector(double, double)</a:t>
            </a:r>
          </a:p>
          <a:p>
            <a:r>
              <a:rPr lang="en-US">
                <a:latin typeface="NimbusMonL-Regu"/>
              </a:rPr>
              <a:t>Vector w(v); </a:t>
            </a:r>
            <a:r>
              <a:rPr lang="en-US" i="1">
                <a:latin typeface="NimbusMonL-ReguObli"/>
              </a:rPr>
              <a:t>// calls Vector(const Vector&amp;)</a:t>
            </a:r>
          </a:p>
          <a:p>
            <a:r>
              <a:rPr lang="es-ES">
                <a:latin typeface="NimbusMonL-Regu"/>
              </a:rPr>
              <a:t>Vector z = u; </a:t>
            </a:r>
            <a:r>
              <a:rPr lang="es-ES" i="1">
                <a:latin typeface="NimbusMonL-ReguObli"/>
              </a:rPr>
              <a:t>// </a:t>
            </a:r>
            <a:r>
              <a:rPr lang="es-ES" i="1" err="1">
                <a:latin typeface="NimbusMonL-ReguObli"/>
              </a:rPr>
              <a:t>calls</a:t>
            </a:r>
            <a:r>
              <a:rPr lang="es-ES" i="1">
                <a:latin typeface="NimbusMonL-ReguObli"/>
              </a:rPr>
              <a:t> Vector(</a:t>
            </a:r>
            <a:r>
              <a:rPr lang="es-ES" i="1" err="1">
                <a:latin typeface="NimbusMonL-ReguObli"/>
              </a:rPr>
              <a:t>const</a:t>
            </a:r>
            <a:r>
              <a:rPr lang="es-ES" i="1">
                <a:latin typeface="NimbusMonL-ReguObli"/>
              </a:rPr>
              <a:t> Vector&amp;)</a:t>
            </a:r>
          </a:p>
          <a:p>
            <a:endParaRPr lang="en-IN" sz="1600" i="1">
              <a:latin typeface="NimbusMonL-ReguObli"/>
            </a:endParaRPr>
          </a:p>
        </p:txBody>
      </p:sp>
    </p:spTree>
    <p:extLst>
      <p:ext uri="{BB962C8B-B14F-4D97-AF65-F5344CB8AC3E}">
        <p14:creationId xmlns:p14="http://schemas.microsoft.com/office/powerpoint/2010/main" val="174519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C512-2909-4DA5-A52F-53B91406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874" y="1"/>
            <a:ext cx="10340926" cy="1111348"/>
          </a:xfrm>
        </p:spPr>
        <p:txBody>
          <a:bodyPr/>
          <a:lstStyle/>
          <a:p>
            <a:r>
              <a:rPr lang="en-US"/>
              <a:t>Destructors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D066A-F5F1-489D-93B2-6A184A273971}"/>
              </a:ext>
            </a:extLst>
          </p:cNvPr>
          <p:cNvSpPr/>
          <p:nvPr/>
        </p:nvSpPr>
        <p:spPr>
          <a:xfrm>
            <a:off x="1012874" y="1111349"/>
            <a:ext cx="979580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when object reaches end of lifetime, typically some </a:t>
            </a:r>
            <a:r>
              <a:rPr lang="en-IN" sz="2000" err="1">
                <a:solidFill>
                  <a:srgbClr val="000000"/>
                </a:solidFill>
                <a:latin typeface="NimbusSanL-Regu"/>
              </a:rPr>
              <a:t>cleanup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 required before object passes out of existence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C0FF"/>
                </a:solidFill>
                <a:latin typeface="NimbusRomNo9L-Medi"/>
              </a:rPr>
              <a:t>destructor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is member function that is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automatically called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when object reaches end of lifetime in order to perform any necessary </a:t>
            </a:r>
            <a:r>
              <a:rPr lang="en-IN" sz="2000" err="1">
                <a:solidFill>
                  <a:srgbClr val="000000"/>
                </a:solidFill>
                <a:latin typeface="NimbusSanL-Regu"/>
              </a:rPr>
              <a:t>cleanup</a:t>
            </a:r>
            <a:endParaRPr lang="en-IN" sz="2000">
              <a:solidFill>
                <a:srgbClr val="000000"/>
              </a:solidFill>
              <a:latin typeface="NimbusSan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often object may have allocated resources associated with it (e.g., memory, files, devices, network connections, processes/threads)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when object destroyed, must ensure that any resources associated with </a:t>
            </a:r>
            <a:r>
              <a:rPr lang="en-US" sz="2000">
                <a:solidFill>
                  <a:srgbClr val="000000"/>
                </a:solidFill>
                <a:latin typeface="NimbusSanL-Regu"/>
              </a:rPr>
              <a:t>object are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destructors often serve to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release resources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associated with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destructor for class </a:t>
            </a:r>
            <a:r>
              <a:rPr lang="en-IN" sz="2000">
                <a:solidFill>
                  <a:srgbClr val="000000"/>
                </a:solidFill>
                <a:latin typeface="NimbusMonL-Regu"/>
              </a:rPr>
              <a:t>T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always has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name </a:t>
            </a:r>
            <a:r>
              <a:rPr lang="en-IN" sz="2000">
                <a:solidFill>
                  <a:srgbClr val="FF00FF"/>
                </a:solidFill>
                <a:latin typeface="NimbusMonL-Regu"/>
              </a:rPr>
              <a:t>T::˜T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destructor has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no return type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(not even </a:t>
            </a:r>
            <a:r>
              <a:rPr lang="en-IN" sz="2000" b="1">
                <a:solidFill>
                  <a:srgbClr val="000000"/>
                </a:solidFill>
                <a:latin typeface="NimbusMonL-Bold"/>
              </a:rPr>
              <a:t>void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NimbusSanL-Regu"/>
              </a:rPr>
              <a:t>destructor </a:t>
            </a:r>
            <a:r>
              <a:rPr lang="en-US" sz="2000" i="1">
                <a:solidFill>
                  <a:srgbClr val="FF00FF"/>
                </a:solidFill>
                <a:latin typeface="NimbusRomNo9L-MediItal"/>
              </a:rPr>
              <a:t>cannot be overloaded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destructor always takes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no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if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no destructor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is specified, destructor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automatically provided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that calls destructor for each data member of class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solidFill>
                  <a:srgbClr val="000000"/>
                </a:solidFill>
                <a:latin typeface="NimbusSanL-Regu"/>
              </a:rPr>
              <a:t>sometimes, automatically provided destructor </a:t>
            </a:r>
            <a:r>
              <a:rPr lang="en-IN" sz="2000" i="1">
                <a:solidFill>
                  <a:srgbClr val="FF00FF"/>
                </a:solidFill>
                <a:latin typeface="NimbusRomNo9L-MediItal"/>
              </a:rPr>
              <a:t>will not </a:t>
            </a:r>
            <a:r>
              <a:rPr lang="en-IN" sz="2000">
                <a:solidFill>
                  <a:srgbClr val="000000"/>
                </a:solidFill>
                <a:latin typeface="NimbusSanL-Regu"/>
              </a:rPr>
              <a:t>have correct </a:t>
            </a:r>
            <a:r>
              <a:rPr lang="en-US" sz="2000">
                <a:solidFill>
                  <a:srgbClr val="000000"/>
                </a:solidFill>
                <a:latin typeface="NimbusSanL-Regu"/>
              </a:rPr>
              <a:t>behavior</a:t>
            </a:r>
          </a:p>
          <a:p>
            <a:r>
              <a:rPr lang="en-IN" sz="2000" err="1">
                <a:solidFill>
                  <a:srgbClr val="FFFFFF"/>
                </a:solidFill>
                <a:latin typeface="NimbusSanL-Regu"/>
              </a:rPr>
              <a:t>Copyrightc</a:t>
            </a:r>
            <a:r>
              <a:rPr lang="en-IN" sz="2000">
                <a:solidFill>
                  <a:srgbClr val="FFFFFF"/>
                </a:solidFill>
                <a:latin typeface="NimbusSanL-Regu"/>
              </a:rPr>
              <a:t> 2015, 2016 Michael D. Adams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6243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0720-63E2-453F-92A1-B62892E8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468"/>
          </a:xfrm>
        </p:spPr>
        <p:txBody>
          <a:bodyPr>
            <a:normAutofit/>
          </a:bodyPr>
          <a:lstStyle/>
          <a:p>
            <a:r>
              <a:rPr lang="en-US"/>
              <a:t>Objective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D62C7-33FC-466A-BC8E-7DBAD0926649}"/>
              </a:ext>
            </a:extLst>
          </p:cNvPr>
          <p:cNvSpPr txBox="1"/>
          <p:nvPr/>
        </p:nvSpPr>
        <p:spPr>
          <a:xfrm>
            <a:off x="1125416" y="587746"/>
            <a:ext cx="9673417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r>
              <a:rPr lang="en-US" sz="2400"/>
              <a:t>Unit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Learn  object oriented approach in connection with C++.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Learn Generic classes ,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Learn C++ Standard Template Library and apply these in solving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r>
              <a:rPr lang="en-US" sz="2400"/>
              <a:t>Unit 2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Divide and Conquer design technique and standard  algorithms</a:t>
            </a:r>
          </a:p>
          <a:p>
            <a:endParaRPr lang="en-US" sz="2400"/>
          </a:p>
          <a:p>
            <a:r>
              <a:rPr lang="en-US" sz="2400"/>
              <a:t>Unit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Greedy design technique and standard algorithms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Dynamic programing techniques and standard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6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3BB8-4BF4-4629-A63B-24E3833B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6385"/>
            <a:ext cx="10515600" cy="591478"/>
          </a:xfrm>
        </p:spPr>
        <p:txBody>
          <a:bodyPr>
            <a:normAutofit fontScale="90000"/>
          </a:bodyPr>
          <a:lstStyle/>
          <a:p>
            <a:r>
              <a:rPr lang="en-US"/>
              <a:t>Destructor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66EE9-F3EC-4686-B545-A44EE869B64E}"/>
              </a:ext>
            </a:extLst>
          </p:cNvPr>
          <p:cNvSpPr/>
          <p:nvPr/>
        </p:nvSpPr>
        <p:spPr>
          <a:xfrm>
            <a:off x="1123070" y="1147276"/>
            <a:ext cx="9467557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NimbusSanL-Regu"/>
              </a:rPr>
              <a:t>example:</a:t>
            </a:r>
          </a:p>
          <a:p>
            <a:r>
              <a:rPr lang="en-US" sz="2000" b="1">
                <a:latin typeface="NimbusMonL-Bold"/>
              </a:rPr>
              <a:t>class </a:t>
            </a:r>
            <a:r>
              <a:rPr lang="en-US" sz="2000" err="1">
                <a:latin typeface="NimbusMonL-Regu"/>
              </a:rPr>
              <a:t>MyClass</a:t>
            </a:r>
            <a:r>
              <a:rPr lang="en-US" sz="2000">
                <a:latin typeface="NimbusMonL-Regu"/>
              </a:rPr>
              <a:t> {</a:t>
            </a:r>
          </a:p>
          <a:p>
            <a:r>
              <a:rPr lang="en-US" sz="2000" b="1">
                <a:latin typeface="NimbusMonL-Bold"/>
              </a:rPr>
              <a:t>public</a:t>
            </a:r>
            <a:r>
              <a:rPr lang="en-US" sz="2000">
                <a:latin typeface="NimbusMonL-Regu"/>
              </a:rPr>
              <a:t>:</a:t>
            </a:r>
          </a:p>
          <a:p>
            <a:r>
              <a:rPr lang="en-US" sz="2000" err="1">
                <a:latin typeface="NimbusMonL-Regu"/>
              </a:rPr>
              <a:t>MyClass</a:t>
            </a:r>
            <a:r>
              <a:rPr lang="en-US" sz="2000">
                <a:latin typeface="NimbusMonL-Regu"/>
              </a:rPr>
              <a:t>(</a:t>
            </a:r>
            <a:r>
              <a:rPr lang="en-US" sz="2000" b="1">
                <a:latin typeface="NimbusMonL-Bold"/>
              </a:rPr>
              <a:t>int </a:t>
            </a:r>
            <a:r>
              <a:rPr lang="en-US" sz="2000" err="1">
                <a:latin typeface="NimbusMonL-Regu"/>
              </a:rPr>
              <a:t>bufferSize</a:t>
            </a:r>
            <a:r>
              <a:rPr lang="en-US" sz="2000">
                <a:latin typeface="NimbusMonL-Regu"/>
              </a:rPr>
              <a:t>) { </a:t>
            </a:r>
            <a:r>
              <a:rPr lang="en-US" sz="2000" i="1">
                <a:latin typeface="NimbusMonL-ReguObli"/>
              </a:rPr>
              <a:t>// Constructor.</a:t>
            </a:r>
          </a:p>
          <a:p>
            <a:r>
              <a:rPr lang="en-IN" sz="2000" i="1">
                <a:latin typeface="NimbusMonL-ReguObli"/>
              </a:rPr>
              <a:t>// allocate some memory for buffer</a:t>
            </a:r>
          </a:p>
          <a:p>
            <a:r>
              <a:rPr lang="en-US" sz="2000" err="1">
                <a:latin typeface="NimbusMonL-Regu"/>
              </a:rPr>
              <a:t>bufferPtr</a:t>
            </a:r>
            <a:r>
              <a:rPr lang="en-US" sz="2000">
                <a:latin typeface="NimbusMonL-Regu"/>
              </a:rPr>
              <a:t> = </a:t>
            </a:r>
            <a:r>
              <a:rPr lang="en-US" sz="2000" b="1">
                <a:latin typeface="NimbusMonL-Bold"/>
              </a:rPr>
              <a:t>new char</a:t>
            </a:r>
            <a:r>
              <a:rPr lang="en-US" sz="2000">
                <a:latin typeface="NimbusMonL-Regu"/>
              </a:rPr>
              <a:t>[</a:t>
            </a:r>
            <a:r>
              <a:rPr lang="en-US" sz="2000" err="1">
                <a:latin typeface="NimbusMonL-Regu"/>
              </a:rPr>
              <a:t>bufferSize</a:t>
            </a:r>
            <a:r>
              <a:rPr lang="en-US" sz="2000">
                <a:latin typeface="NimbusMonL-Regu"/>
              </a:rPr>
              <a:t> ];</a:t>
            </a:r>
          </a:p>
          <a:p>
            <a:r>
              <a:rPr lang="en-US" sz="2000">
                <a:latin typeface="NimbusMonL-Regu"/>
              </a:rPr>
              <a:t>}</a:t>
            </a:r>
          </a:p>
          <a:p>
            <a:r>
              <a:rPr lang="en-US" sz="2000">
                <a:latin typeface="NimbusMonL-Regu"/>
              </a:rPr>
              <a:t>˜</a:t>
            </a:r>
            <a:r>
              <a:rPr lang="en-US" sz="2000" err="1">
                <a:latin typeface="NimbusMonL-Regu"/>
              </a:rPr>
              <a:t>MyClass</a:t>
            </a:r>
            <a:r>
              <a:rPr lang="en-US" sz="2000">
                <a:latin typeface="NimbusMonL-Regu"/>
              </a:rPr>
              <a:t> () { </a:t>
            </a:r>
            <a:r>
              <a:rPr lang="en-US" sz="2000" i="1">
                <a:latin typeface="NimbusMonL-ReguObli"/>
              </a:rPr>
              <a:t>// Destructor.</a:t>
            </a:r>
          </a:p>
          <a:p>
            <a:r>
              <a:rPr lang="en-US" sz="2000" i="1">
                <a:latin typeface="NimbusMonL-ReguObli"/>
              </a:rPr>
              <a:t>// free memory previously allocated</a:t>
            </a:r>
          </a:p>
          <a:p>
            <a:r>
              <a:rPr lang="en-US" sz="2000" b="1">
                <a:latin typeface="NimbusMonL-Bold"/>
              </a:rPr>
              <a:t>delete </a:t>
            </a:r>
            <a:r>
              <a:rPr lang="en-US" sz="2000">
                <a:latin typeface="NimbusMonL-Regu"/>
              </a:rPr>
              <a:t>[] </a:t>
            </a:r>
            <a:r>
              <a:rPr lang="en-US" sz="2000" err="1">
                <a:latin typeface="NimbusMonL-Regu"/>
              </a:rPr>
              <a:t>bufferPtr</a:t>
            </a:r>
            <a:r>
              <a:rPr lang="en-US" sz="2000">
                <a:latin typeface="NimbusMonL-Regu"/>
              </a:rPr>
              <a:t>;</a:t>
            </a:r>
          </a:p>
          <a:p>
            <a:r>
              <a:rPr lang="en-US" sz="2000">
                <a:latin typeface="NimbusMonL-Regu"/>
              </a:rPr>
              <a:t>}</a:t>
            </a:r>
          </a:p>
          <a:p>
            <a:r>
              <a:rPr lang="en-US" sz="2000" i="1">
                <a:latin typeface="NimbusMonL-ReguObli"/>
              </a:rPr>
              <a:t>// copy constructor, assignment operator, ...</a:t>
            </a:r>
          </a:p>
          <a:p>
            <a:r>
              <a:rPr lang="en-US" sz="2000" b="1">
                <a:latin typeface="NimbusMonL-Bold"/>
              </a:rPr>
              <a:t>private</a:t>
            </a:r>
            <a:r>
              <a:rPr lang="en-US" sz="2000">
                <a:latin typeface="NimbusMonL-Regu"/>
              </a:rPr>
              <a:t>:</a:t>
            </a:r>
          </a:p>
          <a:p>
            <a:r>
              <a:rPr lang="en-IN" sz="2000" b="1">
                <a:latin typeface="NimbusMonL-Bold"/>
              </a:rPr>
              <a:t>char</a:t>
            </a:r>
            <a:r>
              <a:rPr lang="en-IN" sz="2000">
                <a:latin typeface="NimbusMonL-Regu"/>
              </a:rPr>
              <a:t>* </a:t>
            </a:r>
            <a:r>
              <a:rPr lang="en-IN" sz="2000" err="1">
                <a:latin typeface="NimbusMonL-Regu"/>
              </a:rPr>
              <a:t>bufferPtr</a:t>
            </a:r>
            <a:r>
              <a:rPr lang="en-IN" sz="2000">
                <a:latin typeface="NimbusMonL-Regu"/>
              </a:rPr>
              <a:t>; </a:t>
            </a:r>
            <a:r>
              <a:rPr lang="en-IN" sz="2000" i="1">
                <a:latin typeface="NimbusMonL-ReguObli"/>
              </a:rPr>
              <a:t>// pointer to start of buffer</a:t>
            </a:r>
          </a:p>
          <a:p>
            <a:r>
              <a:rPr lang="en-US" sz="2000">
                <a:latin typeface="NimbusMonL-Regu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>
                <a:latin typeface="NimbusSanL-Regu"/>
              </a:rPr>
              <a:t>without explicitly-provided destructor (i.e., with destructor automatically provided by compiler), memory associated with </a:t>
            </a:r>
            <a:r>
              <a:rPr lang="en-IN" sz="2000" err="1">
                <a:latin typeface="NimbusMonL-Regu"/>
              </a:rPr>
              <a:t>bufferPtr</a:t>
            </a:r>
            <a:r>
              <a:rPr lang="en-IN" sz="2000">
                <a:latin typeface="NimbusMonL-Regu"/>
              </a:rPr>
              <a:t> </a:t>
            </a:r>
            <a:r>
              <a:rPr lang="en-IN" sz="2000">
                <a:latin typeface="NimbusSanL-Regu"/>
              </a:rPr>
              <a:t>would not be </a:t>
            </a:r>
            <a:r>
              <a:rPr lang="en-US" sz="2000">
                <a:latin typeface="NimbusSanL-Regu"/>
              </a:rPr>
              <a:t>freed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973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C95C-58AC-4EDE-9C61-25FDE7AD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 specifiers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46536-9EFA-43F8-B233-EF4C0F6AE559}"/>
              </a:ext>
            </a:extLst>
          </p:cNvPr>
          <p:cNvSpPr txBox="1"/>
          <p:nvPr/>
        </p:nvSpPr>
        <p:spPr>
          <a:xfrm>
            <a:off x="2222695" y="2307102"/>
            <a:ext cx="4976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Explain with public private and protected programs</a:t>
            </a:r>
          </a:p>
        </p:txBody>
      </p:sp>
    </p:spTree>
    <p:extLst>
      <p:ext uri="{BB962C8B-B14F-4D97-AF65-F5344CB8AC3E}">
        <p14:creationId xmlns:p14="http://schemas.microsoft.com/office/powerpoint/2010/main" val="212139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FB25-C327-44EA-8179-0EA9DF18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98" y="1845993"/>
            <a:ext cx="10515600" cy="1325563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FOR ADVANCED PROGRAMMERS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84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985506-4C43-4A13-84F3-B6F49DF11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188897"/>
              </p:ext>
            </p:extLst>
          </p:nvPr>
        </p:nvGraphicFramePr>
        <p:xfrm>
          <a:off x="712980" y="4033184"/>
          <a:ext cx="10515600" cy="2301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3867456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415151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17253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9700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Accessibility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private variables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protected variables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public variables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40751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Accessible from own class?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75221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Accessible from derived class?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yes(inherited as protected variables)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yes(inherited as protected variables)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99245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Accessible from 2nd derived class?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7570203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356F0C-7069-4156-BBC2-1C1F09721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25386"/>
              </p:ext>
            </p:extLst>
          </p:nvPr>
        </p:nvGraphicFramePr>
        <p:xfrm>
          <a:off x="712980" y="977901"/>
          <a:ext cx="10515600" cy="2078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942357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9296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472388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686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Accessibility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private variables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protected variables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public variables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938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Accessible from own class?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3563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Accessible from derived class?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Yes(inherited as protected variables)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br>
                        <a:rPr lang="en-US" sz="1800">
                          <a:effectLst/>
                        </a:rPr>
                      </a:br>
                      <a:r>
                        <a:rPr lang="en-US" sz="1800">
                          <a:effectLst/>
                        </a:rPr>
                        <a:t>(inherited as public variables)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9767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Accessible from 2nd derived class?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1006636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CDA53A4-B4AF-456F-8A51-7DCD5C803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80" y="346949"/>
            <a:ext cx="442640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in Public Inheritance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E69B8-7E92-41BB-BD92-CB0431BC5BD1}"/>
              </a:ext>
            </a:extLst>
          </p:cNvPr>
          <p:cNvSpPr txBox="1"/>
          <p:nvPr/>
        </p:nvSpPr>
        <p:spPr>
          <a:xfrm>
            <a:off x="712980" y="3386853"/>
            <a:ext cx="3708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in Protected Inheritance</a:t>
            </a:r>
            <a:endParaRPr lang="en-US" altLang="en-US" sz="1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75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E1B6-1EA1-4C18-A7DD-FFB4B78C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Difference between Public and Protected</a:t>
            </a:r>
            <a:br>
              <a:rPr lang="en-US"/>
            </a:b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EEBA37-ED19-4153-AC71-93C17A9B3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15694"/>
              </p:ext>
            </p:extLst>
          </p:nvPr>
        </p:nvGraphicFramePr>
        <p:xfrm>
          <a:off x="838200" y="1690687"/>
          <a:ext cx="10515600" cy="2961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183680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01763939"/>
                    </a:ext>
                  </a:extLst>
                </a:gridCol>
              </a:tblGrid>
              <a:tr h="749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Public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Protected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47288404"/>
                  </a:ext>
                </a:extLst>
              </a:tr>
              <a:tr h="7499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All the class members declared under public will be available to everyone.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Protected access modifier is similar to that of private access modifiers.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1984961"/>
                  </a:ext>
                </a:extLst>
              </a:tr>
              <a:tr h="14620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data members and member functions declared public can be accessed by other classes too.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class member declared as Protected are inaccessible outside the class but they can be accessed by any subclass(derived class) of that class.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4220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7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ECCEC-0B54-4D62-B8F7-949E67F7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learn C++,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08D4F-AE85-41A0-8539-4D79EE8DD0D9}"/>
              </a:ext>
            </a:extLst>
          </p:cNvPr>
          <p:cNvSpPr txBox="1"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Vendor neutral, International standard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General purpose, Powerful and efficient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Loosely speaking, includes C as subset; so you can learn two languages (C++ and C)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Easy to move from C++ to other languages , but often bot in other direction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Many popular languages are inspired by C++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Developed by Bjarne Stroustrup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Used C as a starting point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Flexibility, efficiency, availability,  portability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Main sources for ideas for C++ (aside from C) was Simula, Algol68, BPCL, Ada, ML etc.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4193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0CE0-CF22-4183-9677-1B83CA2E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4738"/>
          </a:xfrm>
        </p:spPr>
        <p:txBody>
          <a:bodyPr/>
          <a:lstStyle/>
          <a:p>
            <a:r>
              <a:rPr lang="en-US"/>
              <a:t>Build environment - windows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5650C-ADBA-4E58-B17B-74EAC057A6AA}"/>
              </a:ext>
            </a:extLst>
          </p:cNvPr>
          <p:cNvSpPr txBox="1"/>
          <p:nvPr/>
        </p:nvSpPr>
        <p:spPr>
          <a:xfrm>
            <a:off x="838200" y="928468"/>
            <a:ext cx="1110708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Install GCC for windows, </a:t>
            </a:r>
            <a:r>
              <a:rPr lang="en-IN" sz="2400"/>
              <a:t>you need to install MinGW, </a:t>
            </a:r>
            <a:r>
              <a:rPr lang="en-US" sz="2400">
                <a:hlinkClick r:id="rId2"/>
              </a:rPr>
              <a:t>www.mingw.org</a:t>
            </a:r>
            <a:r>
              <a:rPr lang="en-US" sz="2400"/>
              <a:t>, follow </a:t>
            </a:r>
          </a:p>
          <a:p>
            <a:r>
              <a:rPr lang="en-US" sz="2400"/>
              <a:t>the link to the download page.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IN" sz="2400"/>
              <a:t>Download the latest version of the MinGW installation program which should </a:t>
            </a:r>
          </a:p>
          <a:p>
            <a:r>
              <a:rPr lang="en-IN" sz="2400"/>
              <a:t>be named MinGW-&lt;version&gt;.exe.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IN" sz="2400"/>
              <a:t>While installing MinGW, at a minimum, you must install </a:t>
            </a:r>
            <a:r>
              <a:rPr lang="en-IN" sz="2400" err="1"/>
              <a:t>gcc</a:t>
            </a:r>
            <a:r>
              <a:rPr lang="en-IN" sz="2400"/>
              <a:t>-core, </a:t>
            </a:r>
            <a:r>
              <a:rPr lang="en-IN" sz="2400" err="1"/>
              <a:t>gcc</a:t>
            </a:r>
            <a:r>
              <a:rPr lang="en-IN" sz="2400"/>
              <a:t>-g++, </a:t>
            </a:r>
            <a:r>
              <a:rPr lang="en-IN" sz="2400" err="1"/>
              <a:t>Binutils</a:t>
            </a:r>
            <a:r>
              <a:rPr lang="en-IN" sz="2400"/>
              <a:t>, </a:t>
            </a:r>
          </a:p>
          <a:p>
            <a:r>
              <a:rPr lang="en-IN" sz="2400"/>
              <a:t>and the MinGW runtime, but you may wish to install more.</a:t>
            </a:r>
          </a:p>
          <a:p>
            <a:r>
              <a:rPr lang="en-IN" sz="2400"/>
              <a:t>4. verify the installation from command line.</a:t>
            </a:r>
          </a:p>
          <a:p>
            <a:r>
              <a:rPr lang="en-IN" sz="2400"/>
              <a:t>      Go to terminal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err="1">
                <a:latin typeface="Arial Unicode MS"/>
              </a:rPr>
              <a:t>gcc</a:t>
            </a:r>
            <a:r>
              <a:rPr lang="en-US" altLang="en-US" sz="2400" b="1">
                <a:latin typeface="Arial Unicode MS"/>
              </a:rPr>
              <a:t> --version</a:t>
            </a:r>
            <a:r>
              <a:rPr lang="en-US" altLang="en-US" sz="2400">
                <a:latin typeface="Arial Unicode MS"/>
              </a:rPr>
              <a:t> </a:t>
            </a:r>
          </a:p>
          <a:p>
            <a:r>
              <a:rPr lang="en-US" altLang="en-US" sz="2400">
                <a:latin typeface="Arial Unicode MS"/>
              </a:rPr>
              <a:t>g++ (GCC) 4.8.1 ......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b="1" err="1">
                <a:latin typeface="Arial Unicode MS"/>
              </a:rPr>
              <a:t>gdb</a:t>
            </a:r>
            <a:r>
              <a:rPr lang="en-US" altLang="en-US" sz="2400" b="1">
                <a:latin typeface="Arial Unicode MS"/>
              </a:rPr>
              <a:t> --version</a:t>
            </a:r>
            <a:r>
              <a:rPr lang="en-US" altLang="en-US" sz="2400">
                <a:latin typeface="Arial Unicode MS"/>
              </a:rPr>
              <a:t> </a:t>
            </a:r>
          </a:p>
          <a:p>
            <a:r>
              <a:rPr lang="en-US" altLang="en-US" sz="2400">
                <a:latin typeface="Arial Unicode MS"/>
              </a:rPr>
              <a:t>GNU </a:t>
            </a:r>
            <a:r>
              <a:rPr lang="en-US" altLang="en-US" sz="2400" err="1">
                <a:latin typeface="Arial Unicode MS"/>
              </a:rPr>
              <a:t>gdb</a:t>
            </a:r>
            <a:r>
              <a:rPr lang="en-US" altLang="en-US" sz="2400">
                <a:latin typeface="Arial Unicode MS"/>
              </a:rPr>
              <a:t> (GDB) 7.6.1 ......</a:t>
            </a:r>
            <a:r>
              <a:rPr lang="en-US" altLang="en-US" sz="3200"/>
              <a:t> </a:t>
            </a:r>
          </a:p>
          <a:p>
            <a:pPr marL="914400" indent="-914400">
              <a:buFont typeface="+mj-lt"/>
              <a:buAutoNum type="arabicPeriod" startAt="5"/>
            </a:pPr>
            <a:r>
              <a:rPr lang="en-US" altLang="en-US" sz="2400">
                <a:latin typeface="Arial" panose="020B0604020202020204" pitchFamily="34" charset="0"/>
              </a:rPr>
              <a:t>Another compiler is also there Cygwin . Details go to the website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https://www3.ntu.edu.sg/home/ehchua/programming/howto/Cygwin_HowTo.html</a:t>
            </a:r>
          </a:p>
          <a:p>
            <a:endParaRPr lang="en-IN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0675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EF14-096F-47D7-8406-5D12764C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development environment</a:t>
            </a:r>
            <a:br>
              <a:rPr lang="en-US"/>
            </a:b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DE584-6A19-40CC-84A8-ACC0919D6166}"/>
              </a:ext>
            </a:extLst>
          </p:cNvPr>
          <p:cNvSpPr txBox="1"/>
          <p:nvPr/>
        </p:nvSpPr>
        <p:spPr>
          <a:xfrm>
            <a:off x="970671" y="1229022"/>
            <a:ext cx="95660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You can choose Microsoft Visual code or </a:t>
            </a:r>
            <a:r>
              <a:rPr lang="en-US" sz="2000" err="1"/>
              <a:t>Geany</a:t>
            </a:r>
            <a:r>
              <a:rPr lang="en-US" sz="2000"/>
              <a:t> for windows.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For Linux users install </a:t>
            </a:r>
            <a:r>
              <a:rPr lang="en-US" sz="2000" err="1"/>
              <a:t>Geany</a:t>
            </a: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Visual Studio code link</a:t>
            </a:r>
          </a:p>
          <a:p>
            <a:r>
              <a:rPr lang="en-US" sz="2000">
                <a:hlinkClick r:id="rId2"/>
              </a:rPr>
              <a:t>https://code.visualstudio.com/docs/cpp/config-mingw</a:t>
            </a:r>
            <a:endParaRPr lang="en-US" sz="2000"/>
          </a:p>
          <a:p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err="1"/>
              <a:t>Geany</a:t>
            </a:r>
            <a:r>
              <a:rPr lang="en-US" sz="2000"/>
              <a:t> link</a:t>
            </a:r>
          </a:p>
          <a:p>
            <a:r>
              <a:rPr lang="en-US" sz="2000">
                <a:hlinkClick r:id="rId3"/>
              </a:rPr>
              <a:t>https://wiki.geany.org/howtos/win32/getting-started</a:t>
            </a: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Test your installation with a small program</a:t>
            </a:r>
          </a:p>
          <a:p>
            <a:endParaRPr lang="en-US" sz="2000"/>
          </a:p>
          <a:p>
            <a:r>
              <a:rPr lang="en-US" altLang="en-US" sz="2000">
                <a:latin typeface="Arial Unicode MS"/>
              </a:rPr>
              <a:t>#include &lt;iostream&gt;  </a:t>
            </a:r>
          </a:p>
          <a:p>
            <a:r>
              <a:rPr lang="en-US" altLang="en-US" sz="2000">
                <a:latin typeface="Arial Unicode MS"/>
              </a:rPr>
              <a:t> int main( ) </a:t>
            </a:r>
          </a:p>
          <a:p>
            <a:r>
              <a:rPr lang="en-US" altLang="en-US" sz="2000">
                <a:latin typeface="Arial Unicode MS"/>
              </a:rPr>
              <a:t>{ </a:t>
            </a:r>
          </a:p>
          <a:p>
            <a:r>
              <a:rPr lang="en-US" altLang="en-US" sz="2000">
                <a:latin typeface="Arial Unicode MS"/>
              </a:rPr>
              <a:t>std::</a:t>
            </a:r>
            <a:r>
              <a:rPr lang="en-US" altLang="en-US" sz="2000" err="1">
                <a:latin typeface="Arial Unicode MS"/>
              </a:rPr>
              <a:t>cout</a:t>
            </a:r>
            <a:r>
              <a:rPr lang="en-US" altLang="en-US" sz="2000">
                <a:latin typeface="Arial Unicode MS"/>
              </a:rPr>
              <a:t> &lt;&lt; "Hello, World!\n" &lt;&lt; std::</a:t>
            </a:r>
            <a:r>
              <a:rPr lang="en-US" altLang="en-US" sz="2000" err="1">
                <a:latin typeface="Arial Unicode MS"/>
              </a:rPr>
              <a:t>endl</a:t>
            </a:r>
            <a:r>
              <a:rPr lang="en-US" altLang="en-US" sz="2000">
                <a:latin typeface="Arial Unicode MS"/>
              </a:rPr>
              <a:t>; </a:t>
            </a:r>
          </a:p>
          <a:p>
            <a:r>
              <a:rPr lang="en-US" altLang="en-US" sz="2000">
                <a:latin typeface="Arial Unicode MS"/>
              </a:rPr>
              <a:t>return 0;</a:t>
            </a:r>
          </a:p>
          <a:p>
            <a:r>
              <a:rPr lang="en-US" altLang="en-US" sz="2000">
                <a:latin typeface="Arial Unicode MS"/>
              </a:rPr>
              <a:t> }</a:t>
            </a:r>
            <a:r>
              <a:rPr lang="en-US" altLang="en-US" sz="2800"/>
              <a:t> </a:t>
            </a:r>
            <a:endParaRPr lang="en-US" altLang="en-US" sz="4400">
              <a:latin typeface="Arial" panose="020B0604020202020204" pitchFamily="34" charset="0"/>
            </a:endParaRP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F8A3-4FB4-4854-844D-CE69387F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0166"/>
          </a:xfrm>
        </p:spPr>
        <p:txBody>
          <a:bodyPr>
            <a:normAutofit fontScale="90000"/>
          </a:bodyPr>
          <a:lstStyle/>
          <a:p>
            <a:r>
              <a:rPr lang="en-US"/>
              <a:t>First C++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C73B3-6DF5-4C17-8625-208E0FA79F9E}"/>
              </a:ext>
            </a:extLst>
          </p:cNvPr>
          <p:cNvSpPr txBox="1"/>
          <p:nvPr/>
        </p:nvSpPr>
        <p:spPr>
          <a:xfrm>
            <a:off x="1083213" y="562708"/>
            <a:ext cx="10270587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using namespace std;</a:t>
            </a:r>
          </a:p>
          <a:p>
            <a:endParaRPr lang="en-IN" altLang="en-US" sz="2000"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</a:p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string name;</a:t>
            </a:r>
          </a:p>
          <a:p>
            <a:r>
              <a:rPr lang="en-IN" altLang="en-US" sz="200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&lt;&lt; " Enter your name ";</a:t>
            </a:r>
          </a:p>
          <a:p>
            <a:r>
              <a:rPr lang="en-IN" altLang="en-US" sz="200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cin</a:t>
            </a:r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&gt;&gt;  name;</a:t>
            </a:r>
          </a:p>
          <a:p>
            <a:r>
              <a:rPr lang="en-IN" altLang="en-US" sz="200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&lt;&lt; "Hello, World  " &lt;&lt; name &lt;&lt; </a:t>
            </a:r>
            <a:r>
              <a:rPr lang="en-IN" altLang="en-US" sz="2000" err="1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; </a:t>
            </a:r>
          </a:p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return 0;</a:t>
            </a:r>
          </a:p>
          <a:p>
            <a:r>
              <a:rPr lang="en-IN" altLang="en-US" sz="2000"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 Unicode MS"/>
              </a:rPr>
              <a:t>Include </a:t>
            </a:r>
          </a:p>
          <a:p>
            <a:endParaRPr lang="en-US" altLang="en-US" sz="2000">
              <a:latin typeface="Arial Unicode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 Unicode MS"/>
              </a:rPr>
              <a:t>Namespaces</a:t>
            </a:r>
          </a:p>
          <a:p>
            <a:endParaRPr lang="en-US" altLang="en-US" sz="2000">
              <a:latin typeface="Arial Unicode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 Unicode MS"/>
              </a:rPr>
              <a:t>Iostream</a:t>
            </a:r>
          </a:p>
          <a:p>
            <a:endParaRPr lang="en-US" altLang="en-US" sz="2000">
              <a:latin typeface="Arial Unicode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err="1">
                <a:latin typeface="Arial Unicode MS"/>
              </a:rPr>
              <a:t>cout</a:t>
            </a:r>
            <a:r>
              <a:rPr lang="en-US" altLang="en-US" sz="2000">
                <a:latin typeface="Arial Unicode MS"/>
              </a:rPr>
              <a:t>, </a:t>
            </a:r>
            <a:r>
              <a:rPr lang="en-US" altLang="en-US" sz="2000" err="1">
                <a:latin typeface="Arial Unicode MS"/>
              </a:rPr>
              <a:t>cin</a:t>
            </a:r>
            <a:r>
              <a:rPr lang="en-US" altLang="en-US" sz="2000">
                <a:latin typeface="Arial Unicode MS"/>
              </a:rPr>
              <a:t> </a:t>
            </a:r>
          </a:p>
          <a:p>
            <a:endParaRPr lang="en-US" altLang="en-US" sz="2000">
              <a:latin typeface="Arial Unicode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Arial Unicode MS"/>
              </a:rPr>
              <a:t>&lt;&lt;, &gt;&gt;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>
              <a:latin typeface="Arial Unicode MS"/>
            </a:endParaRPr>
          </a:p>
          <a:p>
            <a:endParaRPr lang="en-US">
              <a:latin typeface="Arial Unicode MS"/>
              <a:cs typeface="Courier New" panose="02070309020205020404" pitchFamily="49" charset="0"/>
            </a:endParaRPr>
          </a:p>
          <a:p>
            <a:endParaRPr lang="en-US">
              <a:latin typeface="Arial Unicode MS"/>
              <a:cs typeface="Courier New" panose="02070309020205020404" pitchFamily="49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2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434-3BF6-41DE-96D8-E1D2F6E2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8129"/>
          </a:xfrm>
        </p:spPr>
        <p:txBody>
          <a:bodyPr>
            <a:normAutofit/>
          </a:bodyPr>
          <a:lstStyle/>
          <a:p>
            <a:r>
              <a:rPr lang="en-US"/>
              <a:t>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2B0A5-1FFC-429E-AB0A-E8FF2301A159}"/>
              </a:ext>
            </a:extLst>
          </p:cNvPr>
          <p:cNvSpPr txBox="1"/>
          <p:nvPr/>
        </p:nvSpPr>
        <p:spPr>
          <a:xfrm>
            <a:off x="844062" y="1012873"/>
            <a:ext cx="668657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User defined datatype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Class specifies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How objects of classes are specified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Operations that can be performed on objects of classes</a:t>
            </a:r>
          </a:p>
          <a:p>
            <a:pPr lvl="1"/>
            <a:endParaRPr lang="en-US" sz="2000"/>
          </a:p>
          <a:p>
            <a:pPr lvl="1"/>
            <a:r>
              <a:rPr lang="en-US"/>
              <a:t> </a:t>
            </a:r>
          </a:p>
        </p:txBody>
      </p:sp>
      <p:pic>
        <p:nvPicPr>
          <p:cNvPr id="4" name="Picture 3" descr="classes-and-objects-in-c">
            <a:extLst>
              <a:ext uri="{FF2B5EF4-FFF2-40B4-BE49-F238E27FC236}">
                <a16:creationId xmlns:a16="http://schemas.microsoft.com/office/drawing/2014/main" id="{55B4E05F-7D64-4712-A827-B50A4E021D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549" y="2368573"/>
            <a:ext cx="5943600" cy="4489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08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64C2-C619-44EB-B6F9-02EBCA96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49"/>
            <a:ext cx="10515600" cy="534571"/>
          </a:xfrm>
        </p:spPr>
        <p:txBody>
          <a:bodyPr>
            <a:normAutofit fontScale="90000"/>
          </a:bodyPr>
          <a:lstStyle/>
          <a:p>
            <a:r>
              <a:rPr lang="en-US"/>
              <a:t>Access specifiers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9D8F9-25A4-467C-B32F-8D25D296A2BC}"/>
              </a:ext>
            </a:extLst>
          </p:cNvPr>
          <p:cNvSpPr txBox="1"/>
          <p:nvPr/>
        </p:nvSpPr>
        <p:spPr>
          <a:xfrm>
            <a:off x="838200" y="1058649"/>
            <a:ext cx="100361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Can control the level of access that users of class have to its members</a:t>
            </a:r>
          </a:p>
          <a:p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Three levels of access : private, protected and public</a:t>
            </a:r>
          </a:p>
          <a:p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Private : Member can only be accessed by other members of the class and friends of the class.</a:t>
            </a:r>
          </a:p>
          <a:p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Public  : Members can be accessed by any code.</a:t>
            </a:r>
          </a:p>
          <a:p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Protected : relates to inheritance</a:t>
            </a:r>
          </a:p>
        </p:txBody>
      </p:sp>
    </p:spTree>
    <p:extLst>
      <p:ext uri="{BB962C8B-B14F-4D97-AF65-F5344CB8AC3E}">
        <p14:creationId xmlns:p14="http://schemas.microsoft.com/office/powerpoint/2010/main" val="253341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4F20-0226-4728-A984-5F706D49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8468"/>
          </a:xfrm>
        </p:spPr>
        <p:txBody>
          <a:bodyPr/>
          <a:lstStyle/>
          <a:p>
            <a:r>
              <a:rPr lang="en-US"/>
              <a:t>Class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02E85-591B-422B-ADEB-4D9EBF7B4F01}"/>
              </a:ext>
            </a:extLst>
          </p:cNvPr>
          <p:cNvSpPr txBox="1"/>
          <p:nvPr/>
        </p:nvSpPr>
        <p:spPr>
          <a:xfrm>
            <a:off x="970671" y="1125416"/>
            <a:ext cx="95941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class </a:t>
            </a:r>
            <a:r>
              <a:rPr lang="en-IN" sz="2800" err="1"/>
              <a:t>MyClass</a:t>
            </a:r>
            <a:r>
              <a:rPr lang="en-IN" sz="2800"/>
              <a:t> </a:t>
            </a:r>
            <a:r>
              <a:rPr lang="en-IN" sz="2800" i="1"/>
              <a:t>// The class is named </a:t>
            </a:r>
            <a:r>
              <a:rPr lang="en-IN" sz="2800" i="1" err="1"/>
              <a:t>MyClass</a:t>
            </a:r>
            <a:r>
              <a:rPr lang="en-IN" sz="2800" i="1"/>
              <a:t>.</a:t>
            </a:r>
          </a:p>
          <a:p>
            <a:r>
              <a:rPr lang="en-US" sz="2800"/>
              <a:t>{</a:t>
            </a:r>
          </a:p>
          <a:p>
            <a:r>
              <a:rPr lang="en-US" sz="2800" b="1"/>
              <a:t>public</a:t>
            </a:r>
            <a:r>
              <a:rPr lang="en-US" sz="2800"/>
              <a:t>:</a:t>
            </a:r>
          </a:p>
          <a:p>
            <a:r>
              <a:rPr lang="en-US" sz="2800" i="1"/>
              <a:t>// public members</a:t>
            </a:r>
          </a:p>
          <a:p>
            <a:r>
              <a:rPr lang="en-IN" sz="2800" i="1"/>
              <a:t>// (i.e., the interface to users)</a:t>
            </a:r>
          </a:p>
          <a:p>
            <a:r>
              <a:rPr lang="en-IN" sz="2800" i="1"/>
              <a:t>// usually functions and types (but not data)</a:t>
            </a:r>
          </a:p>
          <a:p>
            <a:r>
              <a:rPr lang="en-US" sz="2800" b="1"/>
              <a:t>private</a:t>
            </a:r>
            <a:r>
              <a:rPr lang="en-US" sz="2800"/>
              <a:t>:</a:t>
            </a:r>
          </a:p>
          <a:p>
            <a:r>
              <a:rPr lang="en-US" sz="2800" i="1"/>
              <a:t>// private members</a:t>
            </a:r>
          </a:p>
          <a:p>
            <a:r>
              <a:rPr lang="en-IN" sz="2800" i="1"/>
              <a:t>// (i.e., the implementation details only</a:t>
            </a:r>
          </a:p>
          <a:p>
            <a:r>
              <a:rPr lang="en-IN" sz="2800" i="1"/>
              <a:t>// accessible by members of class)</a:t>
            </a:r>
          </a:p>
          <a:p>
            <a:r>
              <a:rPr lang="en-IN" sz="2800" i="1"/>
              <a:t>// usually functions, types, and data</a:t>
            </a:r>
          </a:p>
          <a:p>
            <a:r>
              <a:rPr lang="en-US" sz="280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019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06BFE924DEA45A2963CDCA2643CA3" ma:contentTypeVersion="5" ma:contentTypeDescription="Create a new document." ma:contentTypeScope="" ma:versionID="1a043ba2e6a9e470062d36879bcfe772">
  <xsd:schema xmlns:xsd="http://www.w3.org/2001/XMLSchema" xmlns:xs="http://www.w3.org/2001/XMLSchema" xmlns:p="http://schemas.microsoft.com/office/2006/metadata/properties" xmlns:ns2="575e90ff-cc29-4983-940b-a0acd1bbe2bf" xmlns:ns3="65c36307-fa2a-4e50-9c3a-b3d30686fda9" targetNamespace="http://schemas.microsoft.com/office/2006/metadata/properties" ma:root="true" ma:fieldsID="cf75f525e73cb82e30f3054b9dd72c06" ns2:_="" ns3:_="">
    <xsd:import namespace="575e90ff-cc29-4983-940b-a0acd1bbe2bf"/>
    <xsd:import namespace="65c36307-fa2a-4e50-9c3a-b3d30686fd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e90ff-cc29-4983-940b-a0acd1bbe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c36307-fa2a-4e50-9c3a-b3d30686fd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35354E-9746-4233-A517-6BC60ECCC6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48A96E-D5D7-4932-B401-060FC05BDD8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9009847-8B99-4973-8D9E-071A67B8B2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5e90ff-cc29-4983-940b-a0acd1bbe2bf"/>
    <ds:schemaRef ds:uri="65c36307-fa2a-4e50-9c3a-b3d30686fd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19CSE 201 Advanced Programing</vt:lpstr>
      <vt:lpstr>Objective </vt:lpstr>
      <vt:lpstr>Why learn C++, History</vt:lpstr>
      <vt:lpstr>Build environment - windows</vt:lpstr>
      <vt:lpstr>Integrated development environment </vt:lpstr>
      <vt:lpstr>First C++ program</vt:lpstr>
      <vt:lpstr>Classes</vt:lpstr>
      <vt:lpstr>Access specifiers</vt:lpstr>
      <vt:lpstr>Class Example</vt:lpstr>
      <vt:lpstr>Data Members</vt:lpstr>
      <vt:lpstr>Struct Vs Class </vt:lpstr>
      <vt:lpstr>Function  Members</vt:lpstr>
      <vt:lpstr>Constructors</vt:lpstr>
      <vt:lpstr>Constructors</vt:lpstr>
      <vt:lpstr>Constructor contd….</vt:lpstr>
      <vt:lpstr>Default constructor</vt:lpstr>
      <vt:lpstr>Copy Constructor</vt:lpstr>
      <vt:lpstr>Constructor overloading</vt:lpstr>
      <vt:lpstr>Destructors</vt:lpstr>
      <vt:lpstr>Destructor example</vt:lpstr>
      <vt:lpstr>Access specifiers</vt:lpstr>
      <vt:lpstr>FOR ADVANCED PROGRAMMERS</vt:lpstr>
      <vt:lpstr>PowerPoint Presentation</vt:lpstr>
      <vt:lpstr>Difference between Public and Protected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Jayasree Narayanan</dc:creator>
  <cp:revision>12</cp:revision>
  <dcterms:created xsi:type="dcterms:W3CDTF">2020-07-19T09:22:17Z</dcterms:created>
  <dcterms:modified xsi:type="dcterms:W3CDTF">2020-11-17T04:22:19Z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0x010100D6A06BFE924DEA45A2963CDCA2643CA3</vt:lpwstr>
  </property>
</Properties>
</file>