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2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26A8F-B47D-908E-801E-C62846A54C6D}" v="1" dt="2020-08-18T01:40:10.283"/>
    <p1510:client id="{1261F0D2-6636-E568-2596-7045B2E0FEBB}" v="8" dt="2020-11-07T12:10:09.497"/>
    <p1510:client id="{3020B75D-7A4D-6A7B-0232-FDE2D888FF81}" v="15" dt="2020-09-07T08:53:06.547"/>
    <p1510:client id="{77573714-406F-BA1E-DF4B-F53F73298C57}" v="2" dt="2020-09-08T06:42:01.387"/>
    <p1510:client id="{B3D4543F-8232-04DB-7C76-88E0809E39D8}" v="77" dt="2020-09-11T03:04:48.790"/>
    <p1510:client id="{BBC7AC89-6A0E-8024-07CC-EE8FC1E3BE88}" v="2" dt="2020-11-08T17:44:02.410"/>
    <p1510:client id="{FACFAEED-70E9-184F-C073-63DF51EE9124}" v="22" dt="2020-09-08T03:23:09.712"/>
    <p1510:client id="{FF7FEF4A-BE98-B6B9-3254-3BFF386C8072}" v="94" dt="2020-08-17T08:32:2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FF7FEF4A-BE98-B6B9-3254-3BFF386C8072}"/>
    <pc:docChg chg="modSld">
      <pc:chgData name="Jayasree Narayanan" userId="S::jayasreen@am.amrita.edu::1b818bb5-1fba-4709-8e50-814e7a89f52f" providerId="AD" clId="Web-{FF7FEF4A-BE98-B6B9-3254-3BFF386C8072}" dt="2020-08-17T08:32:25.613" v="92" actId="20577"/>
      <pc:docMkLst>
        <pc:docMk/>
      </pc:docMkLst>
      <pc:sldChg chg="modSp">
        <pc:chgData name="Jayasree Narayanan" userId="S::jayasreen@am.amrita.edu::1b818bb5-1fba-4709-8e50-814e7a89f52f" providerId="AD" clId="Web-{FF7FEF4A-BE98-B6B9-3254-3BFF386C8072}" dt="2020-08-17T07:58:47.195" v="34" actId="1076"/>
        <pc:sldMkLst>
          <pc:docMk/>
          <pc:sldMk cId="2131599828" sldId="258"/>
        </pc:sldMkLst>
        <pc:spChg chg="mod">
          <ac:chgData name="Jayasree Narayanan" userId="S::jayasreen@am.amrita.edu::1b818bb5-1fba-4709-8e50-814e7a89f52f" providerId="AD" clId="Web-{FF7FEF4A-BE98-B6B9-3254-3BFF386C8072}" dt="2020-08-17T07:58:41.492" v="33" actId="14100"/>
          <ac:spMkLst>
            <pc:docMk/>
            <pc:sldMk cId="2131599828" sldId="258"/>
            <ac:spMk id="2" creationId="{9A5EEB09-A9B0-467D-8F7C-FF534F88C50F}"/>
          </ac:spMkLst>
        </pc:spChg>
        <pc:spChg chg="mod">
          <ac:chgData name="Jayasree Narayanan" userId="S::jayasreen@am.amrita.edu::1b818bb5-1fba-4709-8e50-814e7a89f52f" providerId="AD" clId="Web-{FF7FEF4A-BE98-B6B9-3254-3BFF386C8072}" dt="2020-08-17T07:58:47.195" v="34" actId="1076"/>
          <ac:spMkLst>
            <pc:docMk/>
            <pc:sldMk cId="2131599828" sldId="258"/>
            <ac:spMk id="3" creationId="{EEE1EA05-E723-475E-947B-D7AEBA2A970D}"/>
          </ac:spMkLst>
        </pc:spChg>
      </pc:sldChg>
      <pc:sldChg chg="modSp">
        <pc:chgData name="Jayasree Narayanan" userId="S::jayasreen@am.amrita.edu::1b818bb5-1fba-4709-8e50-814e7a89f52f" providerId="AD" clId="Web-{FF7FEF4A-BE98-B6B9-3254-3BFF386C8072}" dt="2020-08-17T08:32:25.613" v="92" actId="20577"/>
        <pc:sldMkLst>
          <pc:docMk/>
          <pc:sldMk cId="892835893" sldId="259"/>
        </pc:sldMkLst>
        <pc:spChg chg="mod">
          <ac:chgData name="Jayasree Narayanan" userId="S::jayasreen@am.amrita.edu::1b818bb5-1fba-4709-8e50-814e7a89f52f" providerId="AD" clId="Web-{FF7FEF4A-BE98-B6B9-3254-3BFF386C8072}" dt="2020-08-17T07:58:55.977" v="35" actId="14100"/>
          <ac:spMkLst>
            <pc:docMk/>
            <pc:sldMk cId="892835893" sldId="259"/>
            <ac:spMk id="2" creationId="{B63FCE82-AC2B-4A09-88EE-52553C261F6A}"/>
          </ac:spMkLst>
        </pc:spChg>
        <pc:spChg chg="mod">
          <ac:chgData name="Jayasree Narayanan" userId="S::jayasreen@am.amrita.edu::1b818bb5-1fba-4709-8e50-814e7a89f52f" providerId="AD" clId="Web-{FF7FEF4A-BE98-B6B9-3254-3BFF386C8072}" dt="2020-08-17T08:32:25.613" v="92" actId="20577"/>
          <ac:spMkLst>
            <pc:docMk/>
            <pc:sldMk cId="892835893" sldId="259"/>
            <ac:spMk id="4" creationId="{31B9F6C8-BA93-458C-AC00-D958E6ECC8A4}"/>
          </ac:spMkLst>
        </pc:spChg>
      </pc:sldChg>
    </pc:docChg>
  </pc:docChgLst>
  <pc:docChgLst>
    <pc:chgData name="Mahima C Mannava-AM.EN.U4CSE19168" userId="S::mahimacmannwa@am.students.amrita.edu::d763834d-4dd0-4486-ab27-80a2a4a3538d" providerId="AD" clId="Web-{BBC7AC89-6A0E-8024-07CC-EE8FC1E3BE88}"/>
    <pc:docChg chg="sldOrd">
      <pc:chgData name="Mahima C Mannava-AM.EN.U4CSE19168" userId="S::mahimacmannwa@am.students.amrita.edu::d763834d-4dd0-4486-ab27-80a2a4a3538d" providerId="AD" clId="Web-{BBC7AC89-6A0E-8024-07CC-EE8FC1E3BE88}" dt="2020-11-08T17:44:02.410" v="1"/>
      <pc:docMkLst>
        <pc:docMk/>
      </pc:docMkLst>
      <pc:sldChg chg="ord">
        <pc:chgData name="Mahima C Mannava-AM.EN.U4CSE19168" userId="S::mahimacmannwa@am.students.amrita.edu::d763834d-4dd0-4486-ab27-80a2a4a3538d" providerId="AD" clId="Web-{BBC7AC89-6A0E-8024-07CC-EE8FC1E3BE88}" dt="2020-11-08T17:44:02.410" v="1"/>
        <pc:sldMkLst>
          <pc:docMk/>
          <pc:sldMk cId="892835893" sldId="259"/>
        </pc:sldMkLst>
      </pc:sldChg>
    </pc:docChg>
  </pc:docChgLst>
  <pc:docChgLst>
    <pc:chgData name="Pyreddychethansaikumarreddy" userId="S::pcsaikumarreddy@am.students.amrita.edu::3dbab0f6-55cf-4266-ab85-ad6c083c13bf" providerId="AD" clId="Web-{00226A8F-B47D-908E-801E-C62846A54C6D}"/>
    <pc:docChg chg="sldOrd">
      <pc:chgData name="Pyreddychethansaikumarreddy" userId="S::pcsaikumarreddy@am.students.amrita.edu::3dbab0f6-55cf-4266-ab85-ad6c083c13bf" providerId="AD" clId="Web-{00226A8F-B47D-908E-801E-C62846A54C6D}" dt="2020-08-18T01:40:10.283" v="0"/>
      <pc:docMkLst>
        <pc:docMk/>
      </pc:docMkLst>
      <pc:sldChg chg="ord">
        <pc:chgData name="Pyreddychethansaikumarreddy" userId="S::pcsaikumarreddy@am.students.amrita.edu::3dbab0f6-55cf-4266-ab85-ad6c083c13bf" providerId="AD" clId="Web-{00226A8F-B47D-908E-801E-C62846A54C6D}" dt="2020-08-18T01:40:10.283" v="0"/>
        <pc:sldMkLst>
          <pc:docMk/>
          <pc:sldMk cId="3334073352" sldId="262"/>
        </pc:sldMkLst>
      </pc:sldChg>
    </pc:docChg>
  </pc:docChgLst>
  <pc:docChgLst>
    <pc:chgData name="Pyreddychethansaikumarreddy-AM.EN.U4CSE19243" userId="S::pcsaikumarreddy@am.students.amrita.edu::3dbab0f6-55cf-4266-ab85-ad6c083c13bf" providerId="AD" clId="Web-{1261F0D2-6636-E568-2596-7045B2E0FEBB}"/>
    <pc:docChg chg="addSld delSld">
      <pc:chgData name="Pyreddychethansaikumarreddy-AM.EN.U4CSE19243" userId="S::pcsaikumarreddy@am.students.amrita.edu::3dbab0f6-55cf-4266-ab85-ad6c083c13bf" providerId="AD" clId="Web-{1261F0D2-6636-E568-2596-7045B2E0FEBB}" dt="2020-11-07T12:10:09.497" v="7"/>
      <pc:docMkLst>
        <pc:docMk/>
      </pc:docMkLst>
      <pc:sldChg chg="new del">
        <pc:chgData name="Pyreddychethansaikumarreddy-AM.EN.U4CSE19243" userId="S::pcsaikumarreddy@am.students.amrita.edu::3dbab0f6-55cf-4266-ab85-ad6c083c13bf" providerId="AD" clId="Web-{1261F0D2-6636-E568-2596-7045B2E0FEBB}" dt="2020-11-07T12:10:01.215" v="4"/>
        <pc:sldMkLst>
          <pc:docMk/>
          <pc:sldMk cId="3164135841" sldId="267"/>
        </pc:sldMkLst>
      </pc:sldChg>
      <pc:sldChg chg="new del">
        <pc:chgData name="Pyreddychethansaikumarreddy-AM.EN.U4CSE19243" userId="S::pcsaikumarreddy@am.students.amrita.edu::3dbab0f6-55cf-4266-ab85-ad6c083c13bf" providerId="AD" clId="Web-{1261F0D2-6636-E568-2596-7045B2E0FEBB}" dt="2020-11-07T12:10:04.090" v="5"/>
        <pc:sldMkLst>
          <pc:docMk/>
          <pc:sldMk cId="3626306181" sldId="268"/>
        </pc:sldMkLst>
      </pc:sldChg>
      <pc:sldChg chg="new del">
        <pc:chgData name="Pyreddychethansaikumarreddy-AM.EN.U4CSE19243" userId="S::pcsaikumarreddy@am.students.amrita.edu::3dbab0f6-55cf-4266-ab85-ad6c083c13bf" providerId="AD" clId="Web-{1261F0D2-6636-E568-2596-7045B2E0FEBB}" dt="2020-11-07T12:10:06.684" v="6"/>
        <pc:sldMkLst>
          <pc:docMk/>
          <pc:sldMk cId="1109362874" sldId="269"/>
        </pc:sldMkLst>
      </pc:sldChg>
      <pc:sldChg chg="new del">
        <pc:chgData name="Pyreddychethansaikumarreddy-AM.EN.U4CSE19243" userId="S::pcsaikumarreddy@am.students.amrita.edu::3dbab0f6-55cf-4266-ab85-ad6c083c13bf" providerId="AD" clId="Web-{1261F0D2-6636-E568-2596-7045B2E0FEBB}" dt="2020-11-07T12:10:09.497" v="7"/>
        <pc:sldMkLst>
          <pc:docMk/>
          <pc:sldMk cId="824952745" sldId="270"/>
        </pc:sldMkLst>
      </pc:sldChg>
    </pc:docChg>
  </pc:docChgLst>
  <pc:docChgLst>
    <pc:chgData clId="Web-{FACFAEED-70E9-184F-C073-63DF51EE9124}"/>
    <pc:docChg chg="modSld">
      <pc:chgData name="" userId="" providerId="" clId="Web-{FACFAEED-70E9-184F-C073-63DF51EE9124}" dt="2020-09-08T03:23:07.994" v="19" actId="20577"/>
      <pc:docMkLst>
        <pc:docMk/>
      </pc:docMkLst>
      <pc:sldChg chg="modSp">
        <pc:chgData name="" userId="" providerId="" clId="Web-{FACFAEED-70E9-184F-C073-63DF51EE9124}" dt="2020-09-08T03:23:07.994" v="18" actId="20577"/>
        <pc:sldMkLst>
          <pc:docMk/>
          <pc:sldMk cId="3486606070" sldId="256"/>
        </pc:sldMkLst>
        <pc:spChg chg="mod">
          <ac:chgData name="" userId="" providerId="" clId="Web-{FACFAEED-70E9-184F-C073-63DF51EE9124}" dt="2020-09-08T03:23:07.994" v="18" actId="20577"/>
          <ac:spMkLst>
            <pc:docMk/>
            <pc:sldMk cId="3486606070" sldId="256"/>
            <ac:spMk id="2" creationId="{0B48E5D0-1DF3-4A83-AF51-990EB99A7697}"/>
          </ac:spMkLst>
        </pc:spChg>
      </pc:sldChg>
    </pc:docChg>
  </pc:docChgLst>
  <pc:docChgLst>
    <pc:chgData name="Jayasree Narayanan" userId="S::jayasreen@am.amrita.edu::1b818bb5-1fba-4709-8e50-814e7a89f52f" providerId="AD" clId="Web-{3020B75D-7A4D-6A7B-0232-FDE2D888FF81}"/>
    <pc:docChg chg="modSld">
      <pc:chgData name="Jayasree Narayanan" userId="S::jayasreen@am.amrita.edu::1b818bb5-1fba-4709-8e50-814e7a89f52f" providerId="AD" clId="Web-{3020B75D-7A4D-6A7B-0232-FDE2D888FF81}" dt="2020-09-07T08:53:06.547" v="14" actId="20577"/>
      <pc:docMkLst>
        <pc:docMk/>
      </pc:docMkLst>
      <pc:sldChg chg="modSp">
        <pc:chgData name="Jayasree Narayanan" userId="S::jayasreen@am.amrita.edu::1b818bb5-1fba-4709-8e50-814e7a89f52f" providerId="AD" clId="Web-{3020B75D-7A4D-6A7B-0232-FDE2D888FF81}" dt="2020-09-07T08:53:06.541" v="13" actId="20577"/>
        <pc:sldMkLst>
          <pc:docMk/>
          <pc:sldMk cId="892835893" sldId="259"/>
        </pc:sldMkLst>
        <pc:spChg chg="mod">
          <ac:chgData name="Jayasree Narayanan" userId="S::jayasreen@am.amrita.edu::1b818bb5-1fba-4709-8e50-814e7a89f52f" providerId="AD" clId="Web-{3020B75D-7A4D-6A7B-0232-FDE2D888FF81}" dt="2020-09-07T08:53:06.541" v="13" actId="20577"/>
          <ac:spMkLst>
            <pc:docMk/>
            <pc:sldMk cId="892835893" sldId="259"/>
            <ac:spMk id="4" creationId="{31B9F6C8-BA93-458C-AC00-D958E6ECC8A4}"/>
          </ac:spMkLst>
        </pc:spChg>
      </pc:sldChg>
    </pc:docChg>
  </pc:docChgLst>
  <pc:docChgLst>
    <pc:chgData name="Jayasree Narayanan" userId="S::jayasreen@am.amrita.edu::1b818bb5-1fba-4709-8e50-814e7a89f52f" providerId="AD" clId="Web-{FACFAEED-70E9-184F-C073-63DF51EE9124}"/>
    <pc:docChg chg="">
      <pc:chgData name="Jayasree Narayanan" userId="S::jayasreen@am.amrita.edu::1b818bb5-1fba-4709-8e50-814e7a89f52f" providerId="AD" clId="Web-{FACFAEED-70E9-184F-C073-63DF51EE9124}" dt="2020-09-08T03:23:09.150" v="0" actId="20577"/>
      <pc:docMkLst>
        <pc:docMk/>
      </pc:docMkLst>
    </pc:docChg>
  </pc:docChgLst>
  <pc:docChgLst>
    <pc:chgData name="Jayasree Narayanan" userId="S::jayasreen@am.amrita.edu::1b818bb5-1fba-4709-8e50-814e7a89f52f" providerId="AD" clId="Web-{B3D4543F-8232-04DB-7C76-88E0809E39D8}"/>
    <pc:docChg chg="modSld sldOrd">
      <pc:chgData name="Jayasree Narayanan" userId="S::jayasreen@am.amrita.edu::1b818bb5-1fba-4709-8e50-814e7a89f52f" providerId="AD" clId="Web-{B3D4543F-8232-04DB-7C76-88E0809E39D8}" dt="2020-09-11T03:04:48.790" v="74" actId="20577"/>
      <pc:docMkLst>
        <pc:docMk/>
      </pc:docMkLst>
      <pc:sldChg chg="modSp">
        <pc:chgData name="Jayasree Narayanan" userId="S::jayasreen@am.amrita.edu::1b818bb5-1fba-4709-8e50-814e7a89f52f" providerId="AD" clId="Web-{B3D4543F-8232-04DB-7C76-88E0809E39D8}" dt="2020-09-11T03:03:33.175" v="30" actId="20577"/>
        <pc:sldMkLst>
          <pc:docMk/>
          <pc:sldMk cId="2184793393" sldId="260"/>
        </pc:sldMkLst>
        <pc:spChg chg="mod">
          <ac:chgData name="Jayasree Narayanan" userId="S::jayasreen@am.amrita.edu::1b818bb5-1fba-4709-8e50-814e7a89f52f" providerId="AD" clId="Web-{B3D4543F-8232-04DB-7C76-88E0809E39D8}" dt="2020-09-11T03:03:33.175" v="30" actId="20577"/>
          <ac:spMkLst>
            <pc:docMk/>
            <pc:sldMk cId="2184793393" sldId="260"/>
            <ac:spMk id="2" creationId="{DDCDA02B-14C8-434F-B5E7-B6619BFDD7E4}"/>
          </ac:spMkLst>
        </pc:spChg>
      </pc:sldChg>
      <pc:sldChg chg="modSp ord">
        <pc:chgData name="Jayasree Narayanan" userId="S::jayasreen@am.amrita.edu::1b818bb5-1fba-4709-8e50-814e7a89f52f" providerId="AD" clId="Web-{B3D4543F-8232-04DB-7C76-88E0809E39D8}" dt="2020-09-11T03:04:48.665" v="73" actId="20577"/>
        <pc:sldMkLst>
          <pc:docMk/>
          <pc:sldMk cId="3334073352" sldId="262"/>
        </pc:sldMkLst>
        <pc:spChg chg="mod">
          <ac:chgData name="Jayasree Narayanan" userId="S::jayasreen@am.amrita.edu::1b818bb5-1fba-4709-8e50-814e7a89f52f" providerId="AD" clId="Web-{B3D4543F-8232-04DB-7C76-88E0809E39D8}" dt="2020-09-11T03:04:48.665" v="73" actId="20577"/>
          <ac:spMkLst>
            <pc:docMk/>
            <pc:sldMk cId="3334073352" sldId="262"/>
            <ac:spMk id="3" creationId="{A096A7A0-28BF-45DA-9486-E48F02161E2C}"/>
          </ac:spMkLst>
        </pc:spChg>
      </pc:sldChg>
      <pc:sldChg chg="modSp">
        <pc:chgData name="Jayasree Narayanan" userId="S::jayasreen@am.amrita.edu::1b818bb5-1fba-4709-8e50-814e7a89f52f" providerId="AD" clId="Web-{B3D4543F-8232-04DB-7C76-88E0809E39D8}" dt="2020-09-11T03:03:56.208" v="47" actId="20577"/>
        <pc:sldMkLst>
          <pc:docMk/>
          <pc:sldMk cId="2072158125" sldId="263"/>
        </pc:sldMkLst>
        <pc:spChg chg="mod">
          <ac:chgData name="Jayasree Narayanan" userId="S::jayasreen@am.amrita.edu::1b818bb5-1fba-4709-8e50-814e7a89f52f" providerId="AD" clId="Web-{B3D4543F-8232-04DB-7C76-88E0809E39D8}" dt="2020-09-11T03:03:56.208" v="47" actId="20577"/>
          <ac:spMkLst>
            <pc:docMk/>
            <pc:sldMk cId="2072158125" sldId="263"/>
            <ac:spMk id="2" creationId="{87C89EAF-E584-40B2-9482-A07AECE0F56C}"/>
          </ac:spMkLst>
        </pc:spChg>
      </pc:sldChg>
    </pc:docChg>
  </pc:docChgLst>
  <pc:docChgLst>
    <pc:chgData name="Yash Ladani-AM.EN.U4CSE19262" userId="S::yashladani@am.students.amrita.edu::97d23f0b-9ad2-4673-b89f-ca5960b77631" providerId="AD" clId="Web-{77573714-406F-BA1E-DF4B-F53F73298C57}"/>
    <pc:docChg chg="addSld delSld">
      <pc:chgData name="Yash Ladani-AM.EN.U4CSE19262" userId="S::yashladani@am.students.amrita.edu::97d23f0b-9ad2-4673-b89f-ca5960b77631" providerId="AD" clId="Web-{77573714-406F-BA1E-DF4B-F53F73298C57}" dt="2020-09-08T06:42:01.215" v="1"/>
      <pc:docMkLst>
        <pc:docMk/>
      </pc:docMkLst>
      <pc:sldChg chg="add del">
        <pc:chgData name="Yash Ladani-AM.EN.U4CSE19262" userId="S::yashladani@am.students.amrita.edu::97d23f0b-9ad2-4673-b89f-ca5960b77631" providerId="AD" clId="Web-{77573714-406F-BA1E-DF4B-F53F73298C57}" dt="2020-09-08T06:42:01.215" v="1"/>
        <pc:sldMkLst>
          <pc:docMk/>
          <pc:sldMk cId="238740764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A16-31BF-419C-BD8A-AF7BE52D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F7C6-5372-462B-AC0F-FC6896BB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7701-CD25-472A-B0CE-06C4B014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22B2-523A-4158-96DC-327E8F7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27A7-B8E4-490F-A40F-4C3CEB02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D1C1-3F61-4A43-AC17-38FA8CB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3B03F-C022-4248-BF46-407701A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0BBE-8454-4533-ABE7-A4A8C9C7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4DD0-E91C-4E1C-9E23-1033A4D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D186-CF8A-4F40-AA8A-757C2CCA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1715D-BED1-4A8E-998B-46AF8348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89E9-C6B0-4D29-B54D-CE9CBF65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57C5-78FE-438A-AA08-A10389B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1134-C0CD-49C5-84F9-75D3896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F168-465F-4E25-B17F-F231F9B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605-4CCD-48E9-AD4D-4589F837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CAE-75BF-463D-86B2-3C7BE6AD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EAEB-0399-40CA-AA74-B05D3E5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6602-58C6-41F1-810E-30A31A9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421C-9D1E-43ED-AE17-360D53D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835-0117-4E6A-8BF2-8FAD8FC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CDC0-5236-4FB0-9423-F10AD2B3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FF2F-6348-429B-B4CA-030C8C8E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6279-80CD-41BC-8064-D619B5F1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2568-1D47-44EB-B54E-6615E721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B210-048A-4442-9892-F5B2A529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7603-6ACD-438D-89BC-BC5F1995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205E-78D3-4093-92AE-D7F04E51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61F6-6EA5-4149-9F1E-569BF4C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5FAA-533F-40FC-A670-44D77F64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AD3E-A310-47B7-A1D8-5D948EF5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E0D-CDCB-4D05-BFE1-EB0CF119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0EE-F359-4026-8ACF-9B9EB4E7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80F9F-BE4C-4A40-A8E0-CF6E1AC2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AEE15-D6D6-4479-AB1A-B7487B098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F2F6-68C7-49EC-9590-E3A3F48E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3F151-7186-48DC-AEAC-16AC7B33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E8EC-63C2-47F4-B983-A3F1699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53F9E-4613-43BB-A8D7-D813F62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F232-6674-4311-9A9B-BA7FE339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88BF6-39D4-4B32-B4B8-BA85CF6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15775-C098-4C30-B74C-9B80A08C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99EA1-8E43-45DC-953F-F29F9430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A5DCF-F340-4519-A049-E20EB8C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F7E7-4607-4376-A42F-880DF48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CE5-9826-47E5-8943-96079D24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80E2-6413-4173-8F44-21E82753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6E97-41C2-4183-81A0-03A75ECA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58E0-EA75-4AC6-89E8-042D703FF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2A4C-8F0A-48C7-B7FD-E7E4F25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C5E-996C-4275-8ADD-B55A800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1FE3-C97A-4228-A871-E2A316F3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D8C9-07B7-4F66-8D65-F979DE36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51B5E-59A6-4BB9-B9FD-5C25ED1D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83FB-75B1-44C6-8E44-1907AFF2F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ACF4-F02C-41E6-9F8C-FB9A570C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E4A5-D533-4B0A-BED4-F5B3EB3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24F3-A909-447D-B76D-2C3CF8D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402A0-C432-4C9C-B87F-050ADE3C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BF79-74F5-4192-85B9-71C656E2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5E78-0C9B-48E8-9450-1F9078AE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AF3-F059-45EF-A729-39E51296A47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0BE1-AD9C-4B88-88C0-2A0C72DC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F7E-E352-4684-9137-431BFF70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rray/array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E5D0-1DF3-4A83-AF51-990EB99A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Templates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154E-F0FD-4ADE-8535-2C254B3B0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D4A3-FD80-4508-92B6-44FC290D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5588"/>
          </a:xfrm>
        </p:spPr>
        <p:txBody>
          <a:bodyPr/>
          <a:lstStyle/>
          <a:p>
            <a:r>
              <a:rPr lang="en-US"/>
              <a:t>Data member functions – element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E400-BFDA-45F3-A0B5-3EEAFA16CDC9}"/>
              </a:ext>
            </a:extLst>
          </p:cNvPr>
          <p:cNvSpPr txBox="1"/>
          <p:nvPr/>
        </p:nvSpPr>
        <p:spPr>
          <a:xfrm>
            <a:off x="1364566" y="763227"/>
            <a:ext cx="6095643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Using iterators</a:t>
            </a:r>
          </a:p>
          <a:p>
            <a:endParaRPr lang="en-US"/>
          </a:p>
          <a:p>
            <a:r>
              <a:rPr lang="en-IN" sz="2400"/>
              <a:t>array&lt;int,5&gt;::iterator </a:t>
            </a:r>
            <a:r>
              <a:rPr lang="en-IN" sz="2400" err="1"/>
              <a:t>i</a:t>
            </a:r>
            <a:r>
              <a:rPr lang="en-IN" sz="2400"/>
              <a:t>;</a:t>
            </a:r>
          </a:p>
          <a:p>
            <a:r>
              <a:rPr lang="en-IN" sz="2400"/>
              <a:t>for(</a:t>
            </a:r>
            <a:r>
              <a:rPr lang="en-IN" sz="2400" err="1"/>
              <a:t>i</a:t>
            </a:r>
            <a:r>
              <a:rPr lang="en-IN" sz="2400"/>
              <a:t>= myarray2.begin(); </a:t>
            </a:r>
            <a:r>
              <a:rPr lang="en-IN" sz="2400" err="1"/>
              <a:t>i</a:t>
            </a:r>
            <a:r>
              <a:rPr lang="en-IN" sz="2400"/>
              <a:t> &lt; myarray2.end(); </a:t>
            </a:r>
            <a:r>
              <a:rPr lang="en-IN" sz="2400" err="1"/>
              <a:t>i</a:t>
            </a:r>
            <a:r>
              <a:rPr lang="en-IN" sz="2400"/>
              <a:t>++)</a:t>
            </a:r>
          </a:p>
          <a:p>
            <a:r>
              <a:rPr lang="en-IN" sz="2400"/>
              <a:t>           </a:t>
            </a:r>
            <a:r>
              <a:rPr lang="en-IN" sz="2400" err="1"/>
              <a:t>cout</a:t>
            </a:r>
            <a:r>
              <a:rPr lang="en-IN" sz="2400"/>
              <a:t> &lt;&lt; *I &lt;&lt; ‘  ‘;</a:t>
            </a:r>
          </a:p>
          <a:p>
            <a:endParaRPr lang="en-IN" sz="2400"/>
          </a:p>
          <a:p>
            <a:r>
              <a:rPr lang="en-IN" sz="2400"/>
              <a:t>for (int j:myarray2)</a:t>
            </a:r>
          </a:p>
          <a:p>
            <a:r>
              <a:rPr lang="en-IN" sz="2400"/>
              <a:t>	</a:t>
            </a:r>
            <a:r>
              <a:rPr lang="en-IN" sz="2400" err="1"/>
              <a:t>cout</a:t>
            </a:r>
            <a:r>
              <a:rPr lang="en-IN" sz="2400"/>
              <a:t> &lt;&lt; j &lt;&lt; " ";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myarray2.at(3);</a:t>
            </a:r>
          </a:p>
          <a:p>
            <a:r>
              <a:rPr lang="en-IN" sz="2400"/>
              <a:t>	  </a:t>
            </a:r>
          </a:p>
          <a:p>
            <a:r>
              <a:rPr lang="en-IN" sz="2400"/>
              <a:t> </a:t>
            </a:r>
            <a:r>
              <a:rPr lang="en-IN" sz="2400" err="1"/>
              <a:t>cout</a:t>
            </a:r>
            <a:r>
              <a:rPr lang="en-IN" sz="2400"/>
              <a:t> &lt;&lt; " " &lt;&lt; myarray2[3] &lt;&lt; </a:t>
            </a:r>
            <a:r>
              <a:rPr lang="en-IN" sz="2400" err="1"/>
              <a:t>endl</a:t>
            </a:r>
            <a:r>
              <a:rPr lang="en-IN" sz="2400"/>
              <a:t>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myarray2.front();</a:t>
            </a:r>
          </a:p>
          <a:p>
            <a:endParaRPr lang="en-IN" sz="2400"/>
          </a:p>
          <a:p>
            <a:r>
              <a:rPr lang="en-IN" sz="2400" err="1"/>
              <a:t>cout</a:t>
            </a:r>
            <a:r>
              <a:rPr lang="en-IN" sz="2400"/>
              <a:t> &lt;&lt; myarray2.back();</a:t>
            </a:r>
          </a:p>
          <a:p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046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65BE-59F8-498E-9985-DB9146A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661182"/>
          </a:xfrm>
        </p:spPr>
        <p:txBody>
          <a:bodyPr>
            <a:normAutofit fontScale="90000"/>
          </a:bodyPr>
          <a:lstStyle/>
          <a:p>
            <a:r>
              <a:rPr lang="en-US"/>
              <a:t>Member functions of Array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B9A97B-E8C7-47F8-B6A9-3D23A80F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36212"/>
            <a:ext cx="9670366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Iterators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Arial Unicode MS"/>
              </a:rPr>
              <a:t>	b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egin, end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Capacity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Size, 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max_size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empty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>
                <a:latin typeface="Arial Unicode MS"/>
              </a:rPr>
              <a:t>Element access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Operator </a:t>
            </a:r>
            <a:r>
              <a:rPr lang="en-US" altLang="en-US" sz="2400" b="1">
                <a:latin typeface="Arial Unicode MS"/>
              </a:rPr>
              <a:t>[], at, front, back,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Fill, swap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b="1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hlinkClick r:id="rId2"/>
              </a:rPr>
              <a:t>http://www.cplusplus.com/reference/array/array/</a:t>
            </a:r>
            <a:endParaRPr lang="en-US" altLang="en-US" sz="2400" b="1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/>
              <a:t>array.cpp  arraystl.cpp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b="1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779-1B9C-475C-BC4B-DF8DD7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33"/>
            <a:ext cx="10515600" cy="863871"/>
          </a:xfrm>
        </p:spPr>
        <p:txBody>
          <a:bodyPr>
            <a:normAutofit/>
          </a:bodyPr>
          <a:lstStyle/>
          <a:p>
            <a:r>
              <a:rPr lang="en-US"/>
              <a:t>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EC0F2-BED6-4E4E-9521-6A3B605D2193}"/>
              </a:ext>
            </a:extLst>
          </p:cNvPr>
          <p:cNvSpPr/>
          <p:nvPr/>
        </p:nvSpPr>
        <p:spPr>
          <a:xfrm>
            <a:off x="1113692" y="745589"/>
            <a:ext cx="99646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latin typeface="NimbusRomNo9L-Medi"/>
              </a:rPr>
              <a:t>generic programming</a:t>
            </a:r>
            <a:r>
              <a:rPr lang="en-IN" sz="2400">
                <a:latin typeface="NimbusSanL-Regu"/>
              </a:rPr>
              <a:t>: 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algorithms written in terms of types to be specified later (i.e., algorithms are generic in sense of being applicable to any type that meets only some very basic constraints)</a:t>
            </a:r>
          </a:p>
          <a:p>
            <a:endParaRPr lang="en-IN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templates facilitate generic programming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extremely important language feature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avoids code duplication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leads to highly efficient and customizable code</a:t>
            </a:r>
          </a:p>
          <a:p>
            <a:endParaRPr lang="en-IN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promotes code reuse</a:t>
            </a:r>
          </a:p>
          <a:p>
            <a:endParaRPr lang="en-US" sz="24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C++ standard library makes very heavy use of templates (actually, most of</a:t>
            </a:r>
          </a:p>
          <a:p>
            <a:r>
              <a:rPr lang="en-IN" sz="2400">
                <a:solidFill>
                  <a:srgbClr val="000000"/>
                </a:solidFill>
                <a:latin typeface="NimbusSanL-Regu"/>
              </a:rPr>
              <a:t>standard library consists of templates)</a:t>
            </a:r>
          </a:p>
        </p:txBody>
      </p:sp>
    </p:spTree>
    <p:extLst>
      <p:ext uri="{BB962C8B-B14F-4D97-AF65-F5344CB8AC3E}">
        <p14:creationId xmlns:p14="http://schemas.microsoft.com/office/powerpoint/2010/main" val="339591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EB09-A9B0-467D-8F7C-FF534F88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325548"/>
          </a:xfrm>
        </p:spPr>
        <p:txBody>
          <a:bodyPr>
            <a:normAutofit fontScale="90000"/>
          </a:bodyPr>
          <a:lstStyle/>
          <a:p>
            <a:r>
              <a:rPr lang="en-US"/>
              <a:t>Motivation for Function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EA05-E723-475E-947B-D7AEBA2A970D}"/>
              </a:ext>
            </a:extLst>
          </p:cNvPr>
          <p:cNvSpPr/>
          <p:nvPr/>
        </p:nvSpPr>
        <p:spPr>
          <a:xfrm>
            <a:off x="993496" y="568975"/>
            <a:ext cx="93801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NimbusSanL-Regu"/>
              </a:rPr>
              <a:t>consider following functions:</a:t>
            </a:r>
          </a:p>
          <a:p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>
              <a:solidFill>
                <a:srgbClr val="000000"/>
              </a:solidFill>
              <a:latin typeface="NimbusMonL-Regu"/>
            </a:endParaRPr>
          </a:p>
          <a:p>
            <a:r>
              <a:rPr lang="en-US" sz="2400" i="1">
                <a:solidFill>
                  <a:srgbClr val="000000"/>
                </a:solidFill>
                <a:latin typeface="NimbusMonL-ReguObli"/>
              </a:rPr>
              <a:t>// more similar-looking max functions...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0000"/>
                </a:solidFill>
                <a:latin typeface="NimbusSanL-Regu"/>
              </a:rPr>
              <a:t>each of above functions has </a:t>
            </a:r>
            <a:r>
              <a:rPr lang="en-IN" sz="2400" i="1">
                <a:solidFill>
                  <a:srgbClr val="FF00FF"/>
                </a:solidFill>
                <a:latin typeface="NimbusRomNo9L-MediItal"/>
              </a:rPr>
              <a:t>same general form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; that is, for some type </a:t>
            </a:r>
            <a:r>
              <a:rPr lang="en-IN" sz="2400">
                <a:solidFill>
                  <a:srgbClr val="000000"/>
                </a:solidFill>
                <a:latin typeface="NimbusMonL-Regu"/>
              </a:rPr>
              <a:t>T</a:t>
            </a:r>
            <a:r>
              <a:rPr lang="en-IN" sz="2400">
                <a:solidFill>
                  <a:srgbClr val="000000"/>
                </a:solidFill>
                <a:latin typeface="NimbusSanL-Regu"/>
              </a:rPr>
              <a:t>,</a:t>
            </a:r>
          </a:p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we have:</a:t>
            </a:r>
          </a:p>
          <a:p>
            <a:r>
              <a:rPr lang="fr-FR" sz="2400">
                <a:solidFill>
                  <a:srgbClr val="000000"/>
                </a:solidFill>
                <a:latin typeface="NimbusMonL-Regu"/>
              </a:rPr>
              <a:t>T max(T x, T y)</a:t>
            </a:r>
          </a:p>
          <a:p>
            <a:r>
              <a:rPr lang="es-ES" sz="24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>
              <a:solidFill>
                <a:srgbClr val="000000"/>
              </a:solidFill>
              <a:latin typeface="NimbusMo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would be nice if we did not have to repeatedly type, debug, test, and</a:t>
            </a:r>
          </a:p>
          <a:p>
            <a:r>
              <a:rPr lang="en-US" sz="2400"/>
              <a:t>maintain nearly identical code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in effect, would like code to be parameterized on type 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15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FCE82-AC2B-4A09-88EE-52553C261F6A}"/>
              </a:ext>
            </a:extLst>
          </p:cNvPr>
          <p:cNvSpPr txBox="1"/>
          <p:nvPr/>
        </p:nvSpPr>
        <p:spPr>
          <a:xfrm>
            <a:off x="787791" y="0"/>
            <a:ext cx="285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Function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F6C8-BA93-458C-AC00-D958E6ECC8A4}"/>
              </a:ext>
            </a:extLst>
          </p:cNvPr>
          <p:cNvSpPr/>
          <p:nvPr/>
        </p:nvSpPr>
        <p:spPr>
          <a:xfrm>
            <a:off x="744659" y="523221"/>
            <a:ext cx="11279237" cy="64017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C0FF"/>
                </a:solidFill>
                <a:latin typeface="NimbusRomNo9L-Medi"/>
              </a:rPr>
              <a:t>function template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family of functions parameterized by one or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parameters </a:t>
            </a:r>
          </a:p>
          <a:p>
            <a:endParaRPr lang="en-US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each template parameter can be: non-type (integral constant), type,</a:t>
            </a:r>
          </a:p>
          <a:p>
            <a:r>
              <a:rPr lang="en-IN" sz="2000">
                <a:solidFill>
                  <a:srgbClr val="000000"/>
                </a:solidFill>
                <a:latin typeface="NimbusSanL-Regu"/>
              </a:rPr>
              <a:t>template, or parameter pack (in case of variadic template)</a:t>
            </a:r>
          </a:p>
          <a:p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syntax for template function has general form:</a:t>
            </a:r>
          </a:p>
          <a:p>
            <a:r>
              <a:rPr lang="en-US" sz="2000" b="1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>
                <a:solidFill>
                  <a:srgbClr val="000000"/>
                </a:solidFill>
                <a:latin typeface="NimbusRomNo9L-ReguItal"/>
              </a:rPr>
              <a:t>function declaration</a:t>
            </a:r>
          </a:p>
          <a:p>
            <a:endParaRPr lang="en-US" sz="2000">
              <a:solidFill>
                <a:srgbClr val="000000"/>
              </a:solidFill>
              <a:latin typeface="NimbusRomNo9L-ReguIt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: parameters on which template function depends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RomNo9L-ReguItal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: function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type parameter designated by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or </a:t>
            </a:r>
            <a:r>
              <a:rPr lang="en-IN" sz="2000" b="1" err="1">
                <a:solidFill>
                  <a:srgbClr val="000000"/>
                </a:solidFill>
                <a:latin typeface="NimbusMonL-Bold"/>
              </a:rPr>
              <a:t>typename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template parameter designated by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template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template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 parameter must use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keyword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non-type (integral constant) parameter designed by its type (e.g.,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declaration of class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T&gt; T max(T x, T y);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definition of function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 err="1">
                <a:solidFill>
                  <a:srgbClr val="000000"/>
                </a:solidFill>
                <a:latin typeface="NimbusMonL-Regu"/>
              </a:rPr>
              <a:t>typename</a:t>
            </a:r>
            <a:r>
              <a:rPr lang="fr-FR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>
                <a:solidFill>
                  <a:srgbClr val="000000"/>
                </a:solidFill>
                <a:latin typeface="NimbusMonL-Regu"/>
              </a:rPr>
              <a:t>T&gt; T max(T x, T y)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0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en-IN" sz="1000">
                <a:solidFill>
                  <a:srgbClr val="FFFFFF"/>
                </a:solidFill>
                <a:latin typeface="NimbusSanL-Regu"/>
              </a:rPr>
              <a:t> </a:t>
            </a:r>
            <a:r>
              <a:rPr lang="en-IN" sz="1000" b="0" i="0" u="none" strike="noStrike" baseline="0">
                <a:solidFill>
                  <a:srgbClr val="FFFFFF"/>
                </a:solidFill>
                <a:latin typeface="NimbusSanL-Regu"/>
              </a:rPr>
              <a:t>2016-01-18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A02B-14C8-434F-B5E7-B6619BFD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code  (see the sample code)</a:t>
            </a:r>
          </a:p>
        </p:txBody>
      </p:sp>
    </p:spTree>
    <p:extLst>
      <p:ext uri="{BB962C8B-B14F-4D97-AF65-F5344CB8AC3E}">
        <p14:creationId xmlns:p14="http://schemas.microsoft.com/office/powerpoint/2010/main" val="21847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C5AD9-3D12-42B2-A91F-256450B7CC2F}"/>
              </a:ext>
            </a:extLst>
          </p:cNvPr>
          <p:cNvSpPr/>
          <p:nvPr/>
        </p:nvSpPr>
        <p:spPr>
          <a:xfrm>
            <a:off x="703385" y="-45028"/>
            <a:ext cx="9228406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>
                <a:latin typeface="NimbusMonL-ReguObli"/>
              </a:rPr>
              <a:t>// compute minimum of two values</a:t>
            </a:r>
          </a:p>
          <a:p>
            <a:r>
              <a:rPr lang="en-US" sz="1050" b="0" i="0" u="none" strike="noStrike" baseline="0">
                <a:latin typeface="NimbusSanL-Regu"/>
              </a:rPr>
              <a:t>2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class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3 </a:t>
            </a:r>
            <a:r>
              <a:rPr lang="fr-FR">
                <a:latin typeface="NimbusMonL-Regu"/>
              </a:rPr>
              <a:t>T min(T x, T y) {</a:t>
            </a:r>
          </a:p>
          <a:p>
            <a:r>
              <a:rPr lang="es-ES" sz="1050" b="0" i="0" u="none" strike="noStrike" baseline="0">
                <a:latin typeface="NimbusSanL-Regu"/>
              </a:rPr>
              <a:t>4 </a:t>
            </a:r>
            <a:r>
              <a:rPr lang="es-ES" b="1" err="1">
                <a:latin typeface="NimbusMonL-Bold"/>
              </a:rPr>
              <a:t>return</a:t>
            </a:r>
            <a:r>
              <a:rPr lang="es-ES" b="1">
                <a:latin typeface="NimbusMonL-Bold"/>
              </a:rPr>
              <a:t> </a:t>
            </a:r>
            <a:r>
              <a:rPr lang="es-ES">
                <a:latin typeface="NimbusMonL-Regu"/>
              </a:rPr>
              <a:t>x &lt; y ? x : y;</a:t>
            </a:r>
          </a:p>
          <a:p>
            <a:r>
              <a:rPr lang="en-US" sz="1050" b="0" i="0" u="none" strike="noStrike" baseline="0">
                <a:latin typeface="NimbusSanL-Regu"/>
              </a:rPr>
              <a:t>5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6</a:t>
            </a:r>
          </a:p>
          <a:p>
            <a:r>
              <a:rPr lang="en-IN" sz="1050" b="0" i="0" u="none" strike="noStrike" baseline="0">
                <a:latin typeface="NimbusSanL-Regu"/>
              </a:rPr>
              <a:t>7 </a:t>
            </a:r>
            <a:r>
              <a:rPr lang="en-IN" i="1">
                <a:latin typeface="NimbusMonL-ReguObli"/>
              </a:rPr>
              <a:t>// compute square of value</a:t>
            </a:r>
          </a:p>
          <a:p>
            <a:r>
              <a:rPr lang="en-US" sz="1050" b="0" i="0" u="none" strike="noStrike" baseline="0">
                <a:latin typeface="NimbusSanL-Regu"/>
              </a:rPr>
              <a:t>8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 err="1">
                <a:latin typeface="NimbusMonL-Bold"/>
              </a:rPr>
              <a:t>typename</a:t>
            </a:r>
            <a:r>
              <a:rPr lang="en-US" b="1">
                <a:latin typeface="NimbusMonL-Bold"/>
              </a:rPr>
              <a:t>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en-US" sz="1050" b="0" i="0" u="none" strike="noStrike" baseline="0">
                <a:latin typeface="NimbusSanL-Regu"/>
              </a:rPr>
              <a:t>9 </a:t>
            </a:r>
            <a:r>
              <a:rPr lang="en-US">
                <a:latin typeface="NimbusMonL-Regu"/>
              </a:rPr>
              <a:t>T </a:t>
            </a:r>
            <a:r>
              <a:rPr lang="en-US" err="1">
                <a:latin typeface="NimbusMonL-Regu"/>
              </a:rPr>
              <a:t>sqr</a:t>
            </a:r>
            <a:r>
              <a:rPr lang="en-US">
                <a:latin typeface="NimbusMonL-Regu"/>
              </a:rPr>
              <a:t>(T x) {</a:t>
            </a:r>
          </a:p>
          <a:p>
            <a:r>
              <a:rPr lang="en-US" sz="1050" b="0" i="0" u="none" strike="noStrike" baseline="0">
                <a:latin typeface="NimbusSanL-Regu"/>
              </a:rPr>
              <a:t>10 </a:t>
            </a:r>
            <a:r>
              <a:rPr lang="en-US" b="1">
                <a:latin typeface="NimbusMonL-Bold"/>
              </a:rPr>
              <a:t>return </a:t>
            </a:r>
            <a:r>
              <a:rPr lang="en-US">
                <a:latin typeface="NimbusMonL-Regu"/>
              </a:rPr>
              <a:t>x * x;</a:t>
            </a:r>
          </a:p>
          <a:p>
            <a:r>
              <a:rPr lang="en-US" sz="1050" b="0" i="0" u="none" strike="noStrike" baseline="0">
                <a:latin typeface="NimbusSanL-Regu"/>
              </a:rPr>
              <a:t>11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12</a:t>
            </a:r>
          </a:p>
          <a:p>
            <a:r>
              <a:rPr lang="en-US" sz="1050" b="0" i="0" u="none" strike="noStrike" baseline="0">
                <a:latin typeface="NimbusSanL-Regu"/>
              </a:rPr>
              <a:t>13 </a:t>
            </a:r>
            <a:r>
              <a:rPr lang="en-US" i="1">
                <a:latin typeface="NimbusMonL-ReguObli"/>
              </a:rPr>
              <a:t>// swap two values</a:t>
            </a:r>
          </a:p>
          <a:p>
            <a:r>
              <a:rPr lang="en-US" sz="1050" b="0" i="0" u="none" strike="noStrike" baseline="0">
                <a:latin typeface="NimbusSanL-Regu"/>
              </a:rPr>
              <a:t>14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class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15 </a:t>
            </a:r>
            <a:r>
              <a:rPr lang="fr-FR" b="1" err="1">
                <a:latin typeface="NimbusMonL-Bold"/>
              </a:rPr>
              <a:t>void</a:t>
            </a:r>
            <a:r>
              <a:rPr lang="fr-FR" b="1">
                <a:latin typeface="NimbusMonL-Bold"/>
              </a:rPr>
              <a:t> </a:t>
            </a:r>
            <a:r>
              <a:rPr lang="fr-FR">
                <a:latin typeface="NimbusMonL-Regu"/>
              </a:rPr>
              <a:t>swap(T&amp; x, T&amp; y) {</a:t>
            </a:r>
          </a:p>
          <a:p>
            <a:r>
              <a:rPr lang="en-US" sz="1050" b="0" i="0" u="none" strike="noStrike" baseline="0">
                <a:latin typeface="NimbusSanL-Regu"/>
              </a:rPr>
              <a:t>16 </a:t>
            </a:r>
            <a:r>
              <a:rPr lang="en-US">
                <a:latin typeface="NimbusMonL-Regu"/>
              </a:rPr>
              <a:t>T </a:t>
            </a:r>
            <a:r>
              <a:rPr lang="en-US" err="1">
                <a:latin typeface="NimbusMonL-Regu"/>
              </a:rPr>
              <a:t>tmp</a:t>
            </a:r>
            <a:r>
              <a:rPr lang="en-US">
                <a:latin typeface="NimbusMonL-Regu"/>
              </a:rPr>
              <a:t> = x;</a:t>
            </a:r>
          </a:p>
          <a:p>
            <a:r>
              <a:rPr lang="en-US" sz="1050" b="0" i="0" u="none" strike="noStrike" baseline="0">
                <a:latin typeface="NimbusSanL-Regu"/>
              </a:rPr>
              <a:t>17 </a:t>
            </a:r>
            <a:r>
              <a:rPr lang="en-US">
                <a:latin typeface="NimbusMonL-Regu"/>
              </a:rPr>
              <a:t>x = y;</a:t>
            </a:r>
          </a:p>
          <a:p>
            <a:r>
              <a:rPr lang="en-US" sz="1050" b="0" i="0" u="none" strike="noStrike" baseline="0">
                <a:latin typeface="NimbusSanL-Regu"/>
              </a:rPr>
              <a:t>18 </a:t>
            </a:r>
            <a:r>
              <a:rPr lang="en-US">
                <a:latin typeface="NimbusMonL-Regu"/>
              </a:rPr>
              <a:t>y = </a:t>
            </a:r>
            <a:r>
              <a:rPr lang="en-US" err="1">
                <a:latin typeface="NimbusMonL-Regu"/>
              </a:rPr>
              <a:t>tmp</a:t>
            </a:r>
            <a:r>
              <a:rPr lang="en-US">
                <a:latin typeface="NimbusMonL-Regu"/>
              </a:rPr>
              <a:t>;</a:t>
            </a:r>
          </a:p>
          <a:p>
            <a:r>
              <a:rPr lang="en-US" sz="1050" b="0" i="0" u="none" strike="noStrike" baseline="0">
                <a:latin typeface="NimbusSanL-Regu"/>
              </a:rPr>
              <a:t>19 </a:t>
            </a:r>
            <a:r>
              <a:rPr lang="en-US">
                <a:latin typeface="NimbusMonL-Regu"/>
              </a:rPr>
              <a:t>}</a:t>
            </a:r>
          </a:p>
          <a:p>
            <a:r>
              <a:rPr lang="en-US" sz="1050" b="0" i="0" u="none" strike="noStrike" baseline="0">
                <a:latin typeface="NimbusSanL-Regu"/>
              </a:rPr>
              <a:t>20</a:t>
            </a:r>
          </a:p>
          <a:p>
            <a:r>
              <a:rPr lang="en-IN" sz="1050" b="0" i="0" u="none" strike="noStrike" baseline="0">
                <a:latin typeface="NimbusSanL-Regu"/>
              </a:rPr>
              <a:t>21 </a:t>
            </a:r>
            <a:r>
              <a:rPr lang="en-IN" i="1">
                <a:latin typeface="NimbusMonL-ReguObli"/>
              </a:rPr>
              <a:t>// increment value by constant</a:t>
            </a:r>
          </a:p>
          <a:p>
            <a:r>
              <a:rPr lang="en-US" sz="1050" b="0" i="0" u="none" strike="noStrike" baseline="0">
                <a:latin typeface="NimbusSanL-Regu"/>
              </a:rPr>
              <a:t>22 </a:t>
            </a:r>
            <a:r>
              <a:rPr lang="en-US" b="1">
                <a:latin typeface="NimbusMonL-Bold"/>
              </a:rPr>
              <a:t>template </a:t>
            </a:r>
            <a:r>
              <a:rPr lang="en-US">
                <a:latin typeface="NimbusMonL-Regu"/>
              </a:rPr>
              <a:t>&lt;</a:t>
            </a:r>
            <a:r>
              <a:rPr lang="en-US" b="1">
                <a:latin typeface="NimbusMonL-Bold"/>
              </a:rPr>
              <a:t>int </a:t>
            </a:r>
            <a:r>
              <a:rPr lang="en-US">
                <a:latin typeface="NimbusMonL-Regu"/>
              </a:rPr>
              <a:t>N = 1, </a:t>
            </a:r>
            <a:r>
              <a:rPr lang="en-US" b="1" err="1">
                <a:latin typeface="NimbusMonL-Bold"/>
              </a:rPr>
              <a:t>typename</a:t>
            </a:r>
            <a:r>
              <a:rPr lang="en-US" b="1">
                <a:latin typeface="NimbusMonL-Bold"/>
              </a:rPr>
              <a:t> </a:t>
            </a:r>
            <a:r>
              <a:rPr lang="en-US">
                <a:latin typeface="NimbusMonL-Regu"/>
              </a:rPr>
              <a:t>T&gt;</a:t>
            </a:r>
          </a:p>
          <a:p>
            <a:r>
              <a:rPr lang="fr-FR" sz="1050" b="0" i="0" u="none" strike="noStrike" baseline="0">
                <a:latin typeface="NimbusSanL-Regu"/>
              </a:rPr>
              <a:t>23 </a:t>
            </a:r>
            <a:r>
              <a:rPr lang="fr-FR">
                <a:latin typeface="NimbusMonL-Regu"/>
              </a:rPr>
              <a:t>T&amp; </a:t>
            </a:r>
            <a:r>
              <a:rPr lang="fr-FR" err="1">
                <a:latin typeface="NimbusMonL-Regu"/>
              </a:rPr>
              <a:t>increment_by</a:t>
            </a:r>
            <a:r>
              <a:rPr lang="fr-FR">
                <a:latin typeface="NimbusMonL-Regu"/>
              </a:rPr>
              <a:t>(T&amp; n) {</a:t>
            </a:r>
          </a:p>
          <a:p>
            <a:r>
              <a:rPr lang="en-US" sz="1050" b="0" i="0" u="none" strike="noStrike" baseline="0">
                <a:latin typeface="NimbusSanL-Regu"/>
              </a:rPr>
              <a:t>24 </a:t>
            </a:r>
            <a:r>
              <a:rPr lang="en-US">
                <a:latin typeface="NimbusMonL-Regu"/>
              </a:rPr>
              <a:t>n += N;</a:t>
            </a:r>
          </a:p>
          <a:p>
            <a:r>
              <a:rPr lang="en-US" sz="1050" b="0" i="0" u="none" strike="noStrike" baseline="0">
                <a:latin typeface="NimbusSanL-Regu"/>
              </a:rPr>
              <a:t>25 </a:t>
            </a:r>
            <a:r>
              <a:rPr lang="en-US" b="1">
                <a:latin typeface="NimbusMonL-Bold"/>
              </a:rPr>
              <a:t>return </a:t>
            </a:r>
            <a:r>
              <a:rPr lang="en-US">
                <a:latin typeface="NimbusMonL-Regu"/>
              </a:rPr>
              <a:t>n;</a:t>
            </a:r>
          </a:p>
          <a:p>
            <a:r>
              <a:rPr lang="en-US" sz="1050" b="0" i="0" u="none" strike="noStrike" baseline="0">
                <a:latin typeface="NimbusSanL-Regu"/>
              </a:rPr>
              <a:t>26 </a:t>
            </a:r>
            <a:r>
              <a:rPr lang="en-US">
                <a:latin typeface="NimbusMonL-Regu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9EAF-E584-40B2-9482-A07AECE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max code  (see the sample code)</a:t>
            </a:r>
          </a:p>
        </p:txBody>
      </p:sp>
    </p:spTree>
    <p:extLst>
      <p:ext uri="{BB962C8B-B14F-4D97-AF65-F5344CB8AC3E}">
        <p14:creationId xmlns:p14="http://schemas.microsoft.com/office/powerpoint/2010/main" val="20721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F3CF-1A76-4539-8351-3DBFDB0C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900333"/>
          </a:xfrm>
        </p:spPr>
        <p:txBody>
          <a:bodyPr>
            <a:normAutofit/>
          </a:bodyPr>
          <a:lstStyle/>
          <a:p>
            <a:r>
              <a:rPr lang="en-US"/>
              <a:t>Array –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6ABFD-8682-46B2-88C3-5D10C1C6300D}"/>
              </a:ext>
            </a:extLst>
          </p:cNvPr>
          <p:cNvSpPr txBox="1"/>
          <p:nvPr/>
        </p:nvSpPr>
        <p:spPr>
          <a:xfrm>
            <a:off x="1097280" y="1196533"/>
            <a:ext cx="927061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Collection of homogeneous objects  which is of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does not loose the information of its length  when it looses its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is a class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Template &lt;class T, size-t N&gt; class  array;</a:t>
            </a:r>
          </a:p>
          <a:p>
            <a:endParaRPr lang="en-US" sz="2400"/>
          </a:p>
          <a:p>
            <a:r>
              <a:rPr lang="en-US" sz="2400"/>
              <a:t>Initialization</a:t>
            </a:r>
          </a:p>
          <a:p>
            <a:r>
              <a:rPr lang="en-US" sz="2400"/>
              <a:t>array&lt;int,5&gt; myarray1 = {6,4,3,9,1};</a:t>
            </a:r>
          </a:p>
          <a:p>
            <a:r>
              <a:rPr lang="en-US" sz="2400"/>
              <a:t>array&lt;int,5&gt; myarray2  {5,4,9,3,1};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array&lt;int,5&gt; myarray3;</a:t>
            </a:r>
          </a:p>
          <a:p>
            <a:r>
              <a:rPr lang="en-US" sz="2400"/>
              <a:t>myarray3 = {9,10,11,12,13};</a:t>
            </a:r>
          </a:p>
          <a:p>
            <a:endParaRPr lang="en-US" sz="2400"/>
          </a:p>
          <a:p>
            <a:r>
              <a:rPr lang="en-IN" sz="2400"/>
              <a:t>	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6A37-D795-4977-AC51-2FFB4336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395"/>
            <a:ext cx="10515600" cy="1325563"/>
          </a:xfrm>
        </p:spPr>
        <p:txBody>
          <a:bodyPr/>
          <a:lstStyle/>
          <a:p>
            <a:r>
              <a:rPr lang="en-US"/>
              <a:t>Class 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6A7A0-28BF-45DA-9486-E48F02161E2C}"/>
              </a:ext>
            </a:extLst>
          </p:cNvPr>
          <p:cNvSpPr/>
          <p:nvPr/>
        </p:nvSpPr>
        <p:spPr>
          <a:xfrm>
            <a:off x="970671" y="751344"/>
            <a:ext cx="9903655" cy="59400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NimbusRomNo9L-Medi"/>
              </a:rPr>
              <a:t>class template</a:t>
            </a:r>
            <a:r>
              <a:rPr lang="en-IN" sz="2000" dirty="0">
                <a:solidFill>
                  <a:srgbClr val="00C0FF"/>
                </a:solidFill>
                <a:latin typeface="NimbusRomNo9L-Medi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is family of classes parameterized on one or more  </a:t>
            </a:r>
            <a:r>
              <a:rPr lang="en-US" sz="2000" dirty="0">
                <a:solidFill>
                  <a:srgbClr val="000000"/>
                </a:solidFill>
                <a:latin typeface="NimbusSanL-Regu"/>
              </a:rPr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each template parameter can be: non-type (integral constant), type, template, or parameter pack (in case of variadic template)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syntax has general form:</a:t>
            </a:r>
          </a:p>
          <a:p>
            <a:pPr lvl="2"/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da-DK" sz="2000" dirty="0">
                <a:solidFill>
                  <a:srgbClr val="000000"/>
                </a:solidFill>
                <a:latin typeface="NimbusSanL-Regu"/>
              </a:rPr>
              <a:t>: parameter list for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RomNo9L-ReguItal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: class/struct declaration or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declaration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;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definition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US" sz="2000" dirty="0" err="1">
                <a:solidFill>
                  <a:srgbClr val="000000"/>
                </a:solidFill>
                <a:latin typeface="NimbusMonL-Regu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];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pPr lvl="2"/>
            <a:endParaRPr lang="en-US" sz="2000">
              <a:solidFill>
                <a:srgbClr val="000000"/>
              </a:solidFill>
              <a:latin typeface="NimbusMonL-Regu"/>
            </a:endParaRPr>
          </a:p>
          <a:p>
            <a:pPr lvl="2"/>
            <a:r>
              <a:rPr lang="en-US" sz="2000" dirty="0"/>
              <a:t>array &lt;</a:t>
            </a:r>
            <a:r>
              <a:rPr lang="en-US" sz="2000" b="1" dirty="0"/>
              <a:t>double</a:t>
            </a:r>
            <a:r>
              <a:rPr lang="en-US" sz="2000" dirty="0"/>
              <a:t>, 100&gt; x;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07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248C7F-3AB7-42BB-B721-A84527C7D8B9}">
  <ds:schemaRefs>
    <ds:schemaRef ds:uri="575e90ff-cc29-4983-940b-a0acd1bbe2bf"/>
    <ds:schemaRef ds:uri="65c36307-fa2a-4e50-9c3a-b3d30686fd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A6EAEB-4A3D-4453-B83C-FC6D96A94C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43D758-7424-48CB-97A2-F0041AFA4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Templates programming</vt:lpstr>
      <vt:lpstr>Template</vt:lpstr>
      <vt:lpstr>Motivation for Function Template</vt:lpstr>
      <vt:lpstr>PowerPoint Presentation</vt:lpstr>
      <vt:lpstr>Max code  (see the sample code)</vt:lpstr>
      <vt:lpstr>PowerPoint Presentation</vt:lpstr>
      <vt:lpstr>Class max code  (see the sample code)</vt:lpstr>
      <vt:lpstr>Array – Data Structure</vt:lpstr>
      <vt:lpstr>Class Templates</vt:lpstr>
      <vt:lpstr>Data member functions – element access</vt:lpstr>
      <vt:lpstr>Member functions of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 programming</dc:title>
  <dc:creator>Jayasree Narayanan</dc:creator>
  <cp:revision>23</cp:revision>
  <dcterms:created xsi:type="dcterms:W3CDTF">2020-07-15T04:51:30Z</dcterms:created>
  <dcterms:modified xsi:type="dcterms:W3CDTF">2020-11-08T17:44:02Z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