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150.xml" ContentType="application/vnd.openxmlformats-officedocument.presentationml.slide+xml"/>
  <Override PartName="/ppt/slideLayouts/slideLayout60.xml" ContentType="application/vnd.openxmlformats-officedocument.presentationml.slideLayout+xml"/>
  <Override PartName="/ppt/slideMasters/slideMaster10.xml" ContentType="application/vnd.openxmlformats-officedocument.presentationml.slideMaster+xml"/>
  <Override PartName="/ppt/slideLayouts/slideLayout80.xml" ContentType="application/vnd.openxmlformats-officedocument.presentationml.slideLayout+xml"/>
  <Override PartName="/ppt/slideLayouts/slideLayout30.xml" ContentType="application/vnd.openxmlformats-officedocument.presentationml.slideLayout+xml"/>
  <Override PartName="/ppt/slideLayouts/slideLayout70.xml" ContentType="application/vnd.openxmlformats-officedocument.presentationml.slideLayout+xml"/>
  <Override PartName="/ppt/theme/theme10.xml" ContentType="application/vnd.openxmlformats-officedocument.theme+xml"/>
  <Override PartName="/ppt/slideLayouts/slideLayout20.xml" ContentType="application/vnd.openxmlformats-officedocument.presentationml.slideLayout+xml"/>
  <Override PartName="/ppt/slideLayouts/slideLayout12.xml" ContentType="application/vnd.openxmlformats-officedocument.presentationml.slideLayout+xml"/>
  <Override PartName="/ppt/slideLayouts/slideLayout110.xml" ContentType="application/vnd.openxmlformats-officedocument.presentationml.slideLayout+xml"/>
  <Override PartName="/ppt/slideLayouts/slideLayout50.xml" ContentType="application/vnd.openxmlformats-officedocument.presentationml.slideLayout+xml"/>
  <Override PartName="/ppt/slideLayouts/slideLayout100.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7" r:id="rId6"/>
    <p:sldId id="257" r:id="rId7"/>
    <p:sldId id="258" r:id="rId8"/>
    <p:sldId id="260" r:id="rId9"/>
    <p:sldId id="268" r:id="rId10"/>
    <p:sldId id="269" r:id="rId11"/>
    <p:sldId id="259" r:id="rId12"/>
    <p:sldId id="261" r:id="rId13"/>
    <p:sldId id="264" r:id="rId14"/>
    <p:sldId id="262" r:id="rId15"/>
    <p:sldId id="270" r:id="rId16"/>
    <p:sldId id="279" r:id="rId17"/>
    <p:sldId id="271" r:id="rId18"/>
    <p:sldId id="272" r:id="rId19"/>
    <p:sldId id="273" r:id="rId20"/>
    <p:sldId id="364" r:id="rId21"/>
    <p:sldId id="363" r:id="rId22"/>
    <p:sldId id="339" r:id="rId23"/>
    <p:sldId id="361" r:id="rId24"/>
    <p:sldId id="362" r:id="rId25"/>
    <p:sldId id="365" r:id="rId26"/>
    <p:sldId id="349" r:id="rId27"/>
    <p:sldId id="346" r:id="rId28"/>
    <p:sldId id="350" r:id="rId29"/>
    <p:sldId id="351" r:id="rId30"/>
    <p:sldId id="274" r:id="rId31"/>
    <p:sldId id="275" r:id="rId32"/>
    <p:sldId id="276" r:id="rId33"/>
    <p:sldId id="277" r:id="rId34"/>
    <p:sldId id="27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9D936-5F00-804A-A5F0-0FD9442CFD58}" v="57" dt="2020-09-17T14:29:48.372"/>
    <p1510:client id="{4F754A1D-ECCE-6C75-1AD2-26F4CD064078}" v="41" dt="2020-09-21T05:16:36.118"/>
    <p1510:client id="{A0400D88-EFCC-AAE1-2C72-ABC8AEAA025C}" v="2" dt="2020-09-21T05:12:54.417"/>
    <p1510:client id="{A3977F52-DD60-8B11-6073-5FBB599D0BC3}" v="1" dt="2020-09-26T05:02:45.615"/>
    <p1510:client id="{C85800DB-B3DF-C1DF-8B33-3A4515DC4438}" v="23" dt="2020-09-26T04:11:55.663"/>
    <p1510:client id="{EF533F09-FBE0-C30F-9182-D55171EABC60}" v="124" dt="2020-09-12T10:07:51.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ree Narayanan" userId="S::jayasreen@am.amrita.edu::1b818bb5-1fba-4709-8e50-814e7a89f52f" providerId="AD" clId="Web-{EF533F09-FBE0-C30F-9182-D55171EABC60}"/>
    <pc:docChg chg="modSld">
      <pc:chgData name="Jayasree Narayanan" userId="S::jayasreen@am.amrita.edu::1b818bb5-1fba-4709-8e50-814e7a89f52f" providerId="AD" clId="Web-{EF533F09-FBE0-C30F-9182-D55171EABC60}" dt="2020-09-12T10:07:51.483" v="118" actId="20577"/>
      <pc:docMkLst>
        <pc:docMk/>
      </pc:docMkLst>
      <pc:sldChg chg="modSp">
        <pc:chgData name="Jayasree Narayanan" userId="S::jayasreen@am.amrita.edu::1b818bb5-1fba-4709-8e50-814e7a89f52f" providerId="AD" clId="Web-{EF533F09-FBE0-C30F-9182-D55171EABC60}" dt="2020-09-12T10:07:51.483" v="117" actId="20577"/>
        <pc:sldMkLst>
          <pc:docMk/>
          <pc:sldMk cId="2694190863" sldId="260"/>
        </pc:sldMkLst>
        <pc:spChg chg="mod">
          <ac:chgData name="Jayasree Narayanan" userId="S::jayasreen@am.amrita.edu::1b818bb5-1fba-4709-8e50-814e7a89f52f" providerId="AD" clId="Web-{EF533F09-FBE0-C30F-9182-D55171EABC60}" dt="2020-09-12T10:06:30.218" v="28" actId="14100"/>
          <ac:spMkLst>
            <pc:docMk/>
            <pc:sldMk cId="2694190863" sldId="260"/>
            <ac:spMk id="2" creationId="{4112A737-3892-4F1F-AB74-74C143C34850}"/>
          </ac:spMkLst>
        </pc:spChg>
        <pc:spChg chg="mod">
          <ac:chgData name="Jayasree Narayanan" userId="S::jayasreen@am.amrita.edu::1b818bb5-1fba-4709-8e50-814e7a89f52f" providerId="AD" clId="Web-{EF533F09-FBE0-C30F-9182-D55171EABC60}" dt="2020-09-12T10:07:51.483" v="117" actId="20577"/>
          <ac:spMkLst>
            <pc:docMk/>
            <pc:sldMk cId="2694190863" sldId="260"/>
            <ac:spMk id="3" creationId="{A56A33E2-90DF-4448-9094-CCBDF4C76D1F}"/>
          </ac:spMkLst>
        </pc:spChg>
      </pc:sldChg>
      <pc:sldChg chg="modSp">
        <pc:chgData name="Jayasree Narayanan" userId="S::jayasreen@am.amrita.edu::1b818bb5-1fba-4709-8e50-814e7a89f52f" providerId="AD" clId="Web-{EF533F09-FBE0-C30F-9182-D55171EABC60}" dt="2020-09-12T10:05:18.218" v="27" actId="20577"/>
        <pc:sldMkLst>
          <pc:docMk/>
          <pc:sldMk cId="124716195" sldId="267"/>
        </pc:sldMkLst>
        <pc:spChg chg="mod">
          <ac:chgData name="Jayasree Narayanan" userId="S::jayasreen@am.amrita.edu::1b818bb5-1fba-4709-8e50-814e7a89f52f" providerId="AD" clId="Web-{EF533F09-FBE0-C30F-9182-D55171EABC60}" dt="2020-09-12T10:05:18.218" v="27" actId="20577"/>
          <ac:spMkLst>
            <pc:docMk/>
            <pc:sldMk cId="124716195" sldId="267"/>
            <ac:spMk id="3" creationId="{70E195ED-AAB5-4C77-9E8B-736601B2A726}"/>
          </ac:spMkLst>
        </pc:spChg>
      </pc:sldChg>
    </pc:docChg>
  </pc:docChgLst>
  <pc:docChgLst>
    <pc:chgData name="Jayasree Narayanan" userId="S::jayasreen@am.amrita.edu::1b818bb5-1fba-4709-8e50-814e7a89f52f" providerId="AD" clId="Web-{A3977F52-DD60-8B11-6073-5FBB599D0BC3}"/>
    <pc:docChg chg="modSld">
      <pc:chgData name="Jayasree Narayanan" userId="S::jayasreen@am.amrita.edu::1b818bb5-1fba-4709-8e50-814e7a89f52f" providerId="AD" clId="Web-{A3977F52-DD60-8B11-6073-5FBB599D0BC3}" dt="2020-09-26T05:02:45.615" v="0" actId="14100"/>
      <pc:docMkLst>
        <pc:docMk/>
      </pc:docMkLst>
      <pc:sldChg chg="modSp">
        <pc:chgData name="Jayasree Narayanan" userId="S::jayasreen@am.amrita.edu::1b818bb5-1fba-4709-8e50-814e7a89f52f" providerId="AD" clId="Web-{A3977F52-DD60-8B11-6073-5FBB599D0BC3}" dt="2020-09-26T05:02:45.615" v="0" actId="14100"/>
        <pc:sldMkLst>
          <pc:docMk/>
          <pc:sldMk cId="4224272485" sldId="280"/>
        </pc:sldMkLst>
        <pc:picChg chg="mod">
          <ac:chgData name="Jayasree Narayanan" userId="S::jayasreen@am.amrita.edu::1b818bb5-1fba-4709-8e50-814e7a89f52f" providerId="AD" clId="Web-{A3977F52-DD60-8B11-6073-5FBB599D0BC3}" dt="2020-09-26T05:02:45.615" v="0" actId="14100"/>
          <ac:picMkLst>
            <pc:docMk/>
            <pc:sldMk cId="4224272485" sldId="280"/>
            <ac:picMk id="4" creationId="{FF89D753-6402-48C1-9AA8-4D621F0212EF}"/>
          </ac:picMkLst>
        </pc:picChg>
      </pc:sldChg>
    </pc:docChg>
  </pc:docChgLst>
  <pc:docChgLst>
    <pc:chgData name="Vukka Rithvik-AM.EN.U4CSE19170" userId="S::vukkarithvik@am.students.amrita.edu::d8db9f3d-0004-41c2-bcf4-6538db05628e" providerId="AD" clId="Web-{8CBE65C3-960D-465B-9145-67E245095C84}"/>
    <pc:docChg chg="modSld">
      <pc:chgData name="Vukka Rithvik-AM.EN.U4CSE19170" userId="S::vukkarithvik@am.students.amrita.edu::d8db9f3d-0004-41c2-bcf4-6538db05628e" providerId="AD" clId="Web-{8CBE65C3-960D-465B-9145-67E245095C84}" dt="2020-09-18T11:37:34.922" v="0" actId="1076"/>
      <pc:docMkLst>
        <pc:docMk/>
      </pc:docMkLst>
      <pc:sldChg chg="modSp">
        <pc:chgData name="Vukka Rithvik-AM.EN.U4CSE19170" userId="S::vukkarithvik@am.students.amrita.edu::d8db9f3d-0004-41c2-bcf4-6538db05628e" providerId="AD" clId="Web-{8CBE65C3-960D-465B-9145-67E245095C84}" dt="2020-09-18T11:37:34.922" v="0" actId="1076"/>
        <pc:sldMkLst>
          <pc:docMk/>
          <pc:sldMk cId="3304732495" sldId="270"/>
        </pc:sldMkLst>
        <pc:graphicFrameChg chg="mod">
          <ac:chgData name="Vukka Rithvik-AM.EN.U4CSE19170" userId="S::vukkarithvik@am.students.amrita.edu::d8db9f3d-0004-41c2-bcf4-6538db05628e" providerId="AD" clId="Web-{8CBE65C3-960D-465B-9145-67E245095C84}" dt="2020-09-18T11:37:34.922" v="0" actId="1076"/>
          <ac:graphicFrameMkLst>
            <pc:docMk/>
            <pc:sldMk cId="3304732495" sldId="270"/>
            <ac:graphicFrameMk id="5" creationId="{C470F343-2221-4E5F-B65B-D4C133ABF07B}"/>
          </ac:graphicFrameMkLst>
        </pc:graphicFrameChg>
      </pc:sldChg>
    </pc:docChg>
  </pc:docChgLst>
  <pc:docChgLst>
    <pc:chgData clId="Web-{EF533F09-FBE0-C30F-9182-D55171EABC60}"/>
    <pc:docChg chg="modSld">
      <pc:chgData name="" userId="" providerId="" clId="Web-{EF533F09-FBE0-C30F-9182-D55171EABC60}" dt="2020-09-12T10:04:00.077" v="2" actId="20577"/>
      <pc:docMkLst>
        <pc:docMk/>
      </pc:docMkLst>
      <pc:sldChg chg="modSp">
        <pc:chgData name="" userId="" providerId="" clId="Web-{EF533F09-FBE0-C30F-9182-D55171EABC60}" dt="2020-09-12T10:04:00.077" v="2" actId="20577"/>
        <pc:sldMkLst>
          <pc:docMk/>
          <pc:sldMk cId="124716195" sldId="267"/>
        </pc:sldMkLst>
        <pc:spChg chg="mod">
          <ac:chgData name="" userId="" providerId="" clId="Web-{EF533F09-FBE0-C30F-9182-D55171EABC60}" dt="2020-09-12T10:04:00.077" v="2" actId="20577"/>
          <ac:spMkLst>
            <pc:docMk/>
            <pc:sldMk cId="124716195" sldId="267"/>
            <ac:spMk id="3" creationId="{70E195ED-AAB5-4C77-9E8B-736601B2A726}"/>
          </ac:spMkLst>
        </pc:spChg>
      </pc:sldChg>
    </pc:docChg>
  </pc:docChgLst>
  <pc:docChgLst>
    <pc:chgData name="Jayasree Narayanan" userId="S::jayasreen@am.amrita.edu::1b818bb5-1fba-4709-8e50-814e7a89f52f" providerId="AD" clId="Web-{A0400D88-EFCC-AAE1-2C72-ABC8AEAA025C}"/>
    <pc:docChg chg="modSld">
      <pc:chgData name="Jayasree Narayanan" userId="S::jayasreen@am.amrita.edu::1b818bb5-1fba-4709-8e50-814e7a89f52f" providerId="AD" clId="Web-{A0400D88-EFCC-AAE1-2C72-ABC8AEAA025C}" dt="2020-09-21T05:12:53.433" v="0"/>
      <pc:docMkLst>
        <pc:docMk/>
      </pc:docMkLst>
      <pc:sldChg chg="addSp modSp">
        <pc:chgData name="Jayasree Narayanan" userId="S::jayasreen@am.amrita.edu::1b818bb5-1fba-4709-8e50-814e7a89f52f" providerId="AD" clId="Web-{A0400D88-EFCC-AAE1-2C72-ABC8AEAA025C}" dt="2020-09-21T05:12:53.433" v="0"/>
        <pc:sldMkLst>
          <pc:docMk/>
          <pc:sldMk cId="2435632433" sldId="271"/>
        </pc:sldMkLst>
        <pc:picChg chg="add mod">
          <ac:chgData name="Jayasree Narayanan" userId="S::jayasreen@am.amrita.edu::1b818bb5-1fba-4709-8e50-814e7a89f52f" providerId="AD" clId="Web-{A0400D88-EFCC-AAE1-2C72-ABC8AEAA025C}" dt="2020-09-21T05:12:53.433" v="0"/>
          <ac:picMkLst>
            <pc:docMk/>
            <pc:sldMk cId="2435632433" sldId="271"/>
            <ac:picMk id="4" creationId="{20FECFC2-C66A-44AE-B825-FDD2E9420839}"/>
          </ac:picMkLst>
        </pc:picChg>
      </pc:sldChg>
    </pc:docChg>
  </pc:docChgLst>
  <pc:docChgLst>
    <pc:chgData name="Jayasree Narayanan" userId="S::jayasreen@am.amrita.edu::1b818bb5-1fba-4709-8e50-814e7a89f52f" providerId="AD" clId="Web-{4F754A1D-ECCE-6C75-1AD2-26F4CD064078}"/>
    <pc:docChg chg="addSld modSld">
      <pc:chgData name="Jayasree Narayanan" userId="S::jayasreen@am.amrita.edu::1b818bb5-1fba-4709-8e50-814e7a89f52f" providerId="AD" clId="Web-{4F754A1D-ECCE-6C75-1AD2-26F4CD064078}" dt="2020-09-21T05:16:36.118" v="39"/>
      <pc:docMkLst>
        <pc:docMk/>
      </pc:docMkLst>
      <pc:sldChg chg="delSp">
        <pc:chgData name="Jayasree Narayanan" userId="S::jayasreen@am.amrita.edu::1b818bb5-1fba-4709-8e50-814e7a89f52f" providerId="AD" clId="Web-{4F754A1D-ECCE-6C75-1AD2-26F4CD064078}" dt="2020-09-21T05:16:36.118" v="39"/>
        <pc:sldMkLst>
          <pc:docMk/>
          <pc:sldMk cId="2435632433" sldId="271"/>
        </pc:sldMkLst>
        <pc:picChg chg="del">
          <ac:chgData name="Jayasree Narayanan" userId="S::jayasreen@am.amrita.edu::1b818bb5-1fba-4709-8e50-814e7a89f52f" providerId="AD" clId="Web-{4F754A1D-ECCE-6C75-1AD2-26F4CD064078}" dt="2020-09-21T05:16:36.118" v="39"/>
          <ac:picMkLst>
            <pc:docMk/>
            <pc:sldMk cId="2435632433" sldId="271"/>
            <ac:picMk id="4" creationId="{20FECFC2-C66A-44AE-B825-FDD2E9420839}"/>
          </ac:picMkLst>
        </pc:picChg>
      </pc:sldChg>
      <pc:sldChg chg="addSp delSp modSp new">
        <pc:chgData name="Jayasree Narayanan" userId="S::jayasreen@am.amrita.edu::1b818bb5-1fba-4709-8e50-814e7a89f52f" providerId="AD" clId="Web-{4F754A1D-ECCE-6C75-1AD2-26F4CD064078}" dt="2020-09-21T05:15:04.695" v="37" actId="20577"/>
        <pc:sldMkLst>
          <pc:docMk/>
          <pc:sldMk cId="3108494684" sldId="279"/>
        </pc:sldMkLst>
        <pc:spChg chg="del">
          <ac:chgData name="Jayasree Narayanan" userId="S::jayasreen@am.amrita.edu::1b818bb5-1fba-4709-8e50-814e7a89f52f" providerId="AD" clId="Web-{4F754A1D-ECCE-6C75-1AD2-26F4CD064078}" dt="2020-09-21T05:13:32.913" v="1"/>
          <ac:spMkLst>
            <pc:docMk/>
            <pc:sldMk cId="3108494684" sldId="279"/>
            <ac:spMk id="2" creationId="{ED5B0947-730C-4CCD-9C35-39C617F08E90}"/>
          </ac:spMkLst>
        </pc:spChg>
        <pc:spChg chg="add mod">
          <ac:chgData name="Jayasree Narayanan" userId="S::jayasreen@am.amrita.edu::1b818bb5-1fba-4709-8e50-814e7a89f52f" providerId="AD" clId="Web-{4F754A1D-ECCE-6C75-1AD2-26F4CD064078}" dt="2020-09-21T05:14:04.960" v="5" actId="14100"/>
          <ac:spMkLst>
            <pc:docMk/>
            <pc:sldMk cId="3108494684" sldId="279"/>
            <ac:spMk id="3" creationId="{322DEC2A-F623-4E29-8470-754B5E12FFB8}"/>
          </ac:spMkLst>
        </pc:spChg>
        <pc:spChg chg="add mod">
          <ac:chgData name="Jayasree Narayanan" userId="S::jayasreen@am.amrita.edu::1b818bb5-1fba-4709-8e50-814e7a89f52f" providerId="AD" clId="Web-{4F754A1D-ECCE-6C75-1AD2-26F4CD064078}" dt="2020-09-21T05:15:04.695" v="37" actId="20577"/>
          <ac:spMkLst>
            <pc:docMk/>
            <pc:sldMk cId="3108494684" sldId="279"/>
            <ac:spMk id="4" creationId="{0B3C2E6E-FED6-46F1-9E0C-34B4CE3541E1}"/>
          </ac:spMkLst>
        </pc:spChg>
      </pc:sldChg>
    </pc:docChg>
  </pc:docChgLst>
  <pc:docChgLst>
    <pc:chgData name="Jayasree Narayanan" userId="S::jayasreen@am.amrita.edu::1b818bb5-1fba-4709-8e50-814e7a89f52f" providerId="AD" clId="Web-{C85800DB-B3DF-C1DF-8B33-3A4515DC4438}"/>
    <pc:docChg chg="addSld modSld">
      <pc:chgData name="Jayasree Narayanan" userId="S::jayasreen@am.amrita.edu::1b818bb5-1fba-4709-8e50-814e7a89f52f" providerId="AD" clId="Web-{C85800DB-B3DF-C1DF-8B33-3A4515DC4438}" dt="2020-09-26T04:11:55.663" v="20" actId="14100"/>
      <pc:docMkLst>
        <pc:docMk/>
      </pc:docMkLst>
      <pc:sldChg chg="addSp delSp modSp new">
        <pc:chgData name="Jayasree Narayanan" userId="S::jayasreen@am.amrita.edu::1b818bb5-1fba-4709-8e50-814e7a89f52f" providerId="AD" clId="Web-{C85800DB-B3DF-C1DF-8B33-3A4515DC4438}" dt="2020-09-26T04:10:35.116" v="11" actId="1076"/>
        <pc:sldMkLst>
          <pc:docMk/>
          <pc:sldMk cId="4224272485" sldId="280"/>
        </pc:sldMkLst>
        <pc:spChg chg="del mod">
          <ac:chgData name="Jayasree Narayanan" userId="S::jayasreen@am.amrita.edu::1b818bb5-1fba-4709-8e50-814e7a89f52f" providerId="AD" clId="Web-{C85800DB-B3DF-C1DF-8B33-3A4515DC4438}" dt="2020-09-26T04:10:24.038" v="8"/>
          <ac:spMkLst>
            <pc:docMk/>
            <pc:sldMk cId="4224272485" sldId="280"/>
            <ac:spMk id="2" creationId="{93852A0A-5021-4A2D-9A90-F2485DB90159}"/>
          </ac:spMkLst>
        </pc:spChg>
        <pc:spChg chg="del">
          <ac:chgData name="Jayasree Narayanan" userId="S::jayasreen@am.amrita.edu::1b818bb5-1fba-4709-8e50-814e7a89f52f" providerId="AD" clId="Web-{C85800DB-B3DF-C1DF-8B33-3A4515DC4438}" dt="2020-09-26T04:09:59.678" v="1"/>
          <ac:spMkLst>
            <pc:docMk/>
            <pc:sldMk cId="4224272485" sldId="280"/>
            <ac:spMk id="3" creationId="{60023D6C-0E5B-410B-9E3C-3C2DDDF961A2}"/>
          </ac:spMkLst>
        </pc:spChg>
        <pc:spChg chg="add del mod">
          <ac:chgData name="Jayasree Narayanan" userId="S::jayasreen@am.amrita.edu::1b818bb5-1fba-4709-8e50-814e7a89f52f" providerId="AD" clId="Web-{C85800DB-B3DF-C1DF-8B33-3A4515DC4438}" dt="2020-09-26T04:10:27.975" v="9"/>
          <ac:spMkLst>
            <pc:docMk/>
            <pc:sldMk cId="4224272485" sldId="280"/>
            <ac:spMk id="6" creationId="{E0DF14EB-871E-444E-B927-4CB13D03BFDE}"/>
          </ac:spMkLst>
        </pc:spChg>
        <pc:picChg chg="add mod ord">
          <ac:chgData name="Jayasree Narayanan" userId="S::jayasreen@am.amrita.edu::1b818bb5-1fba-4709-8e50-814e7a89f52f" providerId="AD" clId="Web-{C85800DB-B3DF-C1DF-8B33-3A4515DC4438}" dt="2020-09-26T04:10:35.116" v="11" actId="1076"/>
          <ac:picMkLst>
            <pc:docMk/>
            <pc:sldMk cId="4224272485" sldId="280"/>
            <ac:picMk id="4" creationId="{FF89D753-6402-48C1-9AA8-4D621F0212EF}"/>
          </ac:picMkLst>
        </pc:picChg>
      </pc:sldChg>
      <pc:sldChg chg="addSp delSp modSp new">
        <pc:chgData name="Jayasree Narayanan" userId="S::jayasreen@am.amrita.edu::1b818bb5-1fba-4709-8e50-814e7a89f52f" providerId="AD" clId="Web-{C85800DB-B3DF-C1DF-8B33-3A4515DC4438}" dt="2020-09-26T04:11:55.663" v="20" actId="14100"/>
        <pc:sldMkLst>
          <pc:docMk/>
          <pc:sldMk cId="3467915919" sldId="281"/>
        </pc:sldMkLst>
        <pc:spChg chg="del">
          <ac:chgData name="Jayasree Narayanan" userId="S::jayasreen@am.amrita.edu::1b818bb5-1fba-4709-8e50-814e7a89f52f" providerId="AD" clId="Web-{C85800DB-B3DF-C1DF-8B33-3A4515DC4438}" dt="2020-09-26T04:11:14.460" v="13"/>
          <ac:spMkLst>
            <pc:docMk/>
            <pc:sldMk cId="3467915919" sldId="281"/>
            <ac:spMk id="2" creationId="{7C2371BD-3A15-4ACE-A9DC-5E88B56A2762}"/>
          </ac:spMkLst>
        </pc:spChg>
        <pc:spChg chg="del">
          <ac:chgData name="Jayasree Narayanan" userId="S::jayasreen@am.amrita.edu::1b818bb5-1fba-4709-8e50-814e7a89f52f" providerId="AD" clId="Web-{C85800DB-B3DF-C1DF-8B33-3A4515DC4438}" dt="2020-09-26T04:11:17.944" v="14"/>
          <ac:spMkLst>
            <pc:docMk/>
            <pc:sldMk cId="3467915919" sldId="281"/>
            <ac:spMk id="3" creationId="{46A09A41-B87A-41A7-8118-896BA34AB0D7}"/>
          </ac:spMkLst>
        </pc:spChg>
        <pc:picChg chg="add mod">
          <ac:chgData name="Jayasree Narayanan" userId="S::jayasreen@am.amrita.edu::1b818bb5-1fba-4709-8e50-814e7a89f52f" providerId="AD" clId="Web-{C85800DB-B3DF-C1DF-8B33-3A4515DC4438}" dt="2020-09-26T04:11:55.663" v="20" actId="14100"/>
          <ac:picMkLst>
            <pc:docMk/>
            <pc:sldMk cId="3467915919" sldId="281"/>
            <ac:picMk id="4" creationId="{1E10C260-D5ED-465A-894B-DEA9F9C9A5CC}"/>
          </ac:picMkLst>
        </pc:picChg>
      </pc:sldChg>
    </pc:docChg>
  </pc:docChgLst>
  <pc:docChgLst>
    <pc:chgData name="Jayasree Narayanan" userId="S::jayasreen@am.amrita.edu::1b818bb5-1fba-4709-8e50-814e7a89f52f" providerId="AD" clId="Web-{36F9D936-5F00-804A-A5F0-0FD9442CFD58}"/>
    <pc:docChg chg="modSld">
      <pc:chgData name="Jayasree Narayanan" userId="S::jayasreen@am.amrita.edu::1b818bb5-1fba-4709-8e50-814e7a89f52f" providerId="AD" clId="Web-{36F9D936-5F00-804A-A5F0-0FD9442CFD58}" dt="2020-09-17T14:29:48.372" v="56" actId="20577"/>
      <pc:docMkLst>
        <pc:docMk/>
      </pc:docMkLst>
      <pc:sldChg chg="modSp">
        <pc:chgData name="Jayasree Narayanan" userId="S::jayasreen@am.amrita.edu::1b818bb5-1fba-4709-8e50-814e7a89f52f" providerId="AD" clId="Web-{36F9D936-5F00-804A-A5F0-0FD9442CFD58}" dt="2020-09-17T14:29:48.372" v="55" actId="20577"/>
        <pc:sldMkLst>
          <pc:docMk/>
          <pc:sldMk cId="2014861518" sldId="257"/>
        </pc:sldMkLst>
        <pc:spChg chg="mod">
          <ac:chgData name="Jayasree Narayanan" userId="S::jayasreen@am.amrita.edu::1b818bb5-1fba-4709-8e50-814e7a89f52f" providerId="AD" clId="Web-{36F9D936-5F00-804A-A5F0-0FD9442CFD58}" dt="2020-09-17T14:29:48.372" v="55" actId="20577"/>
          <ac:spMkLst>
            <pc:docMk/>
            <pc:sldMk cId="2014861518" sldId="257"/>
            <ac:spMk id="3" creationId="{63D871C0-814B-484A-AD07-6B822F9580E0}"/>
          </ac:spMkLst>
        </pc:spChg>
      </pc:sldChg>
    </pc:docChg>
  </pc:docChgLst>
  <pc:docChgLst>
    <pc:chgData name="Abijith Prasanthan-AM.EN.U4CSE19102" userId="S::abijithprasanthan@am.students.amrita.edu::e2443405-ec15-4779-a897-60bfa18b1c01" providerId="AD" clId="Web-{AEB4D3D0-8683-01B7-2555-2E2A80261626}"/>
    <pc:docChg chg="modSld">
      <pc:chgData name="Abijith Prasanthan-AM.EN.U4CSE19102" userId="S::abijithprasanthan@am.students.amrita.edu::e2443405-ec15-4779-a897-60bfa18b1c01" providerId="AD" clId="Web-{AEB4D3D0-8683-01B7-2555-2E2A80261626}" dt="2020-09-18T03:57:55.708" v="1" actId="1076"/>
      <pc:docMkLst>
        <pc:docMk/>
      </pc:docMkLst>
      <pc:sldChg chg="modSp">
        <pc:chgData name="Abijith Prasanthan-AM.EN.U4CSE19102" userId="S::abijithprasanthan@am.students.amrita.edu::e2443405-ec15-4779-a897-60bfa18b1c01" providerId="AD" clId="Web-{AEB4D3D0-8683-01B7-2555-2E2A80261626}" dt="2020-09-18T03:57:55.708" v="1" actId="1076"/>
        <pc:sldMkLst>
          <pc:docMk/>
          <pc:sldMk cId="3304732495" sldId="270"/>
        </pc:sldMkLst>
        <pc:graphicFrameChg chg="mod">
          <ac:chgData name="Abijith Prasanthan-AM.EN.U4CSE19102" userId="S::abijithprasanthan@am.students.amrita.edu::e2443405-ec15-4779-a897-60bfa18b1c01" providerId="AD" clId="Web-{AEB4D3D0-8683-01B7-2555-2E2A80261626}" dt="2020-09-18T03:57:55.708" v="1" actId="1076"/>
          <ac:graphicFrameMkLst>
            <pc:docMk/>
            <pc:sldMk cId="3304732495" sldId="270"/>
            <ac:graphicFrameMk id="5" creationId="{C470F343-2221-4E5F-B65B-D4C133ABF07B}"/>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DA80-5847-400D-8E12-F635A9B22C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254FC-FB91-4BB1-B877-1823860AEA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DC45B5-C28A-4A8C-A695-531FEF7B4FF3}"/>
              </a:ext>
            </a:extLst>
          </p:cNvPr>
          <p:cNvSpPr>
            <a:spLocks noGrp="1"/>
          </p:cNvSpPr>
          <p:nvPr>
            <p:ph type="dt" sz="half" idx="10"/>
          </p:nvPr>
        </p:nvSpPr>
        <p:spPr/>
        <p:txBody>
          <a:bodyPr/>
          <a:lstStyle/>
          <a:p>
            <a:fld id="{7F6BDE12-346D-4F3A-B822-BC78710A7DE2}" type="datetimeFigureOut">
              <a:rPr lang="en-US" smtClean="0"/>
              <a:t>9/28/2020</a:t>
            </a:fld>
            <a:endParaRPr lang="en-US"/>
          </a:p>
        </p:txBody>
      </p:sp>
      <p:sp>
        <p:nvSpPr>
          <p:cNvPr id="5" name="Footer Placeholder 4">
            <a:extLst>
              <a:ext uri="{FF2B5EF4-FFF2-40B4-BE49-F238E27FC236}">
                <a16:creationId xmlns:a16="http://schemas.microsoft.com/office/drawing/2014/main" id="{A3CC9F12-778E-424C-A7E6-34E93E0D3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FFA2D-0C80-4A4C-89D9-2934F9040AC3}"/>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3436531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1EB0-621C-4472-8DA4-1EC92289EA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9A3300-2862-4366-B15B-C6F651D38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D7FD4-38A6-488F-9076-54A7D6316672}"/>
              </a:ext>
            </a:extLst>
          </p:cNvPr>
          <p:cNvSpPr>
            <a:spLocks noGrp="1"/>
          </p:cNvSpPr>
          <p:nvPr>
            <p:ph type="dt" sz="half" idx="10"/>
          </p:nvPr>
        </p:nvSpPr>
        <p:spPr/>
        <p:txBody>
          <a:bodyPr/>
          <a:lstStyle/>
          <a:p>
            <a:fld id="{7F6BDE12-346D-4F3A-B822-BC78710A7DE2}" type="datetimeFigureOut">
              <a:rPr lang="en-US" smtClean="0"/>
              <a:t>9/28/2020</a:t>
            </a:fld>
            <a:endParaRPr lang="en-US"/>
          </a:p>
        </p:txBody>
      </p:sp>
      <p:sp>
        <p:nvSpPr>
          <p:cNvPr id="5" name="Footer Placeholder 4">
            <a:extLst>
              <a:ext uri="{FF2B5EF4-FFF2-40B4-BE49-F238E27FC236}">
                <a16:creationId xmlns:a16="http://schemas.microsoft.com/office/drawing/2014/main" id="{48A5BBCC-4447-4994-8B1B-741D40B5F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1FB23-45D9-4694-ABD0-690461022F25}"/>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9128202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1EB0-621C-4472-8DA4-1EC92289EA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9A3300-2862-4366-B15B-C6F651D38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D7FD4-38A6-488F-9076-54A7D6316672}"/>
              </a:ext>
            </a:extLst>
          </p:cNvPr>
          <p:cNvSpPr>
            <a:spLocks noGrp="1"/>
          </p:cNvSpPr>
          <p:nvPr>
            <p:ph type="dt" sz="half" idx="10"/>
          </p:nvPr>
        </p:nvSpPr>
        <p:spPr/>
        <p:txBody>
          <a:bodyPr/>
          <a:lstStyle/>
          <a:p>
            <a:fld id="{7F6BDE12-346D-4F3A-B822-BC78710A7DE2}" type="datetimeFigureOut">
              <a:rPr lang="en-US" smtClean="0"/>
              <a:t>9/20/2020</a:t>
            </a:fld>
            <a:endParaRPr lang="en-US"/>
          </a:p>
        </p:txBody>
      </p:sp>
      <p:sp>
        <p:nvSpPr>
          <p:cNvPr id="5" name="Footer Placeholder 4">
            <a:extLst>
              <a:ext uri="{FF2B5EF4-FFF2-40B4-BE49-F238E27FC236}">
                <a16:creationId xmlns:a16="http://schemas.microsoft.com/office/drawing/2014/main" id="{48A5BBCC-4447-4994-8B1B-741D40B5F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1FB23-45D9-4694-ABD0-690461022F25}"/>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91282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106D9A-0B2B-4F83-B814-A7793D91BA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87CA55-DDE6-459D-8AB3-3DA708AF90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9EF766-A0D8-4543-83D5-E4FCBC69125D}"/>
              </a:ext>
            </a:extLst>
          </p:cNvPr>
          <p:cNvSpPr>
            <a:spLocks noGrp="1"/>
          </p:cNvSpPr>
          <p:nvPr>
            <p:ph type="dt" sz="half" idx="10"/>
          </p:nvPr>
        </p:nvSpPr>
        <p:spPr/>
        <p:txBody>
          <a:bodyPr/>
          <a:lstStyle/>
          <a:p>
            <a:fld id="{7F6BDE12-346D-4F3A-B822-BC78710A7DE2}" type="datetimeFigureOut">
              <a:rPr lang="en-US" smtClean="0"/>
              <a:t>9/28/2020</a:t>
            </a:fld>
            <a:endParaRPr lang="en-US"/>
          </a:p>
        </p:txBody>
      </p:sp>
      <p:sp>
        <p:nvSpPr>
          <p:cNvPr id="5" name="Footer Placeholder 4">
            <a:extLst>
              <a:ext uri="{FF2B5EF4-FFF2-40B4-BE49-F238E27FC236}">
                <a16:creationId xmlns:a16="http://schemas.microsoft.com/office/drawing/2014/main" id="{DCD788B1-3B2C-46A2-A52A-9BD8CCEA2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18540-BD37-4127-834E-D9C244A6CE3E}"/>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415014737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106D9A-0B2B-4F83-B814-A7793D91BA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87CA55-DDE6-459D-8AB3-3DA708AF90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9EF766-A0D8-4543-83D5-E4FCBC69125D}"/>
              </a:ext>
            </a:extLst>
          </p:cNvPr>
          <p:cNvSpPr>
            <a:spLocks noGrp="1"/>
          </p:cNvSpPr>
          <p:nvPr>
            <p:ph type="dt" sz="half" idx="10"/>
          </p:nvPr>
        </p:nvSpPr>
        <p:spPr/>
        <p:txBody>
          <a:bodyPr/>
          <a:lstStyle/>
          <a:p>
            <a:fld id="{7F6BDE12-346D-4F3A-B822-BC78710A7DE2}" type="datetimeFigureOut">
              <a:rPr lang="en-US" smtClean="0"/>
              <a:t>9/20/2020</a:t>
            </a:fld>
            <a:endParaRPr lang="en-US"/>
          </a:p>
        </p:txBody>
      </p:sp>
      <p:sp>
        <p:nvSpPr>
          <p:cNvPr id="5" name="Footer Placeholder 4">
            <a:extLst>
              <a:ext uri="{FF2B5EF4-FFF2-40B4-BE49-F238E27FC236}">
                <a16:creationId xmlns:a16="http://schemas.microsoft.com/office/drawing/2014/main" id="{DCD788B1-3B2C-46A2-A52A-9BD8CCEA2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18540-BD37-4127-834E-D9C244A6CE3E}"/>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4150147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DA80-5847-400D-8E12-F635A9B22C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254FC-FB91-4BB1-B877-1823860AEA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DC45B5-C28A-4A8C-A695-531FEF7B4FF3}"/>
              </a:ext>
            </a:extLst>
          </p:cNvPr>
          <p:cNvSpPr>
            <a:spLocks noGrp="1"/>
          </p:cNvSpPr>
          <p:nvPr>
            <p:ph type="dt" sz="half" idx="10"/>
          </p:nvPr>
        </p:nvSpPr>
        <p:spPr/>
        <p:txBody>
          <a:bodyPr/>
          <a:lstStyle/>
          <a:p>
            <a:fld id="{7F6BDE12-346D-4F3A-B822-BC78710A7DE2}" type="datetimeFigureOut">
              <a:rPr lang="en-US" smtClean="0"/>
              <a:t>9/20/2020</a:t>
            </a:fld>
            <a:endParaRPr lang="en-US"/>
          </a:p>
        </p:txBody>
      </p:sp>
      <p:sp>
        <p:nvSpPr>
          <p:cNvPr id="5" name="Footer Placeholder 4">
            <a:extLst>
              <a:ext uri="{FF2B5EF4-FFF2-40B4-BE49-F238E27FC236}">
                <a16:creationId xmlns:a16="http://schemas.microsoft.com/office/drawing/2014/main" id="{A3CC9F12-778E-424C-A7E6-34E93E0D3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FFA2D-0C80-4A4C-89D9-2934F9040AC3}"/>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3436531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3120-1FEC-4F0D-9C5A-966CE05372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085A8F-8553-42FB-A9A1-25F1C1E9CC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A5CC2-D95F-4A3E-9940-40F653810881}"/>
              </a:ext>
            </a:extLst>
          </p:cNvPr>
          <p:cNvSpPr>
            <a:spLocks noGrp="1"/>
          </p:cNvSpPr>
          <p:nvPr>
            <p:ph type="dt" sz="half" idx="10"/>
          </p:nvPr>
        </p:nvSpPr>
        <p:spPr/>
        <p:txBody>
          <a:bodyPr/>
          <a:lstStyle/>
          <a:p>
            <a:fld id="{7F6BDE12-346D-4F3A-B822-BC78710A7DE2}" type="datetimeFigureOut">
              <a:rPr lang="en-US" smtClean="0"/>
              <a:t>9/28/2020</a:t>
            </a:fld>
            <a:endParaRPr lang="en-US"/>
          </a:p>
        </p:txBody>
      </p:sp>
      <p:sp>
        <p:nvSpPr>
          <p:cNvPr id="5" name="Footer Placeholder 4">
            <a:extLst>
              <a:ext uri="{FF2B5EF4-FFF2-40B4-BE49-F238E27FC236}">
                <a16:creationId xmlns:a16="http://schemas.microsoft.com/office/drawing/2014/main" id="{46A8FB84-23D1-4611-890C-2050EC038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498B1-3780-48B2-9800-B61A2DC10814}"/>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42648094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3120-1FEC-4F0D-9C5A-966CE05372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085A8F-8553-42FB-A9A1-25F1C1E9CC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A5CC2-D95F-4A3E-9940-40F653810881}"/>
              </a:ext>
            </a:extLst>
          </p:cNvPr>
          <p:cNvSpPr>
            <a:spLocks noGrp="1"/>
          </p:cNvSpPr>
          <p:nvPr>
            <p:ph type="dt" sz="half" idx="10"/>
          </p:nvPr>
        </p:nvSpPr>
        <p:spPr/>
        <p:txBody>
          <a:bodyPr/>
          <a:lstStyle/>
          <a:p>
            <a:fld id="{7F6BDE12-346D-4F3A-B822-BC78710A7DE2}" type="datetimeFigureOut">
              <a:rPr lang="en-US" smtClean="0"/>
              <a:t>9/20/2020</a:t>
            </a:fld>
            <a:endParaRPr lang="en-US"/>
          </a:p>
        </p:txBody>
      </p:sp>
      <p:sp>
        <p:nvSpPr>
          <p:cNvPr id="5" name="Footer Placeholder 4">
            <a:extLst>
              <a:ext uri="{FF2B5EF4-FFF2-40B4-BE49-F238E27FC236}">
                <a16:creationId xmlns:a16="http://schemas.microsoft.com/office/drawing/2014/main" id="{46A8FB84-23D1-4611-890C-2050EC038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498B1-3780-48B2-9800-B61A2DC10814}"/>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426480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CEE5-1298-46ED-AE80-7E74506CDE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22F62C-376F-42F6-9EBB-D02E16C380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D217E0-9316-4C0B-9620-80A8D1905982}"/>
              </a:ext>
            </a:extLst>
          </p:cNvPr>
          <p:cNvSpPr>
            <a:spLocks noGrp="1"/>
          </p:cNvSpPr>
          <p:nvPr>
            <p:ph type="dt" sz="half" idx="10"/>
          </p:nvPr>
        </p:nvSpPr>
        <p:spPr/>
        <p:txBody>
          <a:bodyPr/>
          <a:lstStyle/>
          <a:p>
            <a:fld id="{7F6BDE12-346D-4F3A-B822-BC78710A7DE2}" type="datetimeFigureOut">
              <a:rPr lang="en-US" smtClean="0"/>
              <a:t>9/28/2020</a:t>
            </a:fld>
            <a:endParaRPr lang="en-US"/>
          </a:p>
        </p:txBody>
      </p:sp>
      <p:sp>
        <p:nvSpPr>
          <p:cNvPr id="5" name="Footer Placeholder 4">
            <a:extLst>
              <a:ext uri="{FF2B5EF4-FFF2-40B4-BE49-F238E27FC236}">
                <a16:creationId xmlns:a16="http://schemas.microsoft.com/office/drawing/2014/main" id="{05078010-FB5D-4EFC-88B5-57638AAF0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7733E-4EAD-4E0D-BF7E-987DE078E195}"/>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28809358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CEE5-1298-46ED-AE80-7E74506CDE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22F62C-376F-42F6-9EBB-D02E16C380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D217E0-9316-4C0B-9620-80A8D1905982}"/>
              </a:ext>
            </a:extLst>
          </p:cNvPr>
          <p:cNvSpPr>
            <a:spLocks noGrp="1"/>
          </p:cNvSpPr>
          <p:nvPr>
            <p:ph type="dt" sz="half" idx="10"/>
          </p:nvPr>
        </p:nvSpPr>
        <p:spPr/>
        <p:txBody>
          <a:bodyPr/>
          <a:lstStyle/>
          <a:p>
            <a:fld id="{7F6BDE12-346D-4F3A-B822-BC78710A7DE2}" type="datetimeFigureOut">
              <a:rPr lang="en-US" smtClean="0"/>
              <a:t>9/20/2020</a:t>
            </a:fld>
            <a:endParaRPr lang="en-US"/>
          </a:p>
        </p:txBody>
      </p:sp>
      <p:sp>
        <p:nvSpPr>
          <p:cNvPr id="5" name="Footer Placeholder 4">
            <a:extLst>
              <a:ext uri="{FF2B5EF4-FFF2-40B4-BE49-F238E27FC236}">
                <a16:creationId xmlns:a16="http://schemas.microsoft.com/office/drawing/2014/main" id="{05078010-FB5D-4EFC-88B5-57638AAF0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7733E-4EAD-4E0D-BF7E-987DE078E195}"/>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2880935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3C34-5148-41AD-A87F-644FB8274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C4502B-7820-4224-B0B5-1E9EEF6AEB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0EB910-AB7F-43A9-8603-7AE2734BAA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B42CEA-C3DA-43FE-B992-737B6EA63B3D}"/>
              </a:ext>
            </a:extLst>
          </p:cNvPr>
          <p:cNvSpPr>
            <a:spLocks noGrp="1"/>
          </p:cNvSpPr>
          <p:nvPr>
            <p:ph type="dt" sz="half" idx="10"/>
          </p:nvPr>
        </p:nvSpPr>
        <p:spPr/>
        <p:txBody>
          <a:bodyPr/>
          <a:lstStyle/>
          <a:p>
            <a:fld id="{7F6BDE12-346D-4F3A-B822-BC78710A7DE2}" type="datetimeFigureOut">
              <a:rPr lang="en-US" smtClean="0"/>
              <a:t>9/28/2020</a:t>
            </a:fld>
            <a:endParaRPr lang="en-US"/>
          </a:p>
        </p:txBody>
      </p:sp>
      <p:sp>
        <p:nvSpPr>
          <p:cNvPr id="6" name="Footer Placeholder 5">
            <a:extLst>
              <a:ext uri="{FF2B5EF4-FFF2-40B4-BE49-F238E27FC236}">
                <a16:creationId xmlns:a16="http://schemas.microsoft.com/office/drawing/2014/main" id="{1CB6301F-69FA-4997-8F2F-1D2918670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7C781-51DC-4B14-8369-E7937CF61561}"/>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3053877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3C34-5148-41AD-A87F-644FB8274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C4502B-7820-4224-B0B5-1E9EEF6AEB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0EB910-AB7F-43A9-8603-7AE2734BAA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B42CEA-C3DA-43FE-B992-737B6EA63B3D}"/>
              </a:ext>
            </a:extLst>
          </p:cNvPr>
          <p:cNvSpPr>
            <a:spLocks noGrp="1"/>
          </p:cNvSpPr>
          <p:nvPr>
            <p:ph type="dt" sz="half" idx="10"/>
          </p:nvPr>
        </p:nvSpPr>
        <p:spPr/>
        <p:txBody>
          <a:bodyPr/>
          <a:lstStyle/>
          <a:p>
            <a:fld id="{7F6BDE12-346D-4F3A-B822-BC78710A7DE2}" type="datetimeFigureOut">
              <a:rPr lang="en-US" smtClean="0"/>
              <a:t>9/20/2020</a:t>
            </a:fld>
            <a:endParaRPr lang="en-US"/>
          </a:p>
        </p:txBody>
      </p:sp>
      <p:sp>
        <p:nvSpPr>
          <p:cNvPr id="6" name="Footer Placeholder 5">
            <a:extLst>
              <a:ext uri="{FF2B5EF4-FFF2-40B4-BE49-F238E27FC236}">
                <a16:creationId xmlns:a16="http://schemas.microsoft.com/office/drawing/2014/main" id="{1CB6301F-69FA-4997-8F2F-1D2918670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7C781-51DC-4B14-8369-E7937CF61561}"/>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305387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3FF2-61CA-482A-9809-6FC3E20EDF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65A09E-0AF6-459F-BDFE-6EC160B86E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2C0FCC-5277-4E2E-94DD-DD7D6CA6C5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5BC65C-5883-44F8-9695-4A887242DD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51EBA-5FCF-4D4F-A92E-3B593D8C3A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74D1B4-1EE9-46AF-B353-D160616BF7C9}"/>
              </a:ext>
            </a:extLst>
          </p:cNvPr>
          <p:cNvSpPr>
            <a:spLocks noGrp="1"/>
          </p:cNvSpPr>
          <p:nvPr>
            <p:ph type="dt" sz="half" idx="10"/>
          </p:nvPr>
        </p:nvSpPr>
        <p:spPr/>
        <p:txBody>
          <a:bodyPr/>
          <a:lstStyle/>
          <a:p>
            <a:fld id="{7F6BDE12-346D-4F3A-B822-BC78710A7DE2}" type="datetimeFigureOut">
              <a:rPr lang="en-US" smtClean="0"/>
              <a:t>9/28/2020</a:t>
            </a:fld>
            <a:endParaRPr lang="en-US"/>
          </a:p>
        </p:txBody>
      </p:sp>
      <p:sp>
        <p:nvSpPr>
          <p:cNvPr id="8" name="Footer Placeholder 7">
            <a:extLst>
              <a:ext uri="{FF2B5EF4-FFF2-40B4-BE49-F238E27FC236}">
                <a16:creationId xmlns:a16="http://schemas.microsoft.com/office/drawing/2014/main" id="{86497E29-0685-4FA6-B74C-5C10B45C57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8D8215-C03B-4011-9FF7-DA3DC16C5341}"/>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30541881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3FF2-61CA-482A-9809-6FC3E20EDF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65A09E-0AF6-459F-BDFE-6EC160B86E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2C0FCC-5277-4E2E-94DD-DD7D6CA6C5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5BC65C-5883-44F8-9695-4A887242DD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51EBA-5FCF-4D4F-A92E-3B593D8C3A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74D1B4-1EE9-46AF-B353-D160616BF7C9}"/>
              </a:ext>
            </a:extLst>
          </p:cNvPr>
          <p:cNvSpPr>
            <a:spLocks noGrp="1"/>
          </p:cNvSpPr>
          <p:nvPr>
            <p:ph type="dt" sz="half" idx="10"/>
          </p:nvPr>
        </p:nvSpPr>
        <p:spPr/>
        <p:txBody>
          <a:bodyPr/>
          <a:lstStyle/>
          <a:p>
            <a:fld id="{7F6BDE12-346D-4F3A-B822-BC78710A7DE2}" type="datetimeFigureOut">
              <a:rPr lang="en-US" smtClean="0"/>
              <a:t>9/20/2020</a:t>
            </a:fld>
            <a:endParaRPr lang="en-US"/>
          </a:p>
        </p:txBody>
      </p:sp>
      <p:sp>
        <p:nvSpPr>
          <p:cNvPr id="8" name="Footer Placeholder 7">
            <a:extLst>
              <a:ext uri="{FF2B5EF4-FFF2-40B4-BE49-F238E27FC236}">
                <a16:creationId xmlns:a16="http://schemas.microsoft.com/office/drawing/2014/main" id="{86497E29-0685-4FA6-B74C-5C10B45C57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8D8215-C03B-4011-9FF7-DA3DC16C5341}"/>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3054188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F46B-7B81-4CA2-96BB-2EDCD99C72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5D9A2D-C9E9-4458-AA6A-39EA38F924BF}"/>
              </a:ext>
            </a:extLst>
          </p:cNvPr>
          <p:cNvSpPr>
            <a:spLocks noGrp="1"/>
          </p:cNvSpPr>
          <p:nvPr>
            <p:ph type="dt" sz="half" idx="10"/>
          </p:nvPr>
        </p:nvSpPr>
        <p:spPr/>
        <p:txBody>
          <a:bodyPr/>
          <a:lstStyle/>
          <a:p>
            <a:fld id="{7F6BDE12-346D-4F3A-B822-BC78710A7DE2}" type="datetimeFigureOut">
              <a:rPr lang="en-US" smtClean="0"/>
              <a:t>9/28/2020</a:t>
            </a:fld>
            <a:endParaRPr lang="en-US"/>
          </a:p>
        </p:txBody>
      </p:sp>
      <p:sp>
        <p:nvSpPr>
          <p:cNvPr id="4" name="Footer Placeholder 3">
            <a:extLst>
              <a:ext uri="{FF2B5EF4-FFF2-40B4-BE49-F238E27FC236}">
                <a16:creationId xmlns:a16="http://schemas.microsoft.com/office/drawing/2014/main" id="{4D9AF67E-4750-40E5-8FFE-63518AEDBB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F31408-B3C1-45BD-9E48-1E8D8D7795FB}"/>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299030052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F46B-7B81-4CA2-96BB-2EDCD99C72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5D9A2D-C9E9-4458-AA6A-39EA38F924BF}"/>
              </a:ext>
            </a:extLst>
          </p:cNvPr>
          <p:cNvSpPr>
            <a:spLocks noGrp="1"/>
          </p:cNvSpPr>
          <p:nvPr>
            <p:ph type="dt" sz="half" idx="10"/>
          </p:nvPr>
        </p:nvSpPr>
        <p:spPr/>
        <p:txBody>
          <a:bodyPr/>
          <a:lstStyle/>
          <a:p>
            <a:fld id="{7F6BDE12-346D-4F3A-B822-BC78710A7DE2}" type="datetimeFigureOut">
              <a:rPr lang="en-US" smtClean="0"/>
              <a:t>9/20/2020</a:t>
            </a:fld>
            <a:endParaRPr lang="en-US"/>
          </a:p>
        </p:txBody>
      </p:sp>
      <p:sp>
        <p:nvSpPr>
          <p:cNvPr id="4" name="Footer Placeholder 3">
            <a:extLst>
              <a:ext uri="{FF2B5EF4-FFF2-40B4-BE49-F238E27FC236}">
                <a16:creationId xmlns:a16="http://schemas.microsoft.com/office/drawing/2014/main" id="{4D9AF67E-4750-40E5-8FFE-63518AEDBB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F31408-B3C1-45BD-9E48-1E8D8D7795FB}"/>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299030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AF78D-FA59-4FC2-83CA-548E012C15C1}"/>
              </a:ext>
            </a:extLst>
          </p:cNvPr>
          <p:cNvSpPr>
            <a:spLocks noGrp="1"/>
          </p:cNvSpPr>
          <p:nvPr>
            <p:ph type="dt" sz="half" idx="10"/>
          </p:nvPr>
        </p:nvSpPr>
        <p:spPr/>
        <p:txBody>
          <a:bodyPr/>
          <a:lstStyle/>
          <a:p>
            <a:fld id="{7F6BDE12-346D-4F3A-B822-BC78710A7DE2}" type="datetimeFigureOut">
              <a:rPr lang="en-US" smtClean="0"/>
              <a:t>9/28/2020</a:t>
            </a:fld>
            <a:endParaRPr lang="en-US"/>
          </a:p>
        </p:txBody>
      </p:sp>
      <p:sp>
        <p:nvSpPr>
          <p:cNvPr id="3" name="Footer Placeholder 2">
            <a:extLst>
              <a:ext uri="{FF2B5EF4-FFF2-40B4-BE49-F238E27FC236}">
                <a16:creationId xmlns:a16="http://schemas.microsoft.com/office/drawing/2014/main" id="{DB8E8648-986E-4C82-9F1D-C3A2B47371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BB78EE-7E26-4382-8BD6-081290509EEF}"/>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178377292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AF78D-FA59-4FC2-83CA-548E012C15C1}"/>
              </a:ext>
            </a:extLst>
          </p:cNvPr>
          <p:cNvSpPr>
            <a:spLocks noGrp="1"/>
          </p:cNvSpPr>
          <p:nvPr>
            <p:ph type="dt" sz="half" idx="10"/>
          </p:nvPr>
        </p:nvSpPr>
        <p:spPr/>
        <p:txBody>
          <a:bodyPr/>
          <a:lstStyle/>
          <a:p>
            <a:fld id="{7F6BDE12-346D-4F3A-B822-BC78710A7DE2}" type="datetimeFigureOut">
              <a:rPr lang="en-US" smtClean="0"/>
              <a:t>9/20/2020</a:t>
            </a:fld>
            <a:endParaRPr lang="en-US"/>
          </a:p>
        </p:txBody>
      </p:sp>
      <p:sp>
        <p:nvSpPr>
          <p:cNvPr id="3" name="Footer Placeholder 2">
            <a:extLst>
              <a:ext uri="{FF2B5EF4-FFF2-40B4-BE49-F238E27FC236}">
                <a16:creationId xmlns:a16="http://schemas.microsoft.com/office/drawing/2014/main" id="{DB8E8648-986E-4C82-9F1D-C3A2B47371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BB78EE-7E26-4382-8BD6-081290509EEF}"/>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178377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AEBE-DAE8-407F-9C1A-C2F68FBC47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FD2CD4-2281-49BA-8578-C55DF95F6F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EA5F87-5089-45A4-AF89-BFFAC34AF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7E420D-9291-4D47-BB67-617A8F7A1A90}"/>
              </a:ext>
            </a:extLst>
          </p:cNvPr>
          <p:cNvSpPr>
            <a:spLocks noGrp="1"/>
          </p:cNvSpPr>
          <p:nvPr>
            <p:ph type="dt" sz="half" idx="10"/>
          </p:nvPr>
        </p:nvSpPr>
        <p:spPr/>
        <p:txBody>
          <a:bodyPr/>
          <a:lstStyle/>
          <a:p>
            <a:fld id="{7F6BDE12-346D-4F3A-B822-BC78710A7DE2}" type="datetimeFigureOut">
              <a:rPr lang="en-US" smtClean="0"/>
              <a:t>9/28/2020</a:t>
            </a:fld>
            <a:endParaRPr lang="en-US"/>
          </a:p>
        </p:txBody>
      </p:sp>
      <p:sp>
        <p:nvSpPr>
          <p:cNvPr id="6" name="Footer Placeholder 5">
            <a:extLst>
              <a:ext uri="{FF2B5EF4-FFF2-40B4-BE49-F238E27FC236}">
                <a16:creationId xmlns:a16="http://schemas.microsoft.com/office/drawing/2014/main" id="{495FFB8D-F5A0-4D31-ADCC-AA7388AC5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E1551-E51D-4467-ABB0-66B5C70DFCAF}"/>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7689198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AEBE-DAE8-407F-9C1A-C2F68FBC47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FD2CD4-2281-49BA-8578-C55DF95F6F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EA5F87-5089-45A4-AF89-BFFAC34AF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7E420D-9291-4D47-BB67-617A8F7A1A90}"/>
              </a:ext>
            </a:extLst>
          </p:cNvPr>
          <p:cNvSpPr>
            <a:spLocks noGrp="1"/>
          </p:cNvSpPr>
          <p:nvPr>
            <p:ph type="dt" sz="half" idx="10"/>
          </p:nvPr>
        </p:nvSpPr>
        <p:spPr/>
        <p:txBody>
          <a:bodyPr/>
          <a:lstStyle/>
          <a:p>
            <a:fld id="{7F6BDE12-346D-4F3A-B822-BC78710A7DE2}" type="datetimeFigureOut">
              <a:rPr lang="en-US" smtClean="0"/>
              <a:t>9/20/2020</a:t>
            </a:fld>
            <a:endParaRPr lang="en-US"/>
          </a:p>
        </p:txBody>
      </p:sp>
      <p:sp>
        <p:nvSpPr>
          <p:cNvPr id="6" name="Footer Placeholder 5">
            <a:extLst>
              <a:ext uri="{FF2B5EF4-FFF2-40B4-BE49-F238E27FC236}">
                <a16:creationId xmlns:a16="http://schemas.microsoft.com/office/drawing/2014/main" id="{495FFB8D-F5A0-4D31-ADCC-AA7388AC5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E1551-E51D-4467-ABB0-66B5C70DFCAF}"/>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76891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99CE-FC5A-4B94-8C40-D3DF0D5CC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6284C4-0443-4CC7-AD78-CAD183FACC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0D7979-9BF4-4185-9E5A-355EFF781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141FB-9AE6-4DC3-9B15-BBDEC05FB2A9}"/>
              </a:ext>
            </a:extLst>
          </p:cNvPr>
          <p:cNvSpPr>
            <a:spLocks noGrp="1"/>
          </p:cNvSpPr>
          <p:nvPr>
            <p:ph type="dt" sz="half" idx="10"/>
          </p:nvPr>
        </p:nvSpPr>
        <p:spPr/>
        <p:txBody>
          <a:bodyPr/>
          <a:lstStyle/>
          <a:p>
            <a:fld id="{7F6BDE12-346D-4F3A-B822-BC78710A7DE2}" type="datetimeFigureOut">
              <a:rPr lang="en-US" smtClean="0"/>
              <a:t>9/28/2020</a:t>
            </a:fld>
            <a:endParaRPr lang="en-US"/>
          </a:p>
        </p:txBody>
      </p:sp>
      <p:sp>
        <p:nvSpPr>
          <p:cNvPr id="6" name="Footer Placeholder 5">
            <a:extLst>
              <a:ext uri="{FF2B5EF4-FFF2-40B4-BE49-F238E27FC236}">
                <a16:creationId xmlns:a16="http://schemas.microsoft.com/office/drawing/2014/main" id="{8D7233A9-F00E-4A3E-A7E0-CCD1DF3D2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041F2-F849-44C2-9CA3-B47036380DE2}"/>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324753296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99CE-FC5A-4B94-8C40-D3DF0D5CC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6284C4-0443-4CC7-AD78-CAD183FACC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0D7979-9BF4-4185-9E5A-355EFF781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141FB-9AE6-4DC3-9B15-BBDEC05FB2A9}"/>
              </a:ext>
            </a:extLst>
          </p:cNvPr>
          <p:cNvSpPr>
            <a:spLocks noGrp="1"/>
          </p:cNvSpPr>
          <p:nvPr>
            <p:ph type="dt" sz="half" idx="10"/>
          </p:nvPr>
        </p:nvSpPr>
        <p:spPr/>
        <p:txBody>
          <a:bodyPr/>
          <a:lstStyle/>
          <a:p>
            <a:fld id="{7F6BDE12-346D-4F3A-B822-BC78710A7DE2}" type="datetimeFigureOut">
              <a:rPr lang="en-US" smtClean="0"/>
              <a:t>9/20/2020</a:t>
            </a:fld>
            <a:endParaRPr lang="en-US"/>
          </a:p>
        </p:txBody>
      </p:sp>
      <p:sp>
        <p:nvSpPr>
          <p:cNvPr id="6" name="Footer Placeholder 5">
            <a:extLst>
              <a:ext uri="{FF2B5EF4-FFF2-40B4-BE49-F238E27FC236}">
                <a16:creationId xmlns:a16="http://schemas.microsoft.com/office/drawing/2014/main" id="{8D7233A9-F00E-4A3E-A7E0-CCD1DF3D2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041F2-F849-44C2-9CA3-B47036380DE2}"/>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3247532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30.xml"/><Relationship Id="rId7" Type="http://schemas.openxmlformats.org/officeDocument/2006/relationships/slideLayout" Target="../slideLayouts/slideLayout70.xml"/><Relationship Id="rId12"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2.xml"/><Relationship Id="rId6" Type="http://schemas.openxmlformats.org/officeDocument/2006/relationships/slideLayout" Target="../slideLayouts/slideLayout60.xml"/><Relationship Id="rId11" Type="http://schemas.openxmlformats.org/officeDocument/2006/relationships/slideLayout" Target="../slideLayouts/slideLayout110.xml"/><Relationship Id="rId5" Type="http://schemas.openxmlformats.org/officeDocument/2006/relationships/slideLayout" Target="../slideLayouts/slideLayout50.xml"/><Relationship Id="rId10" Type="http://schemas.openxmlformats.org/officeDocument/2006/relationships/slideLayout" Target="../slideLayouts/slideLayout100.xml"/><Relationship Id="rId4" Type="http://schemas.openxmlformats.org/officeDocument/2006/relationships/slideLayout" Target="../slideLayouts/slideLayout40.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7ED9B-799C-4A98-95F9-7D71A3F8CC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03ECE2-842D-415B-8D32-FFA6AC2A7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C5D79-ADC5-48A3-9957-1B2D8BF583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BDE12-346D-4F3A-B822-BC78710A7DE2}" type="datetimeFigureOut">
              <a:rPr lang="en-US" smtClean="0"/>
              <a:t>9/28/2020</a:t>
            </a:fld>
            <a:endParaRPr lang="en-US"/>
          </a:p>
        </p:txBody>
      </p:sp>
      <p:sp>
        <p:nvSpPr>
          <p:cNvPr id="5" name="Footer Placeholder 4">
            <a:extLst>
              <a:ext uri="{FF2B5EF4-FFF2-40B4-BE49-F238E27FC236}">
                <a16:creationId xmlns:a16="http://schemas.microsoft.com/office/drawing/2014/main" id="{6B724219-691B-4641-BC5C-1424DF2B9E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DA0D42-DE85-4B7A-82D6-D35E1C3E4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9C9A8-3441-4930-B859-CB2210208328}" type="slidenum">
              <a:rPr lang="en-US" smtClean="0"/>
              <a:t>‹#›</a:t>
            </a:fld>
            <a:endParaRPr lang="en-US"/>
          </a:p>
        </p:txBody>
      </p:sp>
    </p:spTree>
    <p:extLst>
      <p:ext uri="{BB962C8B-B14F-4D97-AF65-F5344CB8AC3E}">
        <p14:creationId xmlns:p14="http://schemas.microsoft.com/office/powerpoint/2010/main" val="1419516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7ED9B-799C-4A98-95F9-7D71A3F8CC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03ECE2-842D-415B-8D32-FFA6AC2A7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C5D79-ADC5-48A3-9957-1B2D8BF583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BDE12-346D-4F3A-B822-BC78710A7DE2}" type="datetimeFigureOut">
              <a:rPr lang="en-US" smtClean="0"/>
              <a:t>9/20/2020</a:t>
            </a:fld>
            <a:endParaRPr lang="en-US"/>
          </a:p>
        </p:txBody>
      </p:sp>
      <p:sp>
        <p:nvSpPr>
          <p:cNvPr id="5" name="Footer Placeholder 4">
            <a:extLst>
              <a:ext uri="{FF2B5EF4-FFF2-40B4-BE49-F238E27FC236}">
                <a16:creationId xmlns:a16="http://schemas.microsoft.com/office/drawing/2014/main" id="{6B724219-691B-4641-BC5C-1424DF2B9E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DA0D42-DE85-4B7A-82D6-D35E1C3E4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9C9A8-3441-4930-B859-CB2210208328}" type="slidenum">
              <a:rPr lang="en-US" smtClean="0"/>
              <a:t>‹#›</a:t>
            </a:fld>
            <a:endParaRPr lang="en-US"/>
          </a:p>
        </p:txBody>
      </p:sp>
    </p:spTree>
    <p:extLst>
      <p:ext uri="{BB962C8B-B14F-4D97-AF65-F5344CB8AC3E}">
        <p14:creationId xmlns:p14="http://schemas.microsoft.com/office/powerpoint/2010/main" val="1419516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 Target="slide150.xml"/><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www.geeksforgeeks.org/map-associative-containers-the-c-standard-template-library-stl/"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www.cplusplus.com/reference/array/array/"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55D7-238C-49A3-9B72-58AFE093E38C}"/>
              </a:ext>
            </a:extLst>
          </p:cNvPr>
          <p:cNvSpPr>
            <a:spLocks noGrp="1"/>
          </p:cNvSpPr>
          <p:nvPr>
            <p:ph type="ctrTitle"/>
          </p:nvPr>
        </p:nvSpPr>
        <p:spPr/>
        <p:txBody>
          <a:bodyPr/>
          <a:lstStyle/>
          <a:p>
            <a:r>
              <a:rPr lang="en-US"/>
              <a:t>STL in C++</a:t>
            </a:r>
          </a:p>
        </p:txBody>
      </p:sp>
    </p:spTree>
    <p:extLst>
      <p:ext uri="{BB962C8B-B14F-4D97-AF65-F5344CB8AC3E}">
        <p14:creationId xmlns:p14="http://schemas.microsoft.com/office/powerpoint/2010/main" val="172925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6AA1-B03A-401A-8286-CCD6D61AFF85}"/>
              </a:ext>
            </a:extLst>
          </p:cNvPr>
          <p:cNvSpPr>
            <a:spLocks noGrp="1"/>
          </p:cNvSpPr>
          <p:nvPr>
            <p:ph type="title"/>
          </p:nvPr>
        </p:nvSpPr>
        <p:spPr>
          <a:xfrm>
            <a:off x="481014" y="3752849"/>
            <a:ext cx="1868292" cy="2452687"/>
          </a:xfrm>
        </p:spPr>
        <p:txBody>
          <a:bodyPr vert="horz" lIns="91440" tIns="45720" rIns="91440" bIns="45720" rtlCol="0" anchor="ctr">
            <a:normAutofit fontScale="90000"/>
          </a:bodyPr>
          <a:lstStyle/>
          <a:p>
            <a:r>
              <a:rPr lang="en-US" sz="2800" b="1"/>
              <a:t>Using Container Library in STL -  Vector</a:t>
            </a:r>
            <a:br>
              <a:rPr lang="en-US" sz="2800" b="1"/>
            </a:br>
            <a:br>
              <a:rPr lang="en-US" sz="2800" b="1"/>
            </a:br>
            <a:br>
              <a:rPr lang="en-US" sz="2800" b="1"/>
            </a:br>
            <a:endParaRPr lang="en-US" sz="2800"/>
          </a:p>
        </p:txBody>
      </p:sp>
      <p:sp>
        <p:nvSpPr>
          <p:cNvPr id="5" name="Rectangle 4">
            <a:extLst>
              <a:ext uri="{FF2B5EF4-FFF2-40B4-BE49-F238E27FC236}">
                <a16:creationId xmlns:a16="http://schemas.microsoft.com/office/drawing/2014/main" id="{FA8821AA-ADD1-47AC-A727-4BF813036B33}"/>
              </a:ext>
            </a:extLst>
          </p:cNvPr>
          <p:cNvSpPr/>
          <p:nvPr/>
        </p:nvSpPr>
        <p:spPr>
          <a:xfrm>
            <a:off x="2349306" y="1251654"/>
            <a:ext cx="9360089" cy="5606346"/>
          </a:xfrm>
          <a:prstGeom prst="rect">
            <a:avLst/>
          </a:prstGeom>
        </p:spPr>
        <p:txBody>
          <a:bodyPr vert="horz" lIns="91440" tIns="45720" rIns="91440" bIns="45720" rtlCol="0" anchor="ctr">
            <a:normAutofit fontScale="62500" lnSpcReduction="20000"/>
          </a:bodyPr>
          <a:lstStyle/>
          <a:p>
            <a:pPr indent="-228600">
              <a:lnSpc>
                <a:spcPct val="90000"/>
              </a:lnSpc>
              <a:spcAft>
                <a:spcPts val="600"/>
              </a:spcAft>
              <a:buFont typeface="Arial" panose="020B0604020202020204" pitchFamily="34" charset="0"/>
              <a:buChar char="•"/>
            </a:pPr>
            <a:endParaRPr lang="en-US" sz="2500"/>
          </a:p>
          <a:p>
            <a:pPr>
              <a:lnSpc>
                <a:spcPct val="90000"/>
              </a:lnSpc>
              <a:spcAft>
                <a:spcPts val="600"/>
              </a:spcAft>
            </a:pPr>
            <a:r>
              <a:rPr lang="en-US" sz="2500" b="1"/>
              <a:t>Initially the vector is blank, as it has no data , but as you add data , it grows</a:t>
            </a:r>
          </a:p>
          <a:p>
            <a:pPr>
              <a:lnSpc>
                <a:spcPct val="90000"/>
              </a:lnSpc>
              <a:spcAft>
                <a:spcPts val="600"/>
              </a:spcAft>
            </a:pPr>
            <a:endParaRPr lang="en-US" sz="2500"/>
          </a:p>
          <a:p>
            <a:pPr indent="-228600">
              <a:lnSpc>
                <a:spcPct val="90000"/>
              </a:lnSpc>
              <a:spcAft>
                <a:spcPts val="600"/>
              </a:spcAft>
              <a:buFont typeface="Arial" panose="020B0604020202020204" pitchFamily="34" charset="0"/>
              <a:buChar char="•"/>
            </a:pPr>
            <a:r>
              <a:rPr lang="en-US" sz="2500"/>
              <a:t>Container properties :</a:t>
            </a:r>
          </a:p>
          <a:p>
            <a:pPr lvl="0" indent="-228600" fontAlgn="base">
              <a:lnSpc>
                <a:spcPct val="90000"/>
              </a:lnSpc>
              <a:spcBef>
                <a:spcPct val="0"/>
              </a:spcBef>
              <a:spcAft>
                <a:spcPts val="600"/>
              </a:spcAft>
              <a:buFont typeface="Arial" panose="020B0604020202020204" pitchFamily="34" charset="0"/>
              <a:buChar char="•"/>
            </a:pPr>
            <a:r>
              <a:rPr lang="en-US" altLang="en-US" sz="2500"/>
              <a:t>Sequence</a:t>
            </a:r>
          </a:p>
          <a:p>
            <a:pPr lvl="1" indent="-228600" fontAlgn="base">
              <a:lnSpc>
                <a:spcPct val="90000"/>
              </a:lnSpc>
              <a:spcBef>
                <a:spcPct val="0"/>
              </a:spcBef>
              <a:spcAft>
                <a:spcPts val="600"/>
              </a:spcAft>
              <a:buFont typeface="Arial" panose="020B0604020202020204" pitchFamily="34" charset="0"/>
              <a:buChar char="•"/>
            </a:pPr>
            <a:r>
              <a:rPr lang="en-US" altLang="en-US" sz="2500"/>
              <a:t>Elements in sequence containers are ordered in a strict linear sequence. </a:t>
            </a:r>
          </a:p>
          <a:p>
            <a:pPr lvl="1" indent="-228600" fontAlgn="base">
              <a:lnSpc>
                <a:spcPct val="90000"/>
              </a:lnSpc>
              <a:spcBef>
                <a:spcPct val="0"/>
              </a:spcBef>
              <a:spcAft>
                <a:spcPts val="600"/>
              </a:spcAft>
              <a:buFont typeface="Arial" panose="020B0604020202020204" pitchFamily="34" charset="0"/>
              <a:buChar char="•"/>
            </a:pPr>
            <a:r>
              <a:rPr lang="en-US" altLang="en-US" sz="2500"/>
              <a:t>Individual elements are accessed by their position in this sequence.</a:t>
            </a:r>
          </a:p>
          <a:p>
            <a:pPr lvl="0" indent="-228600" fontAlgn="base">
              <a:lnSpc>
                <a:spcPct val="90000"/>
              </a:lnSpc>
              <a:spcBef>
                <a:spcPct val="0"/>
              </a:spcBef>
              <a:spcAft>
                <a:spcPts val="600"/>
              </a:spcAft>
              <a:buFont typeface="Arial" panose="020B0604020202020204" pitchFamily="34" charset="0"/>
              <a:buChar char="•"/>
            </a:pPr>
            <a:r>
              <a:rPr lang="en-US" altLang="en-US" sz="2500"/>
              <a:t>Contiguous storage</a:t>
            </a:r>
          </a:p>
          <a:p>
            <a:pPr lvl="1" indent="-228600" fontAlgn="base">
              <a:lnSpc>
                <a:spcPct val="90000"/>
              </a:lnSpc>
              <a:spcBef>
                <a:spcPct val="0"/>
              </a:spcBef>
              <a:spcAft>
                <a:spcPts val="600"/>
              </a:spcAft>
              <a:buFont typeface="Arial" panose="020B0604020202020204" pitchFamily="34" charset="0"/>
              <a:buChar char="•"/>
            </a:pPr>
            <a:r>
              <a:rPr lang="en-US" altLang="en-US" sz="2500"/>
              <a:t>The elements are stored in contiguous memory locations, allowing constant time random access </a:t>
            </a:r>
          </a:p>
          <a:p>
            <a:pPr lvl="1" indent="-228600" fontAlgn="base">
              <a:lnSpc>
                <a:spcPct val="90000"/>
              </a:lnSpc>
              <a:spcBef>
                <a:spcPct val="0"/>
              </a:spcBef>
              <a:spcAft>
                <a:spcPts val="600"/>
              </a:spcAft>
              <a:buFont typeface="Arial" panose="020B0604020202020204" pitchFamily="34" charset="0"/>
              <a:buChar char="•"/>
            </a:pPr>
            <a:r>
              <a:rPr lang="en-US" altLang="en-US" sz="2500"/>
              <a:t>to elements. Pointers to an element can be offset to access other elements.</a:t>
            </a:r>
          </a:p>
          <a:p>
            <a:pPr lvl="0" indent="-228600" fontAlgn="base">
              <a:lnSpc>
                <a:spcPct val="90000"/>
              </a:lnSpc>
              <a:spcBef>
                <a:spcPct val="0"/>
              </a:spcBef>
              <a:spcAft>
                <a:spcPts val="600"/>
              </a:spcAft>
              <a:buFont typeface="Arial" panose="020B0604020202020204" pitchFamily="34" charset="0"/>
              <a:buChar char="•"/>
            </a:pPr>
            <a:r>
              <a:rPr lang="en-US" altLang="en-US" sz="2500"/>
              <a:t>Dynamic-size aggregate</a:t>
            </a:r>
          </a:p>
          <a:p>
            <a:pPr lvl="1" indent="-228600" fontAlgn="base">
              <a:lnSpc>
                <a:spcPct val="90000"/>
              </a:lnSpc>
              <a:spcBef>
                <a:spcPct val="0"/>
              </a:spcBef>
              <a:spcAft>
                <a:spcPts val="600"/>
              </a:spcAft>
              <a:buFont typeface="Arial" panose="020B0604020202020204" pitchFamily="34" charset="0"/>
              <a:buChar char="•"/>
            </a:pPr>
            <a:r>
              <a:rPr lang="en-US" altLang="en-US" sz="2500"/>
              <a:t>The container uses implicit constructors and destructors to allocate the required space </a:t>
            </a:r>
          </a:p>
          <a:p>
            <a:pPr lvl="1" indent="-228600" fontAlgn="base">
              <a:lnSpc>
                <a:spcPct val="90000"/>
              </a:lnSpc>
              <a:spcBef>
                <a:spcPct val="0"/>
              </a:spcBef>
              <a:spcAft>
                <a:spcPts val="600"/>
              </a:spcAft>
              <a:buFont typeface="Arial" panose="020B0604020202020204" pitchFamily="34" charset="0"/>
              <a:buChar char="•"/>
            </a:pPr>
            <a:r>
              <a:rPr lang="en-US" altLang="en-US" sz="2500"/>
              <a:t>statically. Its size is compile-time constant. No memory or time overhead</a:t>
            </a:r>
          </a:p>
          <a:p>
            <a:pPr marL="228600" lvl="1" fontAlgn="base">
              <a:lnSpc>
                <a:spcPct val="90000"/>
              </a:lnSpc>
              <a:spcBef>
                <a:spcPct val="0"/>
              </a:spcBef>
              <a:spcAft>
                <a:spcPts val="600"/>
              </a:spcAft>
            </a:pPr>
            <a:r>
              <a:rPr lang="en-US" altLang="en-US" sz="2500"/>
              <a:t>.</a:t>
            </a:r>
          </a:p>
          <a:p>
            <a:pPr lvl="0" eaLnBrk="0" fontAlgn="base" hangingPunct="0">
              <a:spcBef>
                <a:spcPct val="0"/>
              </a:spcBef>
              <a:spcAft>
                <a:spcPct val="0"/>
              </a:spcAft>
            </a:pPr>
            <a:r>
              <a:rPr kumimoji="0" lang="en-US" altLang="en-US" sz="2800" b="0" i="0" u="none" strike="noStrike" cap="none" normalizeH="0" baseline="0">
                <a:ln>
                  <a:noFill/>
                </a:ln>
                <a:solidFill>
                  <a:schemeClr val="tx1"/>
                </a:solidFill>
                <a:effectLst/>
                <a:latin typeface="Arial Unicode MS"/>
              </a:rPr>
              <a:t>vector&lt; </a:t>
            </a:r>
            <a:r>
              <a:rPr kumimoji="0" lang="en-US" altLang="en-US" sz="2800" b="0" i="0" u="none" strike="noStrike" cap="none" normalizeH="0" baseline="0" err="1">
                <a:ln>
                  <a:noFill/>
                </a:ln>
                <a:solidFill>
                  <a:schemeClr val="tx1"/>
                </a:solidFill>
                <a:effectLst/>
                <a:latin typeface="Arial Unicode MS"/>
              </a:rPr>
              <a:t>object_type</a:t>
            </a:r>
            <a:r>
              <a:rPr kumimoji="0" lang="en-US" altLang="en-US" sz="2800" b="0" i="0" u="none" strike="noStrike" cap="none" normalizeH="0" baseline="0">
                <a:ln>
                  <a:noFill/>
                </a:ln>
                <a:solidFill>
                  <a:schemeClr val="tx1"/>
                </a:solidFill>
                <a:effectLst/>
                <a:latin typeface="Arial Unicode MS"/>
              </a:rPr>
              <a:t> &gt; </a:t>
            </a:r>
            <a:r>
              <a:rPr kumimoji="0" lang="en-US" altLang="en-US" sz="2800" b="0" i="0" u="none" strike="noStrike" cap="none" normalizeH="0" baseline="0" err="1">
                <a:ln>
                  <a:noFill/>
                </a:ln>
                <a:solidFill>
                  <a:schemeClr val="tx1"/>
                </a:solidFill>
                <a:effectLst/>
                <a:latin typeface="Arial Unicode MS"/>
              </a:rPr>
              <a:t>vector_name</a:t>
            </a:r>
            <a:r>
              <a:rPr kumimoji="0" lang="en-US" altLang="en-US" sz="2800" b="0" i="0" u="none" strike="noStrike" cap="none" normalizeH="0" baseline="0">
                <a:ln>
                  <a:noFill/>
                </a:ln>
                <a:solidFill>
                  <a:schemeClr val="tx1"/>
                </a:solidFill>
                <a:effectLst/>
                <a:latin typeface="Arial Unicode MS"/>
              </a:rPr>
              <a:t>;</a:t>
            </a:r>
            <a:r>
              <a:rPr kumimoji="0" lang="en-US" altLang="en-US" sz="3600" b="0" i="0" u="none" strike="noStrike" cap="none" normalizeH="0" baseline="0">
                <a:ln>
                  <a:noFill/>
                </a:ln>
                <a:solidFill>
                  <a:schemeClr val="tx1"/>
                </a:solidFill>
                <a:effectLst/>
              </a:rPr>
              <a:t> </a:t>
            </a:r>
            <a:endParaRPr kumimoji="0" lang="en-US" altLang="en-US" sz="5400" b="0" i="0" u="none" strike="noStrike" cap="none" normalizeH="0" baseline="0">
              <a:ln>
                <a:noFill/>
              </a:ln>
              <a:solidFill>
                <a:schemeClr val="tx1"/>
              </a:solidFill>
              <a:effectLst/>
              <a:latin typeface="Arial" panose="020B0604020202020204" pitchFamily="34" charset="0"/>
            </a:endParaRPr>
          </a:p>
          <a:p>
            <a:pPr indent="-228600">
              <a:lnSpc>
                <a:spcPct val="90000"/>
              </a:lnSpc>
              <a:spcAft>
                <a:spcPts val="600"/>
              </a:spcAft>
              <a:buFont typeface="Arial" panose="020B0604020202020204" pitchFamily="34" charset="0"/>
              <a:buChar char="•"/>
            </a:pPr>
            <a:endParaRPr lang="en-US" sz="2500"/>
          </a:p>
          <a:p>
            <a:pPr indent="-228600">
              <a:lnSpc>
                <a:spcPct val="90000"/>
              </a:lnSpc>
              <a:spcAft>
                <a:spcPts val="600"/>
              </a:spcAft>
              <a:buFont typeface="Arial" panose="020B0604020202020204" pitchFamily="34" charset="0"/>
              <a:buChar char="•"/>
            </a:pPr>
            <a:endParaRPr lang="en-US" sz="2500"/>
          </a:p>
          <a:p>
            <a:pPr indent="-228600">
              <a:lnSpc>
                <a:spcPct val="90000"/>
              </a:lnSpc>
              <a:spcAft>
                <a:spcPts val="600"/>
              </a:spcAft>
              <a:buFont typeface="Arial" panose="020B0604020202020204" pitchFamily="34" charset="0"/>
              <a:buChar char="•"/>
            </a:pPr>
            <a:r>
              <a:rPr lang="en-US" sz="2500"/>
              <a:t>SYNTAX of Vector container: </a:t>
            </a:r>
          </a:p>
          <a:p>
            <a:pPr lvl="0" eaLnBrk="0" fontAlgn="base" hangingPunct="0">
              <a:spcBef>
                <a:spcPct val="0"/>
              </a:spcBef>
              <a:spcAft>
                <a:spcPct val="0"/>
              </a:spcAft>
            </a:pPr>
            <a:r>
              <a:rPr kumimoji="0" lang="en-US" altLang="en-US" sz="2800" b="0" i="0" u="none" strike="noStrike" cap="none" normalizeH="0" baseline="0">
                <a:ln>
                  <a:noFill/>
                </a:ln>
                <a:solidFill>
                  <a:schemeClr val="tx1"/>
                </a:solidFill>
                <a:effectLst/>
                <a:latin typeface="Arial Unicode MS"/>
              </a:rPr>
              <a:t>        std::vector&lt;int&gt; </a:t>
            </a:r>
            <a:r>
              <a:rPr kumimoji="0" lang="en-US" altLang="en-US" sz="2800" b="0" i="0" u="none" strike="noStrike" cap="none" normalizeH="0" baseline="0" err="1">
                <a:ln>
                  <a:noFill/>
                </a:ln>
                <a:solidFill>
                  <a:schemeClr val="tx1"/>
                </a:solidFill>
                <a:effectLst/>
                <a:latin typeface="Arial Unicode MS"/>
              </a:rPr>
              <a:t>my_vector</a:t>
            </a:r>
            <a:r>
              <a:rPr kumimoji="0" lang="en-US" altLang="en-US" sz="2800" b="0" i="0" u="none" strike="noStrike" cap="none" normalizeH="0" baseline="0">
                <a:ln>
                  <a:noFill/>
                </a:ln>
                <a:solidFill>
                  <a:schemeClr val="tx1"/>
                </a:solidFill>
                <a:effectLst/>
                <a:latin typeface="Arial Unicode MS"/>
              </a:rPr>
              <a:t>;</a:t>
            </a:r>
            <a:r>
              <a:rPr kumimoji="0" lang="en-US" altLang="en-US" sz="3600" b="0" i="0" u="none" strike="noStrike" cap="none" normalizeH="0" baseline="0">
                <a:ln>
                  <a:noFill/>
                </a:ln>
                <a:solidFill>
                  <a:schemeClr val="tx1"/>
                </a:solidFill>
                <a:effectLst/>
              </a:rPr>
              <a:t> </a:t>
            </a:r>
            <a:endParaRPr kumimoji="0" lang="en-US" altLang="en-US" sz="5400" b="0" i="0" u="none" strike="noStrike" cap="none" normalizeH="0" baseline="0">
              <a:ln>
                <a:noFill/>
              </a:ln>
              <a:solidFill>
                <a:schemeClr val="tx1"/>
              </a:solidFill>
              <a:effectLst/>
              <a:latin typeface="Arial" panose="020B0604020202020204" pitchFamily="34" charset="0"/>
            </a:endParaRPr>
          </a:p>
          <a:p>
            <a:pPr lvl="0" eaLnBrk="0" fontAlgn="base" hangingPunct="0">
              <a:spcBef>
                <a:spcPct val="0"/>
              </a:spcBef>
              <a:spcAft>
                <a:spcPct val="0"/>
              </a:spcAft>
            </a:pPr>
            <a:r>
              <a:rPr kumimoji="0" lang="en-US" altLang="en-US" sz="2800" b="0" i="0" u="none" strike="noStrike" cap="none" normalizeH="0" baseline="0">
                <a:ln>
                  <a:noFill/>
                </a:ln>
                <a:solidFill>
                  <a:schemeClr val="tx1"/>
                </a:solidFill>
                <a:effectLst/>
                <a:latin typeface="Arial Unicode MS"/>
              </a:rPr>
              <a:t>       std::vector&lt;string&gt; v {“Amrita" ,“Sumesh" ,“Anand" ,“</a:t>
            </a:r>
            <a:r>
              <a:rPr kumimoji="0" lang="en-US" altLang="en-US" sz="2800" b="0" i="0" u="none" strike="noStrike" cap="none" normalizeH="0" baseline="0" err="1">
                <a:ln>
                  <a:noFill/>
                </a:ln>
                <a:solidFill>
                  <a:schemeClr val="tx1"/>
                </a:solidFill>
                <a:effectLst/>
                <a:latin typeface="Arial Unicode MS"/>
              </a:rPr>
              <a:t>Akshay</a:t>
            </a:r>
            <a:r>
              <a:rPr kumimoji="0" lang="en-US" altLang="en-US" sz="2800" b="0" i="0" u="none" strike="noStrike" cap="none" normalizeH="0" baseline="0">
                <a:ln>
                  <a:noFill/>
                </a:ln>
                <a:solidFill>
                  <a:schemeClr val="tx1"/>
                </a:solidFill>
                <a:effectLst/>
                <a:latin typeface="Arial Unicode MS"/>
              </a:rPr>
              <a:t>"};</a:t>
            </a:r>
            <a:r>
              <a:rPr kumimoji="0" lang="en-US" altLang="en-US" sz="3600" b="0" i="0" u="none" strike="noStrike" cap="none" normalizeH="0" baseline="0">
                <a:ln>
                  <a:noFill/>
                </a:ln>
                <a:solidFill>
                  <a:schemeClr val="tx1"/>
                </a:solidFill>
                <a:effectLst/>
              </a:rPr>
              <a:t> </a:t>
            </a:r>
            <a:endParaRPr kumimoji="0" lang="en-US" altLang="en-US" sz="5400" b="0" i="0" u="none" strike="noStrike" cap="none" normalizeH="0" baseline="0">
              <a:ln>
                <a:noFill/>
              </a:ln>
              <a:solidFill>
                <a:schemeClr val="tx1"/>
              </a:solidFill>
              <a:effectLst/>
              <a:latin typeface="Arial" panose="020B0604020202020204" pitchFamily="34" charset="0"/>
            </a:endParaRPr>
          </a:p>
          <a:p>
            <a:pPr>
              <a:lnSpc>
                <a:spcPct val="90000"/>
              </a:lnSpc>
              <a:spcAft>
                <a:spcPts val="600"/>
              </a:spcAft>
            </a:pPr>
            <a:r>
              <a:rPr kumimoji="0" lang="en-US" altLang="en-US" sz="2900" b="0" i="0" u="none" strike="noStrike" cap="none" normalizeH="0" baseline="0">
                <a:ln>
                  <a:noFill/>
                </a:ln>
                <a:effectLst/>
              </a:rPr>
              <a:t> </a:t>
            </a:r>
          </a:p>
          <a:p>
            <a:pPr indent="-228600">
              <a:lnSpc>
                <a:spcPct val="90000"/>
              </a:lnSpc>
              <a:spcAft>
                <a:spcPts val="600"/>
              </a:spcAft>
              <a:buFont typeface="Arial" panose="020B0604020202020204" pitchFamily="34" charset="0"/>
              <a:buChar char="•"/>
            </a:pPr>
            <a:endParaRPr lang="en-US" sz="500"/>
          </a:p>
          <a:p>
            <a:pPr indent="-228600">
              <a:lnSpc>
                <a:spcPct val="90000"/>
              </a:lnSpc>
              <a:spcAft>
                <a:spcPts val="600"/>
              </a:spcAft>
              <a:buFont typeface="Arial" panose="020B0604020202020204" pitchFamily="34" charset="0"/>
              <a:buChar char="•"/>
            </a:pPr>
            <a:endParaRPr lang="en-US" sz="500"/>
          </a:p>
        </p:txBody>
      </p:sp>
      <p:sp>
        <p:nvSpPr>
          <p:cNvPr id="8" name="Rectangle 4">
            <a:extLst>
              <a:ext uri="{FF2B5EF4-FFF2-40B4-BE49-F238E27FC236}">
                <a16:creationId xmlns:a16="http://schemas.microsoft.com/office/drawing/2014/main" id="{A46AC2BF-6688-4669-BE7F-7F7E9AF96915}"/>
              </a:ext>
            </a:extLst>
          </p:cNvPr>
          <p:cNvSpPr>
            <a:spLocks noChangeArrowheads="1"/>
          </p:cNvSpPr>
          <p:nvPr/>
        </p:nvSpPr>
        <p:spPr bwMode="auto">
          <a:xfrm>
            <a:off x="0" y="-361637"/>
            <a:ext cx="184731"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7" name="Table 8">
            <a:extLst>
              <a:ext uri="{FF2B5EF4-FFF2-40B4-BE49-F238E27FC236}">
                <a16:creationId xmlns:a16="http://schemas.microsoft.com/office/drawing/2014/main" id="{C78DEBEE-8C7C-472F-B5EC-A14CBECF1FF0}"/>
              </a:ext>
            </a:extLst>
          </p:cNvPr>
          <p:cNvGraphicFramePr>
            <a:graphicFrameLocks noGrp="1"/>
          </p:cNvGraphicFramePr>
          <p:nvPr>
            <p:extLst>
              <p:ext uri="{D42A27DB-BD31-4B8C-83A1-F6EECF244321}">
                <p14:modId xmlns:p14="http://schemas.microsoft.com/office/powerpoint/2010/main" val="3643706606"/>
              </p:ext>
            </p:extLst>
          </p:nvPr>
        </p:nvGraphicFramePr>
        <p:xfrm>
          <a:off x="2032000" y="719666"/>
          <a:ext cx="8128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0667787"/>
                    </a:ext>
                  </a:extLst>
                </a:gridCol>
                <a:gridCol w="2032000">
                  <a:extLst>
                    <a:ext uri="{9D8B030D-6E8A-4147-A177-3AD203B41FA5}">
                      <a16:colId xmlns:a16="http://schemas.microsoft.com/office/drawing/2014/main" val="3745170676"/>
                    </a:ext>
                  </a:extLst>
                </a:gridCol>
                <a:gridCol w="2032000">
                  <a:extLst>
                    <a:ext uri="{9D8B030D-6E8A-4147-A177-3AD203B41FA5}">
                      <a16:colId xmlns:a16="http://schemas.microsoft.com/office/drawing/2014/main" val="851187998"/>
                    </a:ext>
                  </a:extLst>
                </a:gridCol>
                <a:gridCol w="2032000">
                  <a:extLst>
                    <a:ext uri="{9D8B030D-6E8A-4147-A177-3AD203B41FA5}">
                      <a16:colId xmlns:a16="http://schemas.microsoft.com/office/drawing/2014/main" val="912530818"/>
                    </a:ext>
                  </a:extLst>
                </a:gridCol>
              </a:tblGrid>
              <a:tr h="370840">
                <a:tc>
                  <a:txBody>
                    <a:bodyPr/>
                    <a:lstStyle/>
                    <a:p>
                      <a:r>
                        <a:rPr lang="en-US" b="1">
                          <a:solidFill>
                            <a:schemeClr val="tx1"/>
                          </a:solidFill>
                        </a:rPr>
                        <a:t>     </a:t>
                      </a:r>
                      <a:r>
                        <a:rPr lang="en-US" b="1" cap="none" spc="0">
                          <a:ln w="0"/>
                          <a:solidFill>
                            <a:schemeClr val="tx1"/>
                          </a:solidFill>
                          <a:effectLst>
                            <a:outerShdw blurRad="38100" dist="19050" dir="2700000" algn="tl" rotWithShape="0">
                              <a:schemeClr val="dk1">
                                <a:alpha val="40000"/>
                              </a:schemeClr>
                            </a:outerShdw>
                          </a:effectLst>
                        </a:rPr>
                        <a:t>Amrita</a:t>
                      </a:r>
                      <a:endParaRPr 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a:t> </a:t>
                      </a:r>
                      <a:r>
                        <a:rPr lang="en-US" b="1" cap="none" spc="0">
                          <a:ln w="0"/>
                          <a:solidFill>
                            <a:schemeClr val="tx1"/>
                          </a:solidFill>
                          <a:effectLst>
                            <a:outerShdw blurRad="38100" dist="19050" dir="2700000" algn="tl" rotWithShape="0">
                              <a:schemeClr val="dk1">
                                <a:alpha val="40000"/>
                              </a:schemeClr>
                            </a:outerShdw>
                          </a:effectLst>
                        </a:rPr>
                        <a:t>Sumesh</a:t>
                      </a:r>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a:solidFill>
                            <a:schemeClr val="tx1"/>
                          </a:solidFill>
                        </a:rPr>
                        <a:t>  Anand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err="1">
                          <a:solidFill>
                            <a:schemeClr val="tx1"/>
                          </a:solidFill>
                        </a:rPr>
                        <a:t>Akshay</a:t>
                      </a:r>
                      <a:endParaRPr 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11233013"/>
                  </a:ext>
                </a:extLst>
              </a:tr>
            </a:tbl>
          </a:graphicData>
        </a:graphic>
      </p:graphicFrame>
    </p:spTree>
    <p:extLst>
      <p:ext uri="{BB962C8B-B14F-4D97-AF65-F5344CB8AC3E}">
        <p14:creationId xmlns:p14="http://schemas.microsoft.com/office/powerpoint/2010/main" val="135044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28295-450F-435E-9E11-8A163263E1B8}"/>
              </a:ext>
            </a:extLst>
          </p:cNvPr>
          <p:cNvSpPr>
            <a:spLocks noGrp="1"/>
          </p:cNvSpPr>
          <p:nvPr>
            <p:ph type="title"/>
          </p:nvPr>
        </p:nvSpPr>
        <p:spPr/>
        <p:txBody>
          <a:bodyPr/>
          <a:lstStyle/>
          <a:p>
            <a:r>
              <a:rPr lang="en-US"/>
              <a:t>Member functions of Vector</a:t>
            </a:r>
          </a:p>
        </p:txBody>
      </p:sp>
      <p:sp>
        <p:nvSpPr>
          <p:cNvPr id="3" name="Rectangle 2">
            <a:extLst>
              <a:ext uri="{FF2B5EF4-FFF2-40B4-BE49-F238E27FC236}">
                <a16:creationId xmlns:a16="http://schemas.microsoft.com/office/drawing/2014/main" id="{DBC5AB05-BA13-4B7E-83CC-BC18C6DA5ADC}"/>
              </a:ext>
            </a:extLst>
          </p:cNvPr>
          <p:cNvSpPr/>
          <p:nvPr/>
        </p:nvSpPr>
        <p:spPr>
          <a:xfrm>
            <a:off x="998621" y="1905506"/>
            <a:ext cx="9613232" cy="4154984"/>
          </a:xfrm>
          <a:prstGeom prst="rect">
            <a:avLst/>
          </a:prstGeom>
        </p:spPr>
        <p:txBody>
          <a:bodyPr wrap="square">
            <a:spAutoFit/>
          </a:bodyPr>
          <a:lstStyle/>
          <a:p>
            <a:pPr marL="457200" lvl="0" indent="-457200" eaLnBrk="0" fontAlgn="base" hangingPunct="0">
              <a:spcBef>
                <a:spcPct val="0"/>
              </a:spcBef>
              <a:spcAft>
                <a:spcPct val="0"/>
              </a:spcAft>
              <a:buFont typeface="+mj-lt"/>
              <a:buAutoNum type="arabicPeriod"/>
            </a:pPr>
            <a:r>
              <a:rPr kumimoji="0" lang="en-US" altLang="en-US" sz="2400" b="1" i="0" u="none" strike="noStrike" cap="none" normalizeH="0" baseline="0">
                <a:ln>
                  <a:noFill/>
                </a:ln>
                <a:solidFill>
                  <a:schemeClr val="tx1"/>
                </a:solidFill>
                <a:effectLst/>
                <a:latin typeface="Arial Unicode MS"/>
              </a:rPr>
              <a:t>Iterators</a:t>
            </a:r>
          </a:p>
          <a:p>
            <a:pPr lvl="1" eaLnBrk="0" fontAlgn="base" hangingPunct="0">
              <a:spcBef>
                <a:spcPct val="0"/>
              </a:spcBef>
              <a:spcAft>
                <a:spcPct val="0"/>
              </a:spcAft>
            </a:pPr>
            <a:r>
              <a:rPr lang="en-US" altLang="en-US" sz="2400" b="1">
                <a:latin typeface="Arial Unicode MS"/>
              </a:rPr>
              <a:t>	b</a:t>
            </a:r>
            <a:r>
              <a:rPr kumimoji="0" lang="en-US" altLang="en-US" sz="2400" b="1" i="0" u="none" strike="noStrike" cap="none" normalizeH="0" baseline="0">
                <a:ln>
                  <a:noFill/>
                </a:ln>
                <a:solidFill>
                  <a:schemeClr val="tx1"/>
                </a:solidFill>
                <a:effectLst/>
                <a:latin typeface="Arial Unicode MS"/>
              </a:rPr>
              <a:t>egin, end</a:t>
            </a:r>
          </a:p>
          <a:p>
            <a:pPr lvl="1" eaLnBrk="0" fontAlgn="base" hangingPunct="0">
              <a:spcBef>
                <a:spcPct val="0"/>
              </a:spcBef>
              <a:spcAft>
                <a:spcPct val="0"/>
              </a:spcAft>
            </a:pPr>
            <a:endParaRPr kumimoji="0" lang="en-US" altLang="en-US" sz="2400" b="1" i="0" u="none" strike="noStrike" cap="none" normalizeH="0" baseline="0">
              <a:ln>
                <a:noFill/>
              </a:ln>
              <a:solidFill>
                <a:schemeClr val="tx1"/>
              </a:solidFill>
              <a:effectLst/>
              <a:latin typeface="Arial Unicode MS"/>
            </a:endParaRPr>
          </a:p>
          <a:p>
            <a:pPr marL="457200" indent="-457200" eaLnBrk="0" fontAlgn="base" hangingPunct="0">
              <a:spcBef>
                <a:spcPct val="0"/>
              </a:spcBef>
              <a:spcAft>
                <a:spcPct val="0"/>
              </a:spcAft>
              <a:buFont typeface="+mj-lt"/>
              <a:buAutoNum type="arabicPeriod"/>
            </a:pPr>
            <a:r>
              <a:rPr lang="en-US" altLang="en-US" sz="2400" b="1">
                <a:latin typeface="Arial Unicode MS"/>
              </a:rPr>
              <a:t>Capacity</a:t>
            </a:r>
          </a:p>
          <a:p>
            <a:pPr lvl="1" eaLnBrk="0" fontAlgn="base" hangingPunct="0">
              <a:spcBef>
                <a:spcPct val="0"/>
              </a:spcBef>
              <a:spcAft>
                <a:spcPct val="0"/>
              </a:spcAft>
            </a:pPr>
            <a:r>
              <a:rPr kumimoji="0" lang="en-US" altLang="en-US" sz="2400" b="1" i="0" u="none" strike="noStrike" cap="none" normalizeH="0" baseline="0">
                <a:ln>
                  <a:noFill/>
                </a:ln>
                <a:solidFill>
                  <a:schemeClr val="tx1"/>
                </a:solidFill>
                <a:effectLst/>
                <a:latin typeface="Arial Unicode MS"/>
              </a:rPr>
              <a:t>	Size, empty, capacity(),resize()</a:t>
            </a:r>
          </a:p>
          <a:p>
            <a:pPr lvl="1" eaLnBrk="0" fontAlgn="base" hangingPunct="0">
              <a:spcBef>
                <a:spcPct val="0"/>
              </a:spcBef>
              <a:spcAft>
                <a:spcPct val="0"/>
              </a:spcAft>
            </a:pPr>
            <a:endParaRPr kumimoji="0" lang="en-US" altLang="en-US" sz="2400" b="1" i="0" u="none" strike="noStrike" cap="none" normalizeH="0" baseline="0">
              <a:ln>
                <a:noFill/>
              </a:ln>
              <a:solidFill>
                <a:schemeClr val="tx1"/>
              </a:solidFill>
              <a:effectLst/>
              <a:latin typeface="Arial Unicode MS"/>
            </a:endParaRPr>
          </a:p>
          <a:p>
            <a:pPr marL="457200" indent="-457200" eaLnBrk="0" fontAlgn="base" hangingPunct="0">
              <a:spcBef>
                <a:spcPct val="0"/>
              </a:spcBef>
              <a:spcAft>
                <a:spcPct val="0"/>
              </a:spcAft>
              <a:buFont typeface="+mj-lt"/>
              <a:buAutoNum type="arabicPeriod"/>
            </a:pPr>
            <a:r>
              <a:rPr lang="en-US" altLang="en-US" sz="2400" b="1">
                <a:latin typeface="Arial Unicode MS"/>
              </a:rPr>
              <a:t>Element access</a:t>
            </a:r>
          </a:p>
          <a:p>
            <a:pPr lvl="1" eaLnBrk="0" fontAlgn="base" hangingPunct="0">
              <a:spcBef>
                <a:spcPct val="0"/>
              </a:spcBef>
              <a:spcAft>
                <a:spcPct val="0"/>
              </a:spcAft>
            </a:pPr>
            <a:r>
              <a:rPr lang="en-US" altLang="en-US" sz="2400" b="1">
                <a:latin typeface="Arial Unicode MS"/>
              </a:rPr>
              <a:t>	at, front(), back()</a:t>
            </a:r>
          </a:p>
          <a:p>
            <a:pPr lvl="1" eaLnBrk="0" fontAlgn="base" hangingPunct="0">
              <a:spcBef>
                <a:spcPct val="0"/>
              </a:spcBef>
              <a:spcAft>
                <a:spcPct val="0"/>
              </a:spcAft>
            </a:pPr>
            <a:endParaRPr lang="en-US" altLang="en-US" sz="2400" b="1">
              <a:latin typeface="Arial Unicode MS"/>
            </a:endParaRPr>
          </a:p>
          <a:p>
            <a:pPr marL="457200" indent="-457200" eaLnBrk="0" fontAlgn="base" hangingPunct="0">
              <a:spcBef>
                <a:spcPct val="0"/>
              </a:spcBef>
              <a:spcAft>
                <a:spcPct val="0"/>
              </a:spcAft>
              <a:buFont typeface="+mj-lt"/>
              <a:buAutoNum type="arabicPeriod"/>
            </a:pPr>
            <a:r>
              <a:rPr kumimoji="0" lang="en-US" altLang="en-US" sz="2400" b="1" i="0" u="none" strike="noStrike" cap="none" normalizeH="0" baseline="0">
                <a:ln>
                  <a:noFill/>
                </a:ln>
                <a:solidFill>
                  <a:schemeClr val="tx1"/>
                </a:solidFill>
                <a:effectLst/>
                <a:latin typeface="Arial Unicode MS"/>
              </a:rPr>
              <a:t>Modifiers</a:t>
            </a:r>
          </a:p>
          <a:p>
            <a:pPr lvl="1" eaLnBrk="0" fontAlgn="base" hangingPunct="0">
              <a:spcBef>
                <a:spcPct val="0"/>
              </a:spcBef>
              <a:spcAft>
                <a:spcPct val="0"/>
              </a:spcAft>
            </a:pPr>
            <a:r>
              <a:rPr lang="en-US" altLang="en-US" sz="2400" b="1">
                <a:latin typeface="Arial Unicode MS"/>
              </a:rPr>
              <a:t>	</a:t>
            </a:r>
            <a:r>
              <a:rPr lang="en-US" altLang="en-US" sz="2400" b="1" err="1">
                <a:latin typeface="Arial Unicode MS"/>
              </a:rPr>
              <a:t>p</a:t>
            </a:r>
            <a:r>
              <a:rPr kumimoji="0" lang="en-US" altLang="en-US" sz="2400" b="1" i="0" u="none" strike="noStrike" cap="none" normalizeH="0" baseline="0" err="1">
                <a:ln>
                  <a:noFill/>
                </a:ln>
                <a:solidFill>
                  <a:schemeClr val="tx1"/>
                </a:solidFill>
                <a:effectLst/>
                <a:latin typeface="Arial Unicode MS"/>
              </a:rPr>
              <a:t>ush_back</a:t>
            </a:r>
            <a:r>
              <a:rPr kumimoji="0" lang="en-US" altLang="en-US" sz="2400" b="1" i="0" u="none" strike="noStrike" cap="none" normalizeH="0" baseline="0">
                <a:ln>
                  <a:noFill/>
                </a:ln>
                <a:solidFill>
                  <a:schemeClr val="tx1"/>
                </a:solidFill>
                <a:effectLst/>
                <a:latin typeface="Arial Unicode MS"/>
              </a:rPr>
              <a:t>(), insert(), </a:t>
            </a:r>
            <a:r>
              <a:rPr kumimoji="0" lang="en-US" altLang="en-US" sz="2400" b="1" i="0" u="none" strike="noStrike" cap="none" normalizeH="0" baseline="0" err="1">
                <a:ln>
                  <a:noFill/>
                </a:ln>
                <a:solidFill>
                  <a:schemeClr val="tx1"/>
                </a:solidFill>
                <a:effectLst/>
                <a:latin typeface="Arial Unicode MS"/>
              </a:rPr>
              <a:t>pop_back</a:t>
            </a:r>
            <a:r>
              <a:rPr kumimoji="0" lang="en-US" altLang="en-US" sz="2400" b="1" i="0" u="none" strike="noStrike" cap="none" normalizeH="0" baseline="0">
                <a:ln>
                  <a:noFill/>
                </a:ln>
                <a:solidFill>
                  <a:schemeClr val="tx1"/>
                </a:solidFill>
                <a:effectLst/>
                <a:latin typeface="Arial Unicode MS"/>
              </a:rPr>
              <a:t>(), erase(), swap(), clear()</a:t>
            </a:r>
          </a:p>
        </p:txBody>
      </p:sp>
    </p:spTree>
    <p:extLst>
      <p:ext uri="{BB962C8B-B14F-4D97-AF65-F5344CB8AC3E}">
        <p14:creationId xmlns:p14="http://schemas.microsoft.com/office/powerpoint/2010/main" val="185451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1FEE-A887-421B-B651-A1C21F20335D}"/>
              </a:ext>
            </a:extLst>
          </p:cNvPr>
          <p:cNvSpPr>
            <a:spLocks noGrp="1"/>
          </p:cNvSpPr>
          <p:nvPr>
            <p:ph type="title"/>
          </p:nvPr>
        </p:nvSpPr>
        <p:spPr>
          <a:xfrm>
            <a:off x="233289" y="-239785"/>
            <a:ext cx="10515600" cy="1325563"/>
          </a:xfrm>
        </p:spPr>
        <p:txBody>
          <a:bodyPr/>
          <a:lstStyle/>
          <a:p>
            <a:r>
              <a:rPr lang="en-US"/>
              <a:t>Deque</a:t>
            </a:r>
          </a:p>
        </p:txBody>
      </p:sp>
      <p:sp>
        <p:nvSpPr>
          <p:cNvPr id="3" name="TextBox 2">
            <a:extLst>
              <a:ext uri="{FF2B5EF4-FFF2-40B4-BE49-F238E27FC236}">
                <a16:creationId xmlns:a16="http://schemas.microsoft.com/office/drawing/2014/main" id="{815E319F-A2B1-4EBB-9B06-228E343FB9E6}"/>
              </a:ext>
            </a:extLst>
          </p:cNvPr>
          <p:cNvSpPr txBox="1"/>
          <p:nvPr/>
        </p:nvSpPr>
        <p:spPr>
          <a:xfrm>
            <a:off x="233289" y="1085778"/>
            <a:ext cx="11181394" cy="4093428"/>
          </a:xfrm>
          <a:prstGeom prst="rect">
            <a:avLst/>
          </a:prstGeom>
          <a:noFill/>
        </p:spPr>
        <p:txBody>
          <a:bodyPr wrap="none" rtlCol="0">
            <a:spAutoFit/>
          </a:bodyPr>
          <a:lstStyle/>
          <a:p>
            <a:r>
              <a:rPr lang="en-IN" sz="2000"/>
              <a:t>Double-ended queues are sequence containers with dynamic sizes that can be expanded or contracted </a:t>
            </a:r>
          </a:p>
          <a:p>
            <a:r>
              <a:rPr lang="en-IN" sz="2000"/>
              <a:t>on both ends (either its front or its back). Supports stack and queue operations. The Deque data structure</a:t>
            </a:r>
          </a:p>
          <a:p>
            <a:r>
              <a:rPr lang="en-IN" sz="2000"/>
              <a:t> supports clockwise and anticlockwise rotations in O(1) time which can be useful in certain applications.</a:t>
            </a:r>
          </a:p>
          <a:p>
            <a:endParaRPr lang="en-IN" sz="2000"/>
          </a:p>
          <a:p>
            <a:endParaRPr lang="en-IN" sz="2000"/>
          </a:p>
          <a:p>
            <a:r>
              <a:rPr lang="en-IN" sz="2000"/>
              <a:t>Modifiers</a:t>
            </a:r>
          </a:p>
          <a:p>
            <a:endParaRPr lang="en-IN" sz="2000"/>
          </a:p>
          <a:p>
            <a:r>
              <a:rPr lang="en-IN" sz="2000" err="1"/>
              <a:t>Push_front</a:t>
            </a:r>
            <a:r>
              <a:rPr lang="en-IN" sz="2000"/>
              <a:t>(),  </a:t>
            </a:r>
            <a:r>
              <a:rPr lang="en-IN" sz="2000" err="1"/>
              <a:t>pop_front</a:t>
            </a:r>
            <a:r>
              <a:rPr lang="en-IN" sz="2000"/>
              <a:t>(), in addition to other operation in vector</a:t>
            </a:r>
          </a:p>
          <a:p>
            <a:endParaRPr lang="en-IN" sz="2000"/>
          </a:p>
          <a:p>
            <a:endParaRPr lang="en-IN" sz="2000"/>
          </a:p>
          <a:p>
            <a:endParaRPr lang="en-IN" sz="2000"/>
          </a:p>
          <a:p>
            <a:r>
              <a:rPr lang="en-IN" sz="2000"/>
              <a:t>Problems : Maximum of all subarrays of size k problem., </a:t>
            </a:r>
          </a:p>
          <a:p>
            <a:r>
              <a:rPr lang="en-IN" sz="2000"/>
              <a:t>0-1 BFS and Find the first circular tour that visits all petrol pumps.</a:t>
            </a:r>
            <a:endParaRPr lang="en-US" sz="200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C470F343-2221-4E5F-B65B-D4C133ABF07B}"/>
                  </a:ext>
                </a:extLst>
              </p:cNvPr>
              <p:cNvGraphicFramePr>
                <a:graphicFrameLocks noChangeAspect="1"/>
              </p:cNvGraphicFramePr>
              <p:nvPr>
                <p:extLst>
                  <p:ext uri="{D42A27DB-BD31-4B8C-83A1-F6EECF244321}">
                    <p14:modId xmlns:p14="http://schemas.microsoft.com/office/powerpoint/2010/main" val="2916738135"/>
                  </p:ext>
                </p:extLst>
              </p:nvPr>
            </p:nvGraphicFramePr>
            <p:xfrm>
              <a:off x="7227087" y="3853939"/>
              <a:ext cx="3048000" cy="1714500"/>
            </p:xfrm>
            <a:graphic>
              <a:graphicData uri="http://schemas.microsoft.com/office/powerpoint/2016/slidezoom">
                <pslz:sldZm>
                  <pslz:sldZmObj sldId="273" cId="1416676832">
                    <pslz:zmPr id="{DDC3D0D4-F8C0-4C3F-A67D-F4F151C564A0}"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C470F343-2221-4E5F-B65B-D4C133ABF07B}"/>
                  </a:ext>
                </a:extLst>
              </p:cNvPr>
              <p:cNvPicPr>
                <a:picLocks noGrp="1" noRot="1" noChangeAspect="1" noMove="1" noResize="1" noEditPoints="1" noAdjustHandles="1" noChangeArrowheads="1" noChangeShapeType="1"/>
              </p:cNvPicPr>
              <p:nvPr/>
            </p:nvPicPr>
            <p:blipFill>
              <a:blip r:embed="rId4"/>
              <a:stretch>
                <a:fillRect/>
              </a:stretch>
            </p:blipFill>
            <p:spPr>
              <a:xfrm>
                <a:off x="7227087" y="3853939"/>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304732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2DEC2A-F623-4E29-8470-754B5E12FFB8}"/>
              </a:ext>
            </a:extLst>
          </p:cNvPr>
          <p:cNvSpPr txBox="1"/>
          <p:nvPr/>
        </p:nvSpPr>
        <p:spPr>
          <a:xfrm>
            <a:off x="1273834" y="540589"/>
            <a:ext cx="934240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Calibri Light"/>
                <a:ea typeface="+mj-ea"/>
                <a:cs typeface="+mj-cs"/>
              </a:rPr>
              <a:t>Adapter Classes</a:t>
            </a:r>
            <a:endParaRPr lang="en-US"/>
          </a:p>
        </p:txBody>
      </p:sp>
      <p:sp>
        <p:nvSpPr>
          <p:cNvPr id="4" name="TextBox 3">
            <a:extLst>
              <a:ext uri="{FF2B5EF4-FFF2-40B4-BE49-F238E27FC236}">
                <a16:creationId xmlns:a16="http://schemas.microsoft.com/office/drawing/2014/main" id="{0B3C2E6E-FED6-46F1-9E0C-34B4CE3541E1}"/>
              </a:ext>
            </a:extLst>
          </p:cNvPr>
          <p:cNvSpPr txBox="1"/>
          <p:nvPr/>
        </p:nvSpPr>
        <p:spPr>
          <a:xfrm>
            <a:off x="1043797" y="1503872"/>
            <a:ext cx="1076576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t>Use of sequence containers as underlying storage structure</a:t>
            </a:r>
            <a:endParaRPr lang="en-US">
              <a:cs typeface="Calibri" panose="020F0502020204030204"/>
            </a:endParaRPr>
          </a:p>
          <a:p>
            <a:r>
              <a:rPr lang="en-US" sz="2800" dirty="0" err="1"/>
              <a:t>Eg.</a:t>
            </a:r>
            <a:r>
              <a:rPr lang="en-US" sz="2800" dirty="0"/>
              <a:t> Stack and queue use deque</a:t>
            </a:r>
            <a:endParaRPr lang="en-US" sz="2800" dirty="0">
              <a:cs typeface="Calibri"/>
            </a:endParaRPr>
          </a:p>
          <a:p>
            <a:pPr marL="457200" indent="-457200">
              <a:buFont typeface="Arial"/>
              <a:buChar char="•"/>
            </a:pPr>
            <a:r>
              <a:rPr lang="en-US" sz="2800" dirty="0"/>
              <a:t>Adapter’s interface provides a restricted set of operations </a:t>
            </a:r>
            <a:endParaRPr lang="en-US" sz="2800"/>
          </a:p>
          <a:p>
            <a:r>
              <a:rPr lang="en-US" sz="2800" dirty="0"/>
              <a:t>from underlying storage structure </a:t>
            </a:r>
            <a:endParaRPr lang="en-US" sz="2800" dirty="0">
              <a:cs typeface="Calibri"/>
            </a:endParaRPr>
          </a:p>
          <a:p>
            <a:r>
              <a:rPr lang="en-US" sz="2800" dirty="0"/>
              <a:t>      How is stack restricted?</a:t>
            </a:r>
            <a:endParaRPr lang="en-US" sz="2800" dirty="0">
              <a:cs typeface="Calibri"/>
            </a:endParaRPr>
          </a:p>
          <a:p>
            <a:r>
              <a:rPr lang="en-US" sz="2800" dirty="0"/>
              <a:t>      Queue? </a:t>
            </a:r>
            <a:endParaRPr lang="en-US" sz="2800" dirty="0">
              <a:cs typeface="Calibri"/>
            </a:endParaRPr>
          </a:p>
        </p:txBody>
      </p:sp>
    </p:spTree>
    <p:extLst>
      <p:ext uri="{BB962C8B-B14F-4D97-AF65-F5344CB8AC3E}">
        <p14:creationId xmlns:p14="http://schemas.microsoft.com/office/powerpoint/2010/main" val="310849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2012-9735-450C-9BB0-23C3D63E41C8}"/>
              </a:ext>
            </a:extLst>
          </p:cNvPr>
          <p:cNvSpPr>
            <a:spLocks noGrp="1"/>
          </p:cNvSpPr>
          <p:nvPr>
            <p:ph type="title"/>
          </p:nvPr>
        </p:nvSpPr>
        <p:spPr/>
        <p:txBody>
          <a:bodyPr/>
          <a:lstStyle/>
          <a:p>
            <a:r>
              <a:rPr lang="en-US"/>
              <a:t>Stack</a:t>
            </a:r>
          </a:p>
        </p:txBody>
      </p:sp>
      <p:sp>
        <p:nvSpPr>
          <p:cNvPr id="3" name="TextBox 2">
            <a:extLst>
              <a:ext uri="{FF2B5EF4-FFF2-40B4-BE49-F238E27FC236}">
                <a16:creationId xmlns:a16="http://schemas.microsoft.com/office/drawing/2014/main" id="{076E6AEC-9880-4DCB-A4D7-C0E6C5B73843}"/>
              </a:ext>
            </a:extLst>
          </p:cNvPr>
          <p:cNvSpPr txBox="1"/>
          <p:nvPr/>
        </p:nvSpPr>
        <p:spPr>
          <a:xfrm>
            <a:off x="506435" y="1505243"/>
            <a:ext cx="10958733" cy="4401205"/>
          </a:xfrm>
          <a:prstGeom prst="rect">
            <a:avLst/>
          </a:prstGeom>
          <a:noFill/>
        </p:spPr>
        <p:txBody>
          <a:bodyPr wrap="square" rtlCol="0">
            <a:spAutoFit/>
          </a:bodyPr>
          <a:lstStyle/>
          <a:p>
            <a:r>
              <a:rPr lang="en-IN" sz="2000"/>
              <a:t>Stacks are a type of container adaptors with LIFO(Last In First Out) type of working, </a:t>
            </a:r>
          </a:p>
          <a:p>
            <a:r>
              <a:rPr lang="en-IN" sz="2000"/>
              <a:t>where a new element is added at one end and an element is removed from that end only which is </a:t>
            </a:r>
          </a:p>
          <a:p>
            <a:r>
              <a:rPr lang="en-IN" sz="2000"/>
              <a:t>Known as top of the stack</a:t>
            </a:r>
          </a:p>
          <a:p>
            <a:endParaRPr lang="en-IN" sz="2000"/>
          </a:p>
          <a:p>
            <a:r>
              <a:rPr lang="en-IN" sz="2000"/>
              <a:t>Any container that supports the following operations can be designed to fulfil stack data structure.</a:t>
            </a:r>
          </a:p>
          <a:p>
            <a:endParaRPr lang="en-IN" sz="2000"/>
          </a:p>
          <a:p>
            <a:pPr lvl="0" eaLnBrk="0" fontAlgn="base" hangingPunct="0">
              <a:spcBef>
                <a:spcPct val="0"/>
              </a:spcBef>
              <a:spcAft>
                <a:spcPct val="0"/>
              </a:spcAft>
              <a:buFontTx/>
              <a:buChar char="•"/>
            </a:pPr>
            <a:r>
              <a:rPr lang="en-US" altLang="en-US" sz="2000">
                <a:latin typeface="Arial Unicode MS"/>
              </a:rPr>
              <a:t>empty</a:t>
            </a:r>
            <a:r>
              <a:rPr lang="en-US" altLang="en-US" sz="2000"/>
              <a:t> </a:t>
            </a:r>
            <a:endParaRPr lang="en-US" altLang="en-US" sz="2000">
              <a:latin typeface="Arial" panose="020B0604020202020204" pitchFamily="34" charset="0"/>
            </a:endParaRPr>
          </a:p>
          <a:p>
            <a:pPr lvl="0" eaLnBrk="0" fontAlgn="base" hangingPunct="0">
              <a:spcBef>
                <a:spcPct val="0"/>
              </a:spcBef>
              <a:spcAft>
                <a:spcPct val="0"/>
              </a:spcAft>
              <a:buFontTx/>
              <a:buChar char="•"/>
            </a:pPr>
            <a:r>
              <a:rPr lang="en-US" altLang="en-US" sz="2000">
                <a:latin typeface="Arial Unicode MS"/>
              </a:rPr>
              <a:t>size</a:t>
            </a:r>
            <a:r>
              <a:rPr lang="en-US" altLang="en-US" sz="2000"/>
              <a:t> </a:t>
            </a:r>
            <a:endParaRPr lang="en-US" altLang="en-US" sz="2000">
              <a:latin typeface="Arial" panose="020B0604020202020204" pitchFamily="34" charset="0"/>
            </a:endParaRPr>
          </a:p>
          <a:p>
            <a:pPr lvl="0" eaLnBrk="0" fontAlgn="base" hangingPunct="0">
              <a:spcBef>
                <a:spcPct val="0"/>
              </a:spcBef>
              <a:spcAft>
                <a:spcPct val="0"/>
              </a:spcAft>
              <a:buFontTx/>
              <a:buChar char="•"/>
            </a:pPr>
            <a:r>
              <a:rPr lang="en-US" altLang="en-US" sz="2000">
                <a:latin typeface="Arial Unicode MS"/>
              </a:rPr>
              <a:t>back</a:t>
            </a:r>
            <a:r>
              <a:rPr lang="en-US" altLang="en-US" sz="2000"/>
              <a:t> </a:t>
            </a:r>
            <a:endParaRPr lang="en-US" altLang="en-US" sz="2000">
              <a:latin typeface="Arial" panose="020B0604020202020204" pitchFamily="34" charset="0"/>
            </a:endParaRPr>
          </a:p>
          <a:p>
            <a:pPr lvl="0" eaLnBrk="0" fontAlgn="base" hangingPunct="0">
              <a:spcBef>
                <a:spcPct val="0"/>
              </a:spcBef>
              <a:spcAft>
                <a:spcPct val="0"/>
              </a:spcAft>
              <a:buFontTx/>
              <a:buChar char="•"/>
            </a:pPr>
            <a:r>
              <a:rPr lang="en-US" altLang="en-US" sz="2000" err="1">
                <a:latin typeface="Arial Unicode MS"/>
              </a:rPr>
              <a:t>push_back</a:t>
            </a:r>
            <a:r>
              <a:rPr lang="en-US" altLang="en-US" sz="2000"/>
              <a:t> </a:t>
            </a:r>
            <a:endParaRPr lang="en-US" altLang="en-US" sz="2000">
              <a:latin typeface="Arial" panose="020B0604020202020204" pitchFamily="34" charset="0"/>
            </a:endParaRPr>
          </a:p>
          <a:p>
            <a:pPr lvl="0" eaLnBrk="0" fontAlgn="base" hangingPunct="0">
              <a:spcBef>
                <a:spcPct val="0"/>
              </a:spcBef>
              <a:spcAft>
                <a:spcPct val="0"/>
              </a:spcAft>
              <a:buFontTx/>
              <a:buChar char="•"/>
            </a:pPr>
            <a:r>
              <a:rPr lang="en-US" altLang="en-US" sz="2000" err="1">
                <a:latin typeface="Arial Unicode MS"/>
              </a:rPr>
              <a:t>pop_back</a:t>
            </a:r>
            <a:endParaRPr lang="en-US" altLang="en-US" sz="2000">
              <a:latin typeface="Arial Unicode MS"/>
            </a:endParaRPr>
          </a:p>
          <a:p>
            <a:endParaRPr lang="en-IN" sz="2000"/>
          </a:p>
          <a:p>
            <a:r>
              <a:rPr lang="en-IN" sz="2000"/>
              <a:t>Standard container class vector, deque and list  fulfil this requirement. </a:t>
            </a:r>
          </a:p>
          <a:p>
            <a:endParaRPr lang="en-US" sz="2000"/>
          </a:p>
        </p:txBody>
      </p:sp>
    </p:spTree>
    <p:extLst>
      <p:ext uri="{BB962C8B-B14F-4D97-AF65-F5344CB8AC3E}">
        <p14:creationId xmlns:p14="http://schemas.microsoft.com/office/powerpoint/2010/main" val="2435632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6F02-57ED-4522-9C07-A394F83BA74E}"/>
              </a:ext>
            </a:extLst>
          </p:cNvPr>
          <p:cNvSpPr>
            <a:spLocks noGrp="1"/>
          </p:cNvSpPr>
          <p:nvPr>
            <p:ph type="title"/>
          </p:nvPr>
        </p:nvSpPr>
        <p:spPr/>
        <p:txBody>
          <a:bodyPr/>
          <a:lstStyle/>
          <a:p>
            <a:r>
              <a:rPr lang="en-US"/>
              <a:t>queue</a:t>
            </a:r>
          </a:p>
        </p:txBody>
      </p:sp>
      <p:sp>
        <p:nvSpPr>
          <p:cNvPr id="3" name="Rectangle 2">
            <a:extLst>
              <a:ext uri="{FF2B5EF4-FFF2-40B4-BE49-F238E27FC236}">
                <a16:creationId xmlns:a16="http://schemas.microsoft.com/office/drawing/2014/main" id="{953842B2-40B2-4F16-A86C-B01A64C19D53}"/>
              </a:ext>
            </a:extLst>
          </p:cNvPr>
          <p:cNvSpPr/>
          <p:nvPr/>
        </p:nvSpPr>
        <p:spPr>
          <a:xfrm>
            <a:off x="838200" y="1480515"/>
            <a:ext cx="10515600" cy="5632311"/>
          </a:xfrm>
          <a:prstGeom prst="rect">
            <a:avLst/>
          </a:prstGeom>
        </p:spPr>
        <p:txBody>
          <a:bodyPr wrap="square">
            <a:spAutoFit/>
          </a:bodyPr>
          <a:lstStyle/>
          <a:p>
            <a:r>
              <a:rPr lang="en-IN" sz="2000" b="1"/>
              <a:t>queue</a:t>
            </a:r>
            <a:r>
              <a:rPr lang="en-IN" sz="2000"/>
              <a:t>s are a type of container adaptor, specifically designed to operate in a FIFO context (first-in first-out), where elements are inserted(pushed)  into one end of the container (back) and extracted (popped) from the front.</a:t>
            </a:r>
          </a:p>
          <a:p>
            <a:endParaRPr lang="en-IN" sz="2000"/>
          </a:p>
          <a:p>
            <a:pPr lvl="0" eaLnBrk="0" fontAlgn="base" hangingPunct="0">
              <a:spcBef>
                <a:spcPct val="0"/>
              </a:spcBef>
              <a:spcAft>
                <a:spcPct val="0"/>
              </a:spcAft>
            </a:pPr>
            <a:r>
              <a:rPr lang="en-US" altLang="en-US" sz="2000"/>
              <a:t>The underlying container may be one of the standard container class template or some other specifically designed container class. This underlying container shall support at least the following operations:</a:t>
            </a:r>
            <a:br>
              <a:rPr lang="en-US" altLang="en-US" sz="2000"/>
            </a:br>
            <a:endParaRPr lang="en-US" altLang="en-US" sz="2000"/>
          </a:p>
          <a:p>
            <a:pPr lvl="0" eaLnBrk="0" fontAlgn="base" hangingPunct="0">
              <a:spcBef>
                <a:spcPct val="0"/>
              </a:spcBef>
              <a:spcAft>
                <a:spcPct val="0"/>
              </a:spcAft>
              <a:buFontTx/>
              <a:buChar char="•"/>
            </a:pPr>
            <a:r>
              <a:rPr lang="en-US" altLang="en-US" sz="2000"/>
              <a:t>empty </a:t>
            </a:r>
          </a:p>
          <a:p>
            <a:pPr lvl="0" eaLnBrk="0" fontAlgn="base" hangingPunct="0">
              <a:spcBef>
                <a:spcPct val="0"/>
              </a:spcBef>
              <a:spcAft>
                <a:spcPct val="0"/>
              </a:spcAft>
              <a:buFontTx/>
              <a:buChar char="•"/>
            </a:pPr>
            <a:r>
              <a:rPr lang="en-US" altLang="en-US" sz="2000"/>
              <a:t>size </a:t>
            </a:r>
          </a:p>
          <a:p>
            <a:pPr lvl="0" eaLnBrk="0" fontAlgn="base" hangingPunct="0">
              <a:spcBef>
                <a:spcPct val="0"/>
              </a:spcBef>
              <a:spcAft>
                <a:spcPct val="0"/>
              </a:spcAft>
              <a:buFontTx/>
              <a:buChar char="•"/>
            </a:pPr>
            <a:r>
              <a:rPr lang="en-US" altLang="en-US" sz="2000"/>
              <a:t>front </a:t>
            </a:r>
          </a:p>
          <a:p>
            <a:pPr lvl="0" eaLnBrk="0" fontAlgn="base" hangingPunct="0">
              <a:spcBef>
                <a:spcPct val="0"/>
              </a:spcBef>
              <a:spcAft>
                <a:spcPct val="0"/>
              </a:spcAft>
              <a:buFontTx/>
              <a:buChar char="•"/>
            </a:pPr>
            <a:r>
              <a:rPr lang="en-US" altLang="en-US" sz="2000"/>
              <a:t>back </a:t>
            </a:r>
          </a:p>
          <a:p>
            <a:pPr lvl="0" eaLnBrk="0" fontAlgn="base" hangingPunct="0">
              <a:spcBef>
                <a:spcPct val="0"/>
              </a:spcBef>
              <a:spcAft>
                <a:spcPct val="0"/>
              </a:spcAft>
              <a:buFontTx/>
              <a:buChar char="•"/>
            </a:pPr>
            <a:r>
              <a:rPr lang="en-US" altLang="en-US" sz="2000" err="1"/>
              <a:t>push_back</a:t>
            </a:r>
            <a:endParaRPr lang="en-US" altLang="en-US" sz="2000"/>
          </a:p>
          <a:p>
            <a:pPr lvl="0" eaLnBrk="0" fontAlgn="base" hangingPunct="0">
              <a:spcBef>
                <a:spcPct val="0"/>
              </a:spcBef>
              <a:spcAft>
                <a:spcPct val="0"/>
              </a:spcAft>
            </a:pPr>
            <a:endParaRPr lang="en-US" altLang="en-US" sz="2000"/>
          </a:p>
          <a:p>
            <a:r>
              <a:rPr lang="en-IN" sz="2000"/>
              <a:t>Standard container class deque and list  fulfil this requirement. </a:t>
            </a:r>
          </a:p>
          <a:p>
            <a:endParaRPr lang="en-IN" sz="2000"/>
          </a:p>
          <a:p>
            <a:br>
              <a:rPr lang="en-IN" sz="2000"/>
            </a:br>
            <a:endParaRPr lang="en-US" sz="2000"/>
          </a:p>
        </p:txBody>
      </p:sp>
    </p:spTree>
    <p:extLst>
      <p:ext uri="{BB962C8B-B14F-4D97-AF65-F5344CB8AC3E}">
        <p14:creationId xmlns:p14="http://schemas.microsoft.com/office/powerpoint/2010/main" val="44121606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2207-32D1-48F6-A09D-C1474F549EAA}"/>
              </a:ext>
            </a:extLst>
          </p:cNvPr>
          <p:cNvSpPr>
            <a:spLocks noGrp="1"/>
          </p:cNvSpPr>
          <p:nvPr>
            <p:ph type="title"/>
          </p:nvPr>
        </p:nvSpPr>
        <p:spPr/>
        <p:txBody>
          <a:bodyPr/>
          <a:lstStyle/>
          <a:p>
            <a:r>
              <a:rPr lang="en-US"/>
              <a:t>Priority queue</a:t>
            </a:r>
          </a:p>
        </p:txBody>
      </p:sp>
      <p:sp>
        <p:nvSpPr>
          <p:cNvPr id="3" name="Rectangle 2">
            <a:extLst>
              <a:ext uri="{FF2B5EF4-FFF2-40B4-BE49-F238E27FC236}">
                <a16:creationId xmlns:a16="http://schemas.microsoft.com/office/drawing/2014/main" id="{9F1BEE2B-A236-4C8E-862D-0DE9C0BF4122}"/>
              </a:ext>
            </a:extLst>
          </p:cNvPr>
          <p:cNvSpPr/>
          <p:nvPr/>
        </p:nvSpPr>
        <p:spPr>
          <a:xfrm>
            <a:off x="838200" y="1518363"/>
            <a:ext cx="11063068" cy="5909310"/>
          </a:xfrm>
          <a:prstGeom prst="rect">
            <a:avLst/>
          </a:prstGeom>
        </p:spPr>
        <p:txBody>
          <a:bodyPr wrap="square">
            <a:spAutoFit/>
          </a:bodyPr>
          <a:lstStyle/>
          <a:p>
            <a:r>
              <a:rPr lang="en-IN" sz="2000"/>
              <a:t>Priority queues are a type of container adaptors, specifically designed such that its first element is always the greatest of the elements it contains. his context is similar to a </a:t>
            </a:r>
            <a:r>
              <a:rPr lang="en-IN" sz="2000" i="1"/>
              <a:t>heap</a:t>
            </a:r>
            <a:r>
              <a:rPr lang="en-IN" sz="2000"/>
              <a:t>, where elements can be inserted at any moment, and only the </a:t>
            </a:r>
            <a:r>
              <a:rPr lang="en-IN" sz="2000" i="1"/>
              <a:t>max heap</a:t>
            </a:r>
            <a:r>
              <a:rPr lang="en-IN" sz="2000"/>
              <a:t> element can be retrieved (the one at the top in the </a:t>
            </a:r>
            <a:r>
              <a:rPr lang="en-IN" sz="2000" i="1"/>
              <a:t>priority queue</a:t>
            </a:r>
            <a:r>
              <a:rPr lang="en-IN" sz="2000"/>
              <a:t>).</a:t>
            </a:r>
          </a:p>
          <a:p>
            <a:endParaRPr lang="en-IN" sz="2000"/>
          </a:p>
          <a:p>
            <a:pPr lvl="0" eaLnBrk="0" fontAlgn="base" hangingPunct="0">
              <a:spcBef>
                <a:spcPct val="0"/>
              </a:spcBef>
              <a:spcAft>
                <a:spcPct val="0"/>
              </a:spcAft>
            </a:pPr>
            <a:r>
              <a:rPr lang="en-US" altLang="en-US" sz="2000"/>
              <a:t>The underlying container may be any of the standard container class templates or some other specifically designed container class. The container shall be accessible through </a:t>
            </a:r>
            <a:r>
              <a:rPr lang="en-US" altLang="en-US" sz="2000" i="1"/>
              <a:t>random access iterators</a:t>
            </a:r>
            <a:r>
              <a:rPr lang="en-US" altLang="en-US" sz="2000"/>
              <a:t> and support the following operations:</a:t>
            </a:r>
            <a:br>
              <a:rPr lang="en-US" altLang="en-US" sz="2000"/>
            </a:br>
            <a:endParaRPr lang="en-US" altLang="en-US" sz="2000"/>
          </a:p>
          <a:p>
            <a:pPr lvl="0" eaLnBrk="0" fontAlgn="base" hangingPunct="0">
              <a:spcBef>
                <a:spcPct val="0"/>
              </a:spcBef>
              <a:spcAft>
                <a:spcPct val="0"/>
              </a:spcAft>
              <a:buFontTx/>
              <a:buChar char="•"/>
            </a:pPr>
            <a:r>
              <a:rPr lang="en-US" altLang="en-US" sz="2000"/>
              <a:t>empty() </a:t>
            </a:r>
          </a:p>
          <a:p>
            <a:pPr lvl="0" eaLnBrk="0" fontAlgn="base" hangingPunct="0">
              <a:spcBef>
                <a:spcPct val="0"/>
              </a:spcBef>
              <a:spcAft>
                <a:spcPct val="0"/>
              </a:spcAft>
              <a:buFontTx/>
              <a:buChar char="•"/>
            </a:pPr>
            <a:r>
              <a:rPr lang="en-US" altLang="en-US" sz="2000"/>
              <a:t>size() </a:t>
            </a:r>
          </a:p>
          <a:p>
            <a:pPr lvl="0" eaLnBrk="0" fontAlgn="base" hangingPunct="0">
              <a:spcBef>
                <a:spcPct val="0"/>
              </a:spcBef>
              <a:spcAft>
                <a:spcPct val="0"/>
              </a:spcAft>
              <a:buFontTx/>
              <a:buChar char="•"/>
            </a:pPr>
            <a:r>
              <a:rPr lang="en-US" altLang="en-US" sz="2000"/>
              <a:t>front() </a:t>
            </a:r>
          </a:p>
          <a:p>
            <a:pPr lvl="0" eaLnBrk="0" fontAlgn="base" hangingPunct="0">
              <a:spcBef>
                <a:spcPct val="0"/>
              </a:spcBef>
              <a:spcAft>
                <a:spcPct val="0"/>
              </a:spcAft>
              <a:buFontTx/>
              <a:buChar char="•"/>
            </a:pPr>
            <a:r>
              <a:rPr lang="en-US" altLang="en-US" sz="2000" err="1"/>
              <a:t>push_back</a:t>
            </a:r>
            <a:r>
              <a:rPr lang="en-US" altLang="en-US" sz="2000"/>
              <a:t>() </a:t>
            </a:r>
          </a:p>
          <a:p>
            <a:pPr lvl="0" eaLnBrk="0" fontAlgn="base" hangingPunct="0">
              <a:spcBef>
                <a:spcPct val="0"/>
              </a:spcBef>
              <a:spcAft>
                <a:spcPct val="0"/>
              </a:spcAft>
              <a:buFontTx/>
              <a:buChar char="•"/>
            </a:pPr>
            <a:r>
              <a:rPr lang="en-US" altLang="en-US" sz="2000" err="1"/>
              <a:t>pop_back</a:t>
            </a:r>
            <a:r>
              <a:rPr lang="en-US" altLang="en-US" sz="2000"/>
              <a:t>() </a:t>
            </a:r>
          </a:p>
          <a:p>
            <a:pPr lvl="0" eaLnBrk="0" fontAlgn="base" hangingPunct="0">
              <a:spcBef>
                <a:spcPct val="0"/>
              </a:spcBef>
              <a:spcAft>
                <a:spcPct val="0"/>
              </a:spcAft>
            </a:pPr>
            <a:br>
              <a:rPr lang="en-US" altLang="en-US" sz="2000"/>
            </a:br>
            <a:r>
              <a:rPr lang="en-US" altLang="en-US" sz="2000"/>
              <a:t>The standard container classes vector and deque fulfill these requirements </a:t>
            </a:r>
          </a:p>
          <a:p>
            <a:endParaRPr lang="en-IN" sz="2000"/>
          </a:p>
          <a:p>
            <a:endParaRPr lang="en-IN" sz="2000"/>
          </a:p>
          <a:p>
            <a:endParaRPr lang="en-US"/>
          </a:p>
        </p:txBody>
      </p:sp>
    </p:spTree>
    <p:extLst>
      <p:ext uri="{BB962C8B-B14F-4D97-AF65-F5344CB8AC3E}">
        <p14:creationId xmlns:p14="http://schemas.microsoft.com/office/powerpoint/2010/main" val="1416676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2207-32D1-48F6-A09D-C1474F549EAA}"/>
              </a:ext>
            </a:extLst>
          </p:cNvPr>
          <p:cNvSpPr>
            <a:spLocks noGrp="1"/>
          </p:cNvSpPr>
          <p:nvPr>
            <p:ph type="title"/>
          </p:nvPr>
        </p:nvSpPr>
        <p:spPr/>
        <p:txBody>
          <a:bodyPr/>
          <a:lstStyle/>
          <a:p>
            <a:r>
              <a:rPr lang="en-US"/>
              <a:t>Priority queue</a:t>
            </a:r>
          </a:p>
        </p:txBody>
      </p:sp>
      <p:sp>
        <p:nvSpPr>
          <p:cNvPr id="3" name="Rectangle 2">
            <a:extLst>
              <a:ext uri="{FF2B5EF4-FFF2-40B4-BE49-F238E27FC236}">
                <a16:creationId xmlns:a16="http://schemas.microsoft.com/office/drawing/2014/main" id="{9F1BEE2B-A236-4C8E-862D-0DE9C0BF4122}"/>
              </a:ext>
            </a:extLst>
          </p:cNvPr>
          <p:cNvSpPr/>
          <p:nvPr/>
        </p:nvSpPr>
        <p:spPr>
          <a:xfrm>
            <a:off x="838200" y="1518363"/>
            <a:ext cx="11063068" cy="5909310"/>
          </a:xfrm>
          <a:prstGeom prst="rect">
            <a:avLst/>
          </a:prstGeom>
        </p:spPr>
        <p:txBody>
          <a:bodyPr wrap="square">
            <a:spAutoFit/>
          </a:bodyPr>
          <a:lstStyle/>
          <a:p>
            <a:r>
              <a:rPr lang="en-IN" sz="2000"/>
              <a:t>Priority queues are a type of container adaptors, specifically designed such that its first element is always the greatest of the elements it contains. his context is similar to a </a:t>
            </a:r>
            <a:r>
              <a:rPr lang="en-IN" sz="2000" i="1"/>
              <a:t>heap</a:t>
            </a:r>
            <a:r>
              <a:rPr lang="en-IN" sz="2000"/>
              <a:t>, where elements can be inserted at any moment, and only the </a:t>
            </a:r>
            <a:r>
              <a:rPr lang="en-IN" sz="2000" i="1"/>
              <a:t>max heap</a:t>
            </a:r>
            <a:r>
              <a:rPr lang="en-IN" sz="2000"/>
              <a:t> element can be retrieved (the one at the top in the </a:t>
            </a:r>
            <a:r>
              <a:rPr lang="en-IN" sz="2000" i="1"/>
              <a:t>priority queue</a:t>
            </a:r>
            <a:r>
              <a:rPr lang="en-IN" sz="2000"/>
              <a:t>).</a:t>
            </a:r>
          </a:p>
          <a:p>
            <a:endParaRPr lang="en-IN" sz="2000"/>
          </a:p>
          <a:p>
            <a:pPr lvl="0" eaLnBrk="0" fontAlgn="base" hangingPunct="0">
              <a:spcBef>
                <a:spcPct val="0"/>
              </a:spcBef>
              <a:spcAft>
                <a:spcPct val="0"/>
              </a:spcAft>
            </a:pPr>
            <a:r>
              <a:rPr lang="en-US" altLang="en-US" sz="2000"/>
              <a:t>The underlying container may be any of the standard container class templates or some other specifically designed container class. The container shall be accessible through </a:t>
            </a:r>
            <a:r>
              <a:rPr lang="en-US" altLang="en-US" sz="2000" i="1"/>
              <a:t>random access iterators</a:t>
            </a:r>
            <a:r>
              <a:rPr lang="en-US" altLang="en-US" sz="2000"/>
              <a:t> and support the following operations:</a:t>
            </a:r>
            <a:br>
              <a:rPr lang="en-US" altLang="en-US" sz="2000"/>
            </a:br>
            <a:endParaRPr lang="en-US" altLang="en-US" sz="2000"/>
          </a:p>
          <a:p>
            <a:pPr lvl="0" eaLnBrk="0" fontAlgn="base" hangingPunct="0">
              <a:spcBef>
                <a:spcPct val="0"/>
              </a:spcBef>
              <a:spcAft>
                <a:spcPct val="0"/>
              </a:spcAft>
              <a:buFontTx/>
              <a:buChar char="•"/>
            </a:pPr>
            <a:r>
              <a:rPr lang="en-US" altLang="en-US" sz="2000"/>
              <a:t>empty() </a:t>
            </a:r>
          </a:p>
          <a:p>
            <a:pPr lvl="0" eaLnBrk="0" fontAlgn="base" hangingPunct="0">
              <a:spcBef>
                <a:spcPct val="0"/>
              </a:spcBef>
              <a:spcAft>
                <a:spcPct val="0"/>
              </a:spcAft>
              <a:buFontTx/>
              <a:buChar char="•"/>
            </a:pPr>
            <a:r>
              <a:rPr lang="en-US" altLang="en-US" sz="2000"/>
              <a:t>size() </a:t>
            </a:r>
          </a:p>
          <a:p>
            <a:pPr lvl="0" eaLnBrk="0" fontAlgn="base" hangingPunct="0">
              <a:spcBef>
                <a:spcPct val="0"/>
              </a:spcBef>
              <a:spcAft>
                <a:spcPct val="0"/>
              </a:spcAft>
              <a:buFontTx/>
              <a:buChar char="•"/>
            </a:pPr>
            <a:r>
              <a:rPr lang="en-US" altLang="en-US" sz="2000"/>
              <a:t>front() </a:t>
            </a:r>
          </a:p>
          <a:p>
            <a:pPr lvl="0" eaLnBrk="0" fontAlgn="base" hangingPunct="0">
              <a:spcBef>
                <a:spcPct val="0"/>
              </a:spcBef>
              <a:spcAft>
                <a:spcPct val="0"/>
              </a:spcAft>
              <a:buFontTx/>
              <a:buChar char="•"/>
            </a:pPr>
            <a:r>
              <a:rPr lang="en-US" altLang="en-US" sz="2000" err="1"/>
              <a:t>push_back</a:t>
            </a:r>
            <a:r>
              <a:rPr lang="en-US" altLang="en-US" sz="2000"/>
              <a:t>() </a:t>
            </a:r>
          </a:p>
          <a:p>
            <a:pPr lvl="0" eaLnBrk="0" fontAlgn="base" hangingPunct="0">
              <a:spcBef>
                <a:spcPct val="0"/>
              </a:spcBef>
              <a:spcAft>
                <a:spcPct val="0"/>
              </a:spcAft>
              <a:buFontTx/>
              <a:buChar char="•"/>
            </a:pPr>
            <a:r>
              <a:rPr lang="en-US" altLang="en-US" sz="2000" err="1"/>
              <a:t>pop_back</a:t>
            </a:r>
            <a:r>
              <a:rPr lang="en-US" altLang="en-US" sz="2000"/>
              <a:t>() </a:t>
            </a:r>
          </a:p>
          <a:p>
            <a:pPr lvl="0" eaLnBrk="0" fontAlgn="base" hangingPunct="0">
              <a:spcBef>
                <a:spcPct val="0"/>
              </a:spcBef>
              <a:spcAft>
                <a:spcPct val="0"/>
              </a:spcAft>
            </a:pPr>
            <a:br>
              <a:rPr lang="en-US" altLang="en-US" sz="2000"/>
            </a:br>
            <a:r>
              <a:rPr lang="en-US" altLang="en-US" sz="2000"/>
              <a:t>The standard container classes vector and deque fulfill these requirements </a:t>
            </a:r>
          </a:p>
          <a:p>
            <a:endParaRPr lang="en-IN" sz="2000"/>
          </a:p>
          <a:p>
            <a:endParaRPr lang="en-IN" sz="2000"/>
          </a:p>
          <a:p>
            <a:endParaRPr lang="en-US"/>
          </a:p>
        </p:txBody>
      </p:sp>
    </p:spTree>
    <p:extLst>
      <p:ext uri="{BB962C8B-B14F-4D97-AF65-F5344CB8AC3E}">
        <p14:creationId xmlns:p14="http://schemas.microsoft.com/office/powerpoint/2010/main" val="1416676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CCFB8-4416-4839-9A42-0EB93B42680F}"/>
              </a:ext>
            </a:extLst>
          </p:cNvPr>
          <p:cNvSpPr>
            <a:spLocks noGrp="1"/>
          </p:cNvSpPr>
          <p:nvPr>
            <p:ph type="title"/>
          </p:nvPr>
        </p:nvSpPr>
        <p:spPr>
          <a:xfrm>
            <a:off x="838200" y="365125"/>
            <a:ext cx="10515600" cy="647749"/>
          </a:xfrm>
        </p:spPr>
        <p:txBody>
          <a:bodyPr>
            <a:normAutofit fontScale="90000"/>
          </a:bodyPr>
          <a:lstStyle/>
          <a:p>
            <a:r>
              <a:rPr lang="en-US" dirty="0"/>
              <a:t>Associative containers</a:t>
            </a:r>
          </a:p>
        </p:txBody>
      </p:sp>
      <p:sp>
        <p:nvSpPr>
          <p:cNvPr id="3" name="Rectangle 2">
            <a:extLst>
              <a:ext uri="{FF2B5EF4-FFF2-40B4-BE49-F238E27FC236}">
                <a16:creationId xmlns:a16="http://schemas.microsoft.com/office/drawing/2014/main" id="{6170371F-5DF0-4892-A7E4-1661076B152F}"/>
              </a:ext>
            </a:extLst>
          </p:cNvPr>
          <p:cNvSpPr/>
          <p:nvPr/>
        </p:nvSpPr>
        <p:spPr>
          <a:xfrm>
            <a:off x="838200" y="1153778"/>
            <a:ext cx="10058400" cy="3539430"/>
          </a:xfrm>
          <a:prstGeom prst="rect">
            <a:avLst/>
          </a:prstGeom>
        </p:spPr>
        <p:txBody>
          <a:bodyPr wrap="square">
            <a:spAutoFit/>
          </a:bodyPr>
          <a:lstStyle/>
          <a:p>
            <a:r>
              <a:rPr lang="en-IN" sz="2800" dirty="0"/>
              <a:t>They are used to store elements but have some constraints placed on their elements.</a:t>
            </a:r>
            <a:br>
              <a:rPr lang="en-IN" sz="2800" dirty="0"/>
            </a:br>
            <a:r>
              <a:rPr lang="en-IN" sz="2800" dirty="0"/>
              <a:t>And two important characteristics of these containers are </a:t>
            </a:r>
          </a:p>
          <a:p>
            <a:pPr>
              <a:buFont typeface="+mj-lt"/>
              <a:buAutoNum type="arabicPeriod"/>
            </a:pPr>
            <a:r>
              <a:rPr lang="en-IN" sz="2800" dirty="0"/>
              <a:t>There exists a key. In case of map and set, key is unique. In case of multimap and multiset, multiple values for a key are allowed. In case of map and multimap, there are key-value pairs. In case of set, there are only keys.</a:t>
            </a:r>
          </a:p>
          <a:p>
            <a:pPr>
              <a:buFont typeface="+mj-lt"/>
              <a:buAutoNum type="arabicPeriod"/>
            </a:pPr>
            <a:r>
              <a:rPr lang="en-IN" sz="2800" dirty="0"/>
              <a:t>Elements follow </a:t>
            </a:r>
            <a:r>
              <a:rPr lang="en-IN" sz="2800" b="1" i="1" dirty="0"/>
              <a:t>strict weak ordering.</a:t>
            </a:r>
            <a:r>
              <a:rPr lang="en-IN" sz="2800" dirty="0"/>
              <a:t>.</a:t>
            </a:r>
          </a:p>
        </p:txBody>
      </p:sp>
    </p:spTree>
    <p:extLst>
      <p:ext uri="{BB962C8B-B14F-4D97-AF65-F5344CB8AC3E}">
        <p14:creationId xmlns:p14="http://schemas.microsoft.com/office/powerpoint/2010/main" val="3756416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EA4D148-D8C4-4BEC-8D1A-01513A053B88}"/>
              </a:ext>
            </a:extLst>
          </p:cNvPr>
          <p:cNvSpPr>
            <a:spLocks noGrp="1" noChangeArrowheads="1"/>
          </p:cNvSpPr>
          <p:nvPr>
            <p:ph type="title"/>
          </p:nvPr>
        </p:nvSpPr>
        <p:spPr>
          <a:xfrm>
            <a:off x="1524000" y="0"/>
            <a:ext cx="9144000" cy="533400"/>
          </a:xfrm>
        </p:spPr>
        <p:txBody>
          <a:bodyPr/>
          <a:lstStyle/>
          <a:p>
            <a:pPr eaLnBrk="1" hangingPunct="1"/>
            <a:r>
              <a:rPr lang="en-US" altLang="en-US" sz="3200">
                <a:solidFill>
                  <a:srgbClr val="FF0000"/>
                </a:solidFill>
              </a:rPr>
              <a:t>Associative Containers</a:t>
            </a:r>
          </a:p>
        </p:txBody>
      </p:sp>
      <p:sp>
        <p:nvSpPr>
          <p:cNvPr id="2051" name="Rectangle 3">
            <a:extLst>
              <a:ext uri="{FF2B5EF4-FFF2-40B4-BE49-F238E27FC236}">
                <a16:creationId xmlns:a16="http://schemas.microsoft.com/office/drawing/2014/main" id="{BF6BD33C-8832-4A60-84ED-A5353083659C}"/>
              </a:ext>
            </a:extLst>
          </p:cNvPr>
          <p:cNvSpPr>
            <a:spLocks noGrp="1" noChangeArrowheads="1"/>
          </p:cNvSpPr>
          <p:nvPr>
            <p:ph type="body" idx="1"/>
          </p:nvPr>
        </p:nvSpPr>
        <p:spPr>
          <a:xfrm>
            <a:off x="1828800" y="3505200"/>
            <a:ext cx="6705600" cy="2590800"/>
          </a:xfrm>
        </p:spPr>
        <p:txBody>
          <a:bodyPr/>
          <a:lstStyle/>
          <a:p>
            <a:pPr eaLnBrk="1" hangingPunct="1"/>
            <a:r>
              <a:rPr lang="en-US" altLang="en-US" sz="2000" dirty="0"/>
              <a:t>Associative containers support efficient key lookup</a:t>
            </a:r>
          </a:p>
          <a:p>
            <a:pPr lvl="1" eaLnBrk="1" hangingPunct="1"/>
            <a:r>
              <a:rPr lang="en-US" altLang="en-US" sz="1800" dirty="0"/>
              <a:t>vs. sequence containers, which lookup by position</a:t>
            </a:r>
          </a:p>
          <a:p>
            <a:pPr eaLnBrk="1" hangingPunct="1"/>
            <a:r>
              <a:rPr lang="en-US" altLang="en-US" sz="2000" dirty="0"/>
              <a:t>Associative containers differ in 3 design dimensions</a:t>
            </a:r>
          </a:p>
          <a:p>
            <a:pPr lvl="1" eaLnBrk="1" hangingPunct="1"/>
            <a:r>
              <a:rPr lang="en-US" altLang="en-US" sz="1800" dirty="0"/>
              <a:t>Ordered vs. unordered (tree vs. hash structured)</a:t>
            </a:r>
          </a:p>
          <a:p>
            <a:pPr lvl="1" eaLnBrk="1" hangingPunct="1"/>
            <a:r>
              <a:rPr lang="en-US" altLang="en-US" sz="1800" dirty="0"/>
              <a:t>Set vs. map (just the key or the key and a mapped type)</a:t>
            </a:r>
          </a:p>
          <a:p>
            <a:pPr lvl="1" eaLnBrk="1" hangingPunct="1"/>
            <a:r>
              <a:rPr lang="en-US" altLang="en-US" sz="1800" dirty="0"/>
              <a:t>Unique vs. multiple instances of a key</a:t>
            </a:r>
          </a:p>
        </p:txBody>
      </p:sp>
      <p:sp>
        <p:nvSpPr>
          <p:cNvPr id="2052" name="Text Box 16">
            <a:extLst>
              <a:ext uri="{FF2B5EF4-FFF2-40B4-BE49-F238E27FC236}">
                <a16:creationId xmlns:a16="http://schemas.microsoft.com/office/drawing/2014/main" id="{0A14F391-C539-4A10-882C-76810803F985}"/>
              </a:ext>
            </a:extLst>
          </p:cNvPr>
          <p:cNvSpPr txBox="1">
            <a:spLocks noChangeArrowheads="1"/>
          </p:cNvSpPr>
          <p:nvPr/>
        </p:nvSpPr>
        <p:spPr bwMode="auto">
          <a:xfrm>
            <a:off x="3124200" y="70008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set</a:t>
            </a:r>
          </a:p>
        </p:txBody>
      </p:sp>
      <p:sp>
        <p:nvSpPr>
          <p:cNvPr id="2053" name="Line 17">
            <a:extLst>
              <a:ext uri="{FF2B5EF4-FFF2-40B4-BE49-F238E27FC236}">
                <a16:creationId xmlns:a16="http://schemas.microsoft.com/office/drawing/2014/main" id="{D964783D-5CDC-4E11-B0FA-72528934FB35}"/>
              </a:ext>
            </a:extLst>
          </p:cNvPr>
          <p:cNvSpPr>
            <a:spLocks noChangeShapeType="1"/>
          </p:cNvSpPr>
          <p:nvPr/>
        </p:nvSpPr>
        <p:spPr bwMode="auto">
          <a:xfrm flipH="1">
            <a:off x="4876800" y="23622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4" name="Line 24">
            <a:extLst>
              <a:ext uri="{FF2B5EF4-FFF2-40B4-BE49-F238E27FC236}">
                <a16:creationId xmlns:a16="http://schemas.microsoft.com/office/drawing/2014/main" id="{96946EA1-8A1F-4048-A3F3-09F1C0637DF5}"/>
              </a:ext>
            </a:extLst>
          </p:cNvPr>
          <p:cNvSpPr>
            <a:spLocks noChangeShapeType="1"/>
          </p:cNvSpPr>
          <p:nvPr/>
        </p:nvSpPr>
        <p:spPr bwMode="auto">
          <a:xfrm>
            <a:off x="6705600" y="19050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5" name="Line 25">
            <a:extLst>
              <a:ext uri="{FF2B5EF4-FFF2-40B4-BE49-F238E27FC236}">
                <a16:creationId xmlns:a16="http://schemas.microsoft.com/office/drawing/2014/main" id="{4E0C264E-FEEA-4609-89F4-EAF1B598C1BE}"/>
              </a:ext>
            </a:extLst>
          </p:cNvPr>
          <p:cNvSpPr>
            <a:spLocks noChangeShapeType="1"/>
          </p:cNvSpPr>
          <p:nvPr/>
        </p:nvSpPr>
        <p:spPr bwMode="auto">
          <a:xfrm flipH="1">
            <a:off x="5791200" y="19050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6" name="Line 28">
            <a:extLst>
              <a:ext uri="{FF2B5EF4-FFF2-40B4-BE49-F238E27FC236}">
                <a16:creationId xmlns:a16="http://schemas.microsoft.com/office/drawing/2014/main" id="{81CB44FD-7504-4E33-B838-AE001F3050C1}"/>
              </a:ext>
            </a:extLst>
          </p:cNvPr>
          <p:cNvSpPr>
            <a:spLocks noChangeShapeType="1"/>
          </p:cNvSpPr>
          <p:nvPr/>
        </p:nvSpPr>
        <p:spPr bwMode="auto">
          <a:xfrm>
            <a:off x="5791200" y="23622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7" name="Text Box 38">
            <a:extLst>
              <a:ext uri="{FF2B5EF4-FFF2-40B4-BE49-F238E27FC236}">
                <a16:creationId xmlns:a16="http://schemas.microsoft.com/office/drawing/2014/main" id="{1F57CE22-D518-4484-B57B-898B39350949}"/>
              </a:ext>
            </a:extLst>
          </p:cNvPr>
          <p:cNvSpPr txBox="1">
            <a:spLocks noChangeArrowheads="1"/>
          </p:cNvSpPr>
          <p:nvPr/>
        </p:nvSpPr>
        <p:spPr bwMode="auto">
          <a:xfrm>
            <a:off x="3124200" y="17018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multiset</a:t>
            </a:r>
          </a:p>
        </p:txBody>
      </p:sp>
      <p:sp>
        <p:nvSpPr>
          <p:cNvPr id="2058" name="Text Box 39">
            <a:extLst>
              <a:ext uri="{FF2B5EF4-FFF2-40B4-BE49-F238E27FC236}">
                <a16:creationId xmlns:a16="http://schemas.microsoft.com/office/drawing/2014/main" id="{A1F4C698-AC5F-4BB2-9768-E1FA9F520854}"/>
              </a:ext>
            </a:extLst>
          </p:cNvPr>
          <p:cNvSpPr txBox="1">
            <a:spLocks noChangeArrowheads="1"/>
          </p:cNvSpPr>
          <p:nvPr/>
        </p:nvSpPr>
        <p:spPr bwMode="auto">
          <a:xfrm>
            <a:off x="6781800" y="544514"/>
            <a:ext cx="76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map</a:t>
            </a:r>
          </a:p>
        </p:txBody>
      </p:sp>
      <p:sp>
        <p:nvSpPr>
          <p:cNvPr id="2059" name="Text Box 40">
            <a:extLst>
              <a:ext uri="{FF2B5EF4-FFF2-40B4-BE49-F238E27FC236}">
                <a16:creationId xmlns:a16="http://schemas.microsoft.com/office/drawing/2014/main" id="{FE63426F-E4A8-4C03-8C5E-80526BAD2DAF}"/>
              </a:ext>
            </a:extLst>
          </p:cNvPr>
          <p:cNvSpPr txBox="1">
            <a:spLocks noChangeArrowheads="1"/>
          </p:cNvSpPr>
          <p:nvPr/>
        </p:nvSpPr>
        <p:spPr bwMode="auto">
          <a:xfrm>
            <a:off x="6781800" y="15382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multimap</a:t>
            </a:r>
          </a:p>
        </p:txBody>
      </p:sp>
      <p:sp>
        <p:nvSpPr>
          <p:cNvPr id="2060" name="Rectangle 30">
            <a:extLst>
              <a:ext uri="{FF2B5EF4-FFF2-40B4-BE49-F238E27FC236}">
                <a16:creationId xmlns:a16="http://schemas.microsoft.com/office/drawing/2014/main" id="{5DDAFE27-B233-49C9-953E-CD2562C65557}"/>
              </a:ext>
            </a:extLst>
          </p:cNvPr>
          <p:cNvSpPr>
            <a:spLocks noChangeArrowheads="1"/>
          </p:cNvSpPr>
          <p:nvPr/>
        </p:nvSpPr>
        <p:spPr bwMode="auto">
          <a:xfrm>
            <a:off x="5486400" y="21336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2</a:t>
            </a:r>
          </a:p>
        </p:txBody>
      </p:sp>
      <p:sp>
        <p:nvSpPr>
          <p:cNvPr id="2061" name="Rectangle 4">
            <a:extLst>
              <a:ext uri="{FF2B5EF4-FFF2-40B4-BE49-F238E27FC236}">
                <a16:creationId xmlns:a16="http://schemas.microsoft.com/office/drawing/2014/main" id="{DDE692E2-8525-4C86-A44B-5A18CE21DAF3}"/>
              </a:ext>
            </a:extLst>
          </p:cNvPr>
          <p:cNvSpPr>
            <a:spLocks noChangeArrowheads="1"/>
          </p:cNvSpPr>
          <p:nvPr/>
        </p:nvSpPr>
        <p:spPr bwMode="auto">
          <a:xfrm>
            <a:off x="5181600" y="21336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2062" name="Rectangle 30">
            <a:extLst>
              <a:ext uri="{FF2B5EF4-FFF2-40B4-BE49-F238E27FC236}">
                <a16:creationId xmlns:a16="http://schemas.microsoft.com/office/drawing/2014/main" id="{A1226259-0FC6-4329-82CB-F92A1B2DE9AF}"/>
              </a:ext>
            </a:extLst>
          </p:cNvPr>
          <p:cNvSpPr>
            <a:spLocks noChangeArrowheads="1"/>
          </p:cNvSpPr>
          <p:nvPr/>
        </p:nvSpPr>
        <p:spPr bwMode="auto">
          <a:xfrm>
            <a:off x="4572000" y="25908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3</a:t>
            </a:r>
          </a:p>
        </p:txBody>
      </p:sp>
      <p:sp>
        <p:nvSpPr>
          <p:cNvPr id="2063" name="Rectangle 4">
            <a:extLst>
              <a:ext uri="{FF2B5EF4-FFF2-40B4-BE49-F238E27FC236}">
                <a16:creationId xmlns:a16="http://schemas.microsoft.com/office/drawing/2014/main" id="{97AFBE14-ED4D-469A-A190-D3CEF5F8CB4D}"/>
              </a:ext>
            </a:extLst>
          </p:cNvPr>
          <p:cNvSpPr>
            <a:spLocks noChangeArrowheads="1"/>
          </p:cNvSpPr>
          <p:nvPr/>
        </p:nvSpPr>
        <p:spPr bwMode="auto">
          <a:xfrm>
            <a:off x="4267200" y="25908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2064" name="Rectangle 30">
            <a:extLst>
              <a:ext uri="{FF2B5EF4-FFF2-40B4-BE49-F238E27FC236}">
                <a16:creationId xmlns:a16="http://schemas.microsoft.com/office/drawing/2014/main" id="{47F3EE45-25C8-4D99-A803-5850EF083955}"/>
              </a:ext>
            </a:extLst>
          </p:cNvPr>
          <p:cNvSpPr>
            <a:spLocks noChangeArrowheads="1"/>
          </p:cNvSpPr>
          <p:nvPr/>
        </p:nvSpPr>
        <p:spPr bwMode="auto">
          <a:xfrm>
            <a:off x="6400800" y="26670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5</a:t>
            </a:r>
          </a:p>
        </p:txBody>
      </p:sp>
      <p:sp>
        <p:nvSpPr>
          <p:cNvPr id="2065" name="Rectangle 4">
            <a:extLst>
              <a:ext uri="{FF2B5EF4-FFF2-40B4-BE49-F238E27FC236}">
                <a16:creationId xmlns:a16="http://schemas.microsoft.com/office/drawing/2014/main" id="{9937F078-62A8-446E-BE30-DFA5A8C623E7}"/>
              </a:ext>
            </a:extLst>
          </p:cNvPr>
          <p:cNvSpPr>
            <a:spLocks noChangeArrowheads="1"/>
          </p:cNvSpPr>
          <p:nvPr/>
        </p:nvSpPr>
        <p:spPr bwMode="auto">
          <a:xfrm>
            <a:off x="6096000" y="2667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2066" name="Rectangle 30">
            <a:extLst>
              <a:ext uri="{FF2B5EF4-FFF2-40B4-BE49-F238E27FC236}">
                <a16:creationId xmlns:a16="http://schemas.microsoft.com/office/drawing/2014/main" id="{CB601445-340B-4A3B-939F-97FFFA7798B3}"/>
              </a:ext>
            </a:extLst>
          </p:cNvPr>
          <p:cNvSpPr>
            <a:spLocks noChangeArrowheads="1"/>
          </p:cNvSpPr>
          <p:nvPr/>
        </p:nvSpPr>
        <p:spPr bwMode="auto">
          <a:xfrm>
            <a:off x="6400800" y="16764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2</a:t>
            </a:r>
          </a:p>
        </p:txBody>
      </p:sp>
      <p:sp>
        <p:nvSpPr>
          <p:cNvPr id="2067" name="Rectangle 4">
            <a:extLst>
              <a:ext uri="{FF2B5EF4-FFF2-40B4-BE49-F238E27FC236}">
                <a16:creationId xmlns:a16="http://schemas.microsoft.com/office/drawing/2014/main" id="{54B7776D-F368-4DE9-88B9-728E782B8A89}"/>
              </a:ext>
            </a:extLst>
          </p:cNvPr>
          <p:cNvSpPr>
            <a:spLocks noChangeArrowheads="1"/>
          </p:cNvSpPr>
          <p:nvPr/>
        </p:nvSpPr>
        <p:spPr bwMode="auto">
          <a:xfrm>
            <a:off x="6096000" y="1676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2068" name="Rectangle 30">
            <a:extLst>
              <a:ext uri="{FF2B5EF4-FFF2-40B4-BE49-F238E27FC236}">
                <a16:creationId xmlns:a16="http://schemas.microsoft.com/office/drawing/2014/main" id="{682F0039-51AD-4F36-858B-05D72DC83E7A}"/>
              </a:ext>
            </a:extLst>
          </p:cNvPr>
          <p:cNvSpPr>
            <a:spLocks noChangeArrowheads="1"/>
          </p:cNvSpPr>
          <p:nvPr/>
        </p:nvSpPr>
        <p:spPr bwMode="auto">
          <a:xfrm>
            <a:off x="7315200" y="22098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7</a:t>
            </a:r>
          </a:p>
        </p:txBody>
      </p:sp>
      <p:sp>
        <p:nvSpPr>
          <p:cNvPr id="2069" name="Rectangle 4">
            <a:extLst>
              <a:ext uri="{FF2B5EF4-FFF2-40B4-BE49-F238E27FC236}">
                <a16:creationId xmlns:a16="http://schemas.microsoft.com/office/drawing/2014/main" id="{37300DDE-6701-431D-AA17-180B54A5EEAF}"/>
              </a:ext>
            </a:extLst>
          </p:cNvPr>
          <p:cNvSpPr>
            <a:spLocks noChangeArrowheads="1"/>
          </p:cNvSpPr>
          <p:nvPr/>
        </p:nvSpPr>
        <p:spPr bwMode="auto">
          <a:xfrm>
            <a:off x="7010400" y="22098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D</a:t>
            </a:r>
          </a:p>
        </p:txBody>
      </p:sp>
      <p:sp>
        <p:nvSpPr>
          <p:cNvPr id="2070" name="Line 17">
            <a:extLst>
              <a:ext uri="{FF2B5EF4-FFF2-40B4-BE49-F238E27FC236}">
                <a16:creationId xmlns:a16="http://schemas.microsoft.com/office/drawing/2014/main" id="{F1CFF81E-B6D0-44F5-831B-14181D69A7FA}"/>
              </a:ext>
            </a:extLst>
          </p:cNvPr>
          <p:cNvSpPr>
            <a:spLocks noChangeShapeType="1"/>
          </p:cNvSpPr>
          <p:nvPr/>
        </p:nvSpPr>
        <p:spPr bwMode="auto">
          <a:xfrm flipH="1">
            <a:off x="4876800" y="12954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71" name="Line 24">
            <a:extLst>
              <a:ext uri="{FF2B5EF4-FFF2-40B4-BE49-F238E27FC236}">
                <a16:creationId xmlns:a16="http://schemas.microsoft.com/office/drawing/2014/main" id="{B7C2E7CF-0769-44F6-AD6D-EEE61DD863DD}"/>
              </a:ext>
            </a:extLst>
          </p:cNvPr>
          <p:cNvSpPr>
            <a:spLocks noChangeShapeType="1"/>
          </p:cNvSpPr>
          <p:nvPr/>
        </p:nvSpPr>
        <p:spPr bwMode="auto">
          <a:xfrm>
            <a:off x="6705600" y="8382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72" name="Line 25">
            <a:extLst>
              <a:ext uri="{FF2B5EF4-FFF2-40B4-BE49-F238E27FC236}">
                <a16:creationId xmlns:a16="http://schemas.microsoft.com/office/drawing/2014/main" id="{42F2FE02-CAAE-44EA-8796-5B23FA16E200}"/>
              </a:ext>
            </a:extLst>
          </p:cNvPr>
          <p:cNvSpPr>
            <a:spLocks noChangeShapeType="1"/>
          </p:cNvSpPr>
          <p:nvPr/>
        </p:nvSpPr>
        <p:spPr bwMode="auto">
          <a:xfrm flipH="1">
            <a:off x="5791200" y="8382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73" name="Rectangle 30">
            <a:extLst>
              <a:ext uri="{FF2B5EF4-FFF2-40B4-BE49-F238E27FC236}">
                <a16:creationId xmlns:a16="http://schemas.microsoft.com/office/drawing/2014/main" id="{1219A594-577B-4F71-920B-EA3E1891A9E9}"/>
              </a:ext>
            </a:extLst>
          </p:cNvPr>
          <p:cNvSpPr>
            <a:spLocks noChangeArrowheads="1"/>
          </p:cNvSpPr>
          <p:nvPr/>
        </p:nvSpPr>
        <p:spPr bwMode="auto">
          <a:xfrm>
            <a:off x="5486400" y="10668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2</a:t>
            </a:r>
          </a:p>
        </p:txBody>
      </p:sp>
      <p:sp>
        <p:nvSpPr>
          <p:cNvPr id="2074" name="Rectangle 4">
            <a:extLst>
              <a:ext uri="{FF2B5EF4-FFF2-40B4-BE49-F238E27FC236}">
                <a16:creationId xmlns:a16="http://schemas.microsoft.com/office/drawing/2014/main" id="{01C77085-323B-462C-A30F-FBBC8111B209}"/>
              </a:ext>
            </a:extLst>
          </p:cNvPr>
          <p:cNvSpPr>
            <a:spLocks noChangeArrowheads="1"/>
          </p:cNvSpPr>
          <p:nvPr/>
        </p:nvSpPr>
        <p:spPr bwMode="auto">
          <a:xfrm>
            <a:off x="5181600" y="10668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2075" name="Rectangle 30">
            <a:extLst>
              <a:ext uri="{FF2B5EF4-FFF2-40B4-BE49-F238E27FC236}">
                <a16:creationId xmlns:a16="http://schemas.microsoft.com/office/drawing/2014/main" id="{21055239-7F75-438A-B3D4-8A6E809B9C9E}"/>
              </a:ext>
            </a:extLst>
          </p:cNvPr>
          <p:cNvSpPr>
            <a:spLocks noChangeArrowheads="1"/>
          </p:cNvSpPr>
          <p:nvPr/>
        </p:nvSpPr>
        <p:spPr bwMode="auto">
          <a:xfrm>
            <a:off x="4572000" y="15240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3</a:t>
            </a:r>
          </a:p>
        </p:txBody>
      </p:sp>
      <p:sp>
        <p:nvSpPr>
          <p:cNvPr id="2076" name="Rectangle 4">
            <a:extLst>
              <a:ext uri="{FF2B5EF4-FFF2-40B4-BE49-F238E27FC236}">
                <a16:creationId xmlns:a16="http://schemas.microsoft.com/office/drawing/2014/main" id="{E36F1E21-7163-4D56-A20F-DD3B880E60D2}"/>
              </a:ext>
            </a:extLst>
          </p:cNvPr>
          <p:cNvSpPr>
            <a:spLocks noChangeArrowheads="1"/>
          </p:cNvSpPr>
          <p:nvPr/>
        </p:nvSpPr>
        <p:spPr bwMode="auto">
          <a:xfrm>
            <a:off x="4267200" y="1524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2077" name="Rectangle 30">
            <a:extLst>
              <a:ext uri="{FF2B5EF4-FFF2-40B4-BE49-F238E27FC236}">
                <a16:creationId xmlns:a16="http://schemas.microsoft.com/office/drawing/2014/main" id="{D8769C76-696A-4E5E-BB51-7377774C6567}"/>
              </a:ext>
            </a:extLst>
          </p:cNvPr>
          <p:cNvSpPr>
            <a:spLocks noChangeArrowheads="1"/>
          </p:cNvSpPr>
          <p:nvPr/>
        </p:nvSpPr>
        <p:spPr bwMode="auto">
          <a:xfrm>
            <a:off x="6400800" y="6096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2</a:t>
            </a:r>
          </a:p>
        </p:txBody>
      </p:sp>
      <p:sp>
        <p:nvSpPr>
          <p:cNvPr id="2078" name="Rectangle 4">
            <a:extLst>
              <a:ext uri="{FF2B5EF4-FFF2-40B4-BE49-F238E27FC236}">
                <a16:creationId xmlns:a16="http://schemas.microsoft.com/office/drawing/2014/main" id="{A3ED8381-C714-40BB-9DEC-43C87EF956CD}"/>
              </a:ext>
            </a:extLst>
          </p:cNvPr>
          <p:cNvSpPr>
            <a:spLocks noChangeArrowheads="1"/>
          </p:cNvSpPr>
          <p:nvPr/>
        </p:nvSpPr>
        <p:spPr bwMode="auto">
          <a:xfrm>
            <a:off x="6096000" y="6096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2079" name="Rectangle 30">
            <a:extLst>
              <a:ext uri="{FF2B5EF4-FFF2-40B4-BE49-F238E27FC236}">
                <a16:creationId xmlns:a16="http://schemas.microsoft.com/office/drawing/2014/main" id="{42B2130F-8C20-416A-B174-C00F1EDCC7CE}"/>
              </a:ext>
            </a:extLst>
          </p:cNvPr>
          <p:cNvSpPr>
            <a:spLocks noChangeArrowheads="1"/>
          </p:cNvSpPr>
          <p:nvPr/>
        </p:nvSpPr>
        <p:spPr bwMode="auto">
          <a:xfrm>
            <a:off x="7315200" y="11430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7</a:t>
            </a:r>
          </a:p>
        </p:txBody>
      </p:sp>
      <p:sp>
        <p:nvSpPr>
          <p:cNvPr id="2080" name="Rectangle 4">
            <a:extLst>
              <a:ext uri="{FF2B5EF4-FFF2-40B4-BE49-F238E27FC236}">
                <a16:creationId xmlns:a16="http://schemas.microsoft.com/office/drawing/2014/main" id="{27436D0B-B2AF-4101-AF77-555FBA2E4978}"/>
              </a:ext>
            </a:extLst>
          </p:cNvPr>
          <p:cNvSpPr>
            <a:spLocks noChangeArrowheads="1"/>
          </p:cNvSpPr>
          <p:nvPr/>
        </p:nvSpPr>
        <p:spPr bwMode="auto">
          <a:xfrm>
            <a:off x="7010400" y="1143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D</a:t>
            </a:r>
          </a:p>
        </p:txBody>
      </p:sp>
      <p:sp>
        <p:nvSpPr>
          <p:cNvPr id="2081" name="Line 17">
            <a:extLst>
              <a:ext uri="{FF2B5EF4-FFF2-40B4-BE49-F238E27FC236}">
                <a16:creationId xmlns:a16="http://schemas.microsoft.com/office/drawing/2014/main" id="{A4D5CDBE-7A19-4443-8620-FEF2A82D19FA}"/>
              </a:ext>
            </a:extLst>
          </p:cNvPr>
          <p:cNvSpPr>
            <a:spLocks noChangeShapeType="1"/>
          </p:cNvSpPr>
          <p:nvPr/>
        </p:nvSpPr>
        <p:spPr bwMode="auto">
          <a:xfrm flipH="1">
            <a:off x="1905000" y="25146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2" name="Line 24">
            <a:extLst>
              <a:ext uri="{FF2B5EF4-FFF2-40B4-BE49-F238E27FC236}">
                <a16:creationId xmlns:a16="http://schemas.microsoft.com/office/drawing/2014/main" id="{F0BB6E03-824B-4A21-8033-50C80EA0744D}"/>
              </a:ext>
            </a:extLst>
          </p:cNvPr>
          <p:cNvSpPr>
            <a:spLocks noChangeShapeType="1"/>
          </p:cNvSpPr>
          <p:nvPr/>
        </p:nvSpPr>
        <p:spPr bwMode="auto">
          <a:xfrm>
            <a:off x="3124200" y="20574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3" name="Line 25">
            <a:extLst>
              <a:ext uri="{FF2B5EF4-FFF2-40B4-BE49-F238E27FC236}">
                <a16:creationId xmlns:a16="http://schemas.microsoft.com/office/drawing/2014/main" id="{AEC05CAB-5AF5-457A-9B72-4619E177473A}"/>
              </a:ext>
            </a:extLst>
          </p:cNvPr>
          <p:cNvSpPr>
            <a:spLocks noChangeShapeType="1"/>
          </p:cNvSpPr>
          <p:nvPr/>
        </p:nvSpPr>
        <p:spPr bwMode="auto">
          <a:xfrm flipH="1">
            <a:off x="2514600" y="20574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4" name="Line 28">
            <a:extLst>
              <a:ext uri="{FF2B5EF4-FFF2-40B4-BE49-F238E27FC236}">
                <a16:creationId xmlns:a16="http://schemas.microsoft.com/office/drawing/2014/main" id="{AA63876B-A0D5-4E58-8259-3F59424CDE56}"/>
              </a:ext>
            </a:extLst>
          </p:cNvPr>
          <p:cNvSpPr>
            <a:spLocks noChangeShapeType="1"/>
          </p:cNvSpPr>
          <p:nvPr/>
        </p:nvSpPr>
        <p:spPr bwMode="auto">
          <a:xfrm>
            <a:off x="2514600" y="25146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5" name="Rectangle 4">
            <a:extLst>
              <a:ext uri="{FF2B5EF4-FFF2-40B4-BE49-F238E27FC236}">
                <a16:creationId xmlns:a16="http://schemas.microsoft.com/office/drawing/2014/main" id="{4231E631-548C-4CB3-A1FD-A22B67FF64BD}"/>
              </a:ext>
            </a:extLst>
          </p:cNvPr>
          <p:cNvSpPr>
            <a:spLocks noChangeArrowheads="1"/>
          </p:cNvSpPr>
          <p:nvPr/>
        </p:nvSpPr>
        <p:spPr bwMode="auto">
          <a:xfrm>
            <a:off x="2209800" y="2286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2086" name="Rectangle 4">
            <a:extLst>
              <a:ext uri="{FF2B5EF4-FFF2-40B4-BE49-F238E27FC236}">
                <a16:creationId xmlns:a16="http://schemas.microsoft.com/office/drawing/2014/main" id="{A6680308-74EF-4611-9E2D-4495C054AC5B}"/>
              </a:ext>
            </a:extLst>
          </p:cNvPr>
          <p:cNvSpPr>
            <a:spLocks noChangeArrowheads="1"/>
          </p:cNvSpPr>
          <p:nvPr/>
        </p:nvSpPr>
        <p:spPr bwMode="auto">
          <a:xfrm>
            <a:off x="1600200" y="2743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2087" name="Rectangle 4">
            <a:extLst>
              <a:ext uri="{FF2B5EF4-FFF2-40B4-BE49-F238E27FC236}">
                <a16:creationId xmlns:a16="http://schemas.microsoft.com/office/drawing/2014/main" id="{144194F2-6E78-4263-9929-1A31F72842AF}"/>
              </a:ext>
            </a:extLst>
          </p:cNvPr>
          <p:cNvSpPr>
            <a:spLocks noChangeArrowheads="1"/>
          </p:cNvSpPr>
          <p:nvPr/>
        </p:nvSpPr>
        <p:spPr bwMode="auto">
          <a:xfrm>
            <a:off x="2819400" y="2819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2088" name="Rectangle 4">
            <a:extLst>
              <a:ext uri="{FF2B5EF4-FFF2-40B4-BE49-F238E27FC236}">
                <a16:creationId xmlns:a16="http://schemas.microsoft.com/office/drawing/2014/main" id="{30E33948-9F49-44A6-8A9D-9F00EE299E0F}"/>
              </a:ext>
            </a:extLst>
          </p:cNvPr>
          <p:cNvSpPr>
            <a:spLocks noChangeArrowheads="1"/>
          </p:cNvSpPr>
          <p:nvPr/>
        </p:nvSpPr>
        <p:spPr bwMode="auto">
          <a:xfrm>
            <a:off x="2819400" y="18288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2089" name="Rectangle 4">
            <a:extLst>
              <a:ext uri="{FF2B5EF4-FFF2-40B4-BE49-F238E27FC236}">
                <a16:creationId xmlns:a16="http://schemas.microsoft.com/office/drawing/2014/main" id="{87A949C7-7EB2-4037-8124-AED3024F82E4}"/>
              </a:ext>
            </a:extLst>
          </p:cNvPr>
          <p:cNvSpPr>
            <a:spLocks noChangeArrowheads="1"/>
          </p:cNvSpPr>
          <p:nvPr/>
        </p:nvSpPr>
        <p:spPr bwMode="auto">
          <a:xfrm>
            <a:off x="3429000" y="2362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D</a:t>
            </a:r>
          </a:p>
        </p:txBody>
      </p:sp>
      <p:sp>
        <p:nvSpPr>
          <p:cNvPr id="2090" name="Line 17">
            <a:extLst>
              <a:ext uri="{FF2B5EF4-FFF2-40B4-BE49-F238E27FC236}">
                <a16:creationId xmlns:a16="http://schemas.microsoft.com/office/drawing/2014/main" id="{95213DB2-22E9-466B-86C5-2F0A127AF7CF}"/>
              </a:ext>
            </a:extLst>
          </p:cNvPr>
          <p:cNvSpPr>
            <a:spLocks noChangeShapeType="1"/>
          </p:cNvSpPr>
          <p:nvPr/>
        </p:nvSpPr>
        <p:spPr bwMode="auto">
          <a:xfrm flipH="1">
            <a:off x="1905000" y="14478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91" name="Line 24">
            <a:extLst>
              <a:ext uri="{FF2B5EF4-FFF2-40B4-BE49-F238E27FC236}">
                <a16:creationId xmlns:a16="http://schemas.microsoft.com/office/drawing/2014/main" id="{B747E073-356F-4D0E-A126-C1DA823ECE50}"/>
              </a:ext>
            </a:extLst>
          </p:cNvPr>
          <p:cNvSpPr>
            <a:spLocks noChangeShapeType="1"/>
          </p:cNvSpPr>
          <p:nvPr/>
        </p:nvSpPr>
        <p:spPr bwMode="auto">
          <a:xfrm>
            <a:off x="3124200" y="9906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92" name="Line 25">
            <a:extLst>
              <a:ext uri="{FF2B5EF4-FFF2-40B4-BE49-F238E27FC236}">
                <a16:creationId xmlns:a16="http://schemas.microsoft.com/office/drawing/2014/main" id="{909A8EA2-D7FA-4616-A149-C84701BBDC31}"/>
              </a:ext>
            </a:extLst>
          </p:cNvPr>
          <p:cNvSpPr>
            <a:spLocks noChangeShapeType="1"/>
          </p:cNvSpPr>
          <p:nvPr/>
        </p:nvSpPr>
        <p:spPr bwMode="auto">
          <a:xfrm flipH="1">
            <a:off x="2514600" y="9906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93" name="Rectangle 4">
            <a:extLst>
              <a:ext uri="{FF2B5EF4-FFF2-40B4-BE49-F238E27FC236}">
                <a16:creationId xmlns:a16="http://schemas.microsoft.com/office/drawing/2014/main" id="{DD200B58-965A-4A9E-AEA1-2A84D5D151E9}"/>
              </a:ext>
            </a:extLst>
          </p:cNvPr>
          <p:cNvSpPr>
            <a:spLocks noChangeArrowheads="1"/>
          </p:cNvSpPr>
          <p:nvPr/>
        </p:nvSpPr>
        <p:spPr bwMode="auto">
          <a:xfrm>
            <a:off x="2209800" y="1219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2094" name="Rectangle 4">
            <a:extLst>
              <a:ext uri="{FF2B5EF4-FFF2-40B4-BE49-F238E27FC236}">
                <a16:creationId xmlns:a16="http://schemas.microsoft.com/office/drawing/2014/main" id="{4E577A9A-73BF-4235-A47A-18566ECFD6B5}"/>
              </a:ext>
            </a:extLst>
          </p:cNvPr>
          <p:cNvSpPr>
            <a:spLocks noChangeArrowheads="1"/>
          </p:cNvSpPr>
          <p:nvPr/>
        </p:nvSpPr>
        <p:spPr bwMode="auto">
          <a:xfrm>
            <a:off x="1600200" y="1676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2095" name="Rectangle 4">
            <a:extLst>
              <a:ext uri="{FF2B5EF4-FFF2-40B4-BE49-F238E27FC236}">
                <a16:creationId xmlns:a16="http://schemas.microsoft.com/office/drawing/2014/main" id="{53AB5E5E-2276-4A6C-8658-37F5F98E1A8C}"/>
              </a:ext>
            </a:extLst>
          </p:cNvPr>
          <p:cNvSpPr>
            <a:spLocks noChangeArrowheads="1"/>
          </p:cNvSpPr>
          <p:nvPr/>
        </p:nvSpPr>
        <p:spPr bwMode="auto">
          <a:xfrm>
            <a:off x="2819400" y="762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2096" name="Rectangle 4">
            <a:extLst>
              <a:ext uri="{FF2B5EF4-FFF2-40B4-BE49-F238E27FC236}">
                <a16:creationId xmlns:a16="http://schemas.microsoft.com/office/drawing/2014/main" id="{262AC43C-29B0-4941-ABC3-A1B8ADBAB8D9}"/>
              </a:ext>
            </a:extLst>
          </p:cNvPr>
          <p:cNvSpPr>
            <a:spLocks noChangeArrowheads="1"/>
          </p:cNvSpPr>
          <p:nvPr/>
        </p:nvSpPr>
        <p:spPr bwMode="auto">
          <a:xfrm>
            <a:off x="3429000" y="1295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D</a:t>
            </a:r>
          </a:p>
        </p:txBody>
      </p:sp>
      <p:sp>
        <p:nvSpPr>
          <p:cNvPr id="2097" name="Rectangle 4">
            <a:extLst>
              <a:ext uri="{FF2B5EF4-FFF2-40B4-BE49-F238E27FC236}">
                <a16:creationId xmlns:a16="http://schemas.microsoft.com/office/drawing/2014/main" id="{3C536AB2-6631-4ED4-987A-573C89340D4C}"/>
              </a:ext>
            </a:extLst>
          </p:cNvPr>
          <p:cNvSpPr>
            <a:spLocks noChangeArrowheads="1"/>
          </p:cNvSpPr>
          <p:nvPr/>
        </p:nvSpPr>
        <p:spPr bwMode="auto">
          <a:xfrm>
            <a:off x="8763000" y="55626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2098" name="Text Box 6">
            <a:extLst>
              <a:ext uri="{FF2B5EF4-FFF2-40B4-BE49-F238E27FC236}">
                <a16:creationId xmlns:a16="http://schemas.microsoft.com/office/drawing/2014/main" id="{E8AF4BE0-2727-4E73-9226-AE0B4D8499D6}"/>
              </a:ext>
            </a:extLst>
          </p:cNvPr>
          <p:cNvSpPr txBox="1">
            <a:spLocks noChangeArrowheads="1"/>
          </p:cNvSpPr>
          <p:nvPr/>
        </p:nvSpPr>
        <p:spPr bwMode="auto">
          <a:xfrm>
            <a:off x="8610600" y="5105400"/>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unordered_set</a:t>
            </a:r>
          </a:p>
        </p:txBody>
      </p:sp>
      <p:sp>
        <p:nvSpPr>
          <p:cNvPr id="2099" name="Text Box 7">
            <a:extLst>
              <a:ext uri="{FF2B5EF4-FFF2-40B4-BE49-F238E27FC236}">
                <a16:creationId xmlns:a16="http://schemas.microsoft.com/office/drawing/2014/main" id="{7AFA7543-B1E5-46D2-B49A-8BD4FFFB64F9}"/>
              </a:ext>
            </a:extLst>
          </p:cNvPr>
          <p:cNvSpPr txBox="1">
            <a:spLocks noChangeArrowheads="1"/>
          </p:cNvSpPr>
          <p:nvPr/>
        </p:nvSpPr>
        <p:spPr bwMode="auto">
          <a:xfrm>
            <a:off x="8305800" y="3592514"/>
            <a:ext cx="2209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unordered_multiset</a:t>
            </a:r>
          </a:p>
        </p:txBody>
      </p:sp>
      <p:sp>
        <p:nvSpPr>
          <p:cNvPr id="2100" name="Rectangle 9">
            <a:extLst>
              <a:ext uri="{FF2B5EF4-FFF2-40B4-BE49-F238E27FC236}">
                <a16:creationId xmlns:a16="http://schemas.microsoft.com/office/drawing/2014/main" id="{CD03FA12-A8E3-498C-890F-1EF4AEFEB279}"/>
              </a:ext>
            </a:extLst>
          </p:cNvPr>
          <p:cNvSpPr>
            <a:spLocks noChangeArrowheads="1"/>
          </p:cNvSpPr>
          <p:nvPr/>
        </p:nvSpPr>
        <p:spPr bwMode="auto">
          <a:xfrm>
            <a:off x="9144000" y="60198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01" name="Rectangle 10">
            <a:extLst>
              <a:ext uri="{FF2B5EF4-FFF2-40B4-BE49-F238E27FC236}">
                <a16:creationId xmlns:a16="http://schemas.microsoft.com/office/drawing/2014/main" id="{EC7A04E0-9936-483E-8881-40708196E972}"/>
              </a:ext>
            </a:extLst>
          </p:cNvPr>
          <p:cNvSpPr>
            <a:spLocks noChangeArrowheads="1"/>
          </p:cNvSpPr>
          <p:nvPr/>
        </p:nvSpPr>
        <p:spPr bwMode="auto">
          <a:xfrm>
            <a:off x="8991600" y="60198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02" name="Rectangle 11">
            <a:extLst>
              <a:ext uri="{FF2B5EF4-FFF2-40B4-BE49-F238E27FC236}">
                <a16:creationId xmlns:a16="http://schemas.microsoft.com/office/drawing/2014/main" id="{1A8ACB7D-DDB2-4F02-A1D2-FEDFA00B43C9}"/>
              </a:ext>
            </a:extLst>
          </p:cNvPr>
          <p:cNvSpPr>
            <a:spLocks noChangeArrowheads="1"/>
          </p:cNvSpPr>
          <p:nvPr/>
        </p:nvSpPr>
        <p:spPr bwMode="auto">
          <a:xfrm>
            <a:off x="9448800" y="60198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03" name="Rectangle 12">
            <a:extLst>
              <a:ext uri="{FF2B5EF4-FFF2-40B4-BE49-F238E27FC236}">
                <a16:creationId xmlns:a16="http://schemas.microsoft.com/office/drawing/2014/main" id="{AAAF4E80-7A9C-4C8D-B48A-25E9E8B3FB91}"/>
              </a:ext>
            </a:extLst>
          </p:cNvPr>
          <p:cNvSpPr>
            <a:spLocks noChangeArrowheads="1"/>
          </p:cNvSpPr>
          <p:nvPr/>
        </p:nvSpPr>
        <p:spPr bwMode="auto">
          <a:xfrm>
            <a:off x="9296400" y="60198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04" name="Rectangle 13">
            <a:extLst>
              <a:ext uri="{FF2B5EF4-FFF2-40B4-BE49-F238E27FC236}">
                <a16:creationId xmlns:a16="http://schemas.microsoft.com/office/drawing/2014/main" id="{15084DE9-418B-44FF-A8D8-89388F94C5A6}"/>
              </a:ext>
            </a:extLst>
          </p:cNvPr>
          <p:cNvSpPr>
            <a:spLocks noChangeArrowheads="1"/>
          </p:cNvSpPr>
          <p:nvPr/>
        </p:nvSpPr>
        <p:spPr bwMode="auto">
          <a:xfrm>
            <a:off x="9753600" y="60198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05" name="Rectangle 14">
            <a:extLst>
              <a:ext uri="{FF2B5EF4-FFF2-40B4-BE49-F238E27FC236}">
                <a16:creationId xmlns:a16="http://schemas.microsoft.com/office/drawing/2014/main" id="{D6DBDD40-14C8-419F-A43A-B8C46378CDEB}"/>
              </a:ext>
            </a:extLst>
          </p:cNvPr>
          <p:cNvSpPr>
            <a:spLocks noChangeArrowheads="1"/>
          </p:cNvSpPr>
          <p:nvPr/>
        </p:nvSpPr>
        <p:spPr bwMode="auto">
          <a:xfrm>
            <a:off x="9601200" y="60198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06" name="Line 15">
            <a:extLst>
              <a:ext uri="{FF2B5EF4-FFF2-40B4-BE49-F238E27FC236}">
                <a16:creationId xmlns:a16="http://schemas.microsoft.com/office/drawing/2014/main" id="{33188D8D-FB54-4966-9AF5-7AB2FE1ADFF8}"/>
              </a:ext>
            </a:extLst>
          </p:cNvPr>
          <p:cNvSpPr>
            <a:spLocks noChangeShapeType="1"/>
          </p:cNvSpPr>
          <p:nvPr/>
        </p:nvSpPr>
        <p:spPr bwMode="auto">
          <a:xfrm flipH="1" flipV="1">
            <a:off x="8915400" y="57912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7" name="Line 16">
            <a:extLst>
              <a:ext uri="{FF2B5EF4-FFF2-40B4-BE49-F238E27FC236}">
                <a16:creationId xmlns:a16="http://schemas.microsoft.com/office/drawing/2014/main" id="{8827CB50-06CB-4D0C-BBB1-8CC71155EF08}"/>
              </a:ext>
            </a:extLst>
          </p:cNvPr>
          <p:cNvSpPr>
            <a:spLocks noChangeShapeType="1"/>
          </p:cNvSpPr>
          <p:nvPr/>
        </p:nvSpPr>
        <p:spPr bwMode="auto">
          <a:xfrm flipV="1">
            <a:off x="9220200" y="57912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8" name="Line 17">
            <a:extLst>
              <a:ext uri="{FF2B5EF4-FFF2-40B4-BE49-F238E27FC236}">
                <a16:creationId xmlns:a16="http://schemas.microsoft.com/office/drawing/2014/main" id="{C8E094E4-356C-461F-AFC0-722F4F53777D}"/>
              </a:ext>
            </a:extLst>
          </p:cNvPr>
          <p:cNvSpPr>
            <a:spLocks noChangeShapeType="1"/>
          </p:cNvSpPr>
          <p:nvPr/>
        </p:nvSpPr>
        <p:spPr bwMode="auto">
          <a:xfrm flipV="1">
            <a:off x="9677400" y="57912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09" name="Text Box 18">
            <a:extLst>
              <a:ext uri="{FF2B5EF4-FFF2-40B4-BE49-F238E27FC236}">
                <a16:creationId xmlns:a16="http://schemas.microsoft.com/office/drawing/2014/main" id="{F70350CD-62C6-44BE-937F-586DECB26E95}"/>
              </a:ext>
            </a:extLst>
          </p:cNvPr>
          <p:cNvSpPr txBox="1">
            <a:spLocks noChangeArrowheads="1"/>
          </p:cNvSpPr>
          <p:nvPr/>
        </p:nvSpPr>
        <p:spPr bwMode="auto">
          <a:xfrm>
            <a:off x="8610600" y="1981200"/>
            <a:ext cx="190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unordered_map</a:t>
            </a:r>
          </a:p>
        </p:txBody>
      </p:sp>
      <p:sp>
        <p:nvSpPr>
          <p:cNvPr id="2110" name="Text Box 19">
            <a:extLst>
              <a:ext uri="{FF2B5EF4-FFF2-40B4-BE49-F238E27FC236}">
                <a16:creationId xmlns:a16="http://schemas.microsoft.com/office/drawing/2014/main" id="{3E43A3B8-83A8-4ABF-9830-0D1E512E386E}"/>
              </a:ext>
            </a:extLst>
          </p:cNvPr>
          <p:cNvSpPr txBox="1">
            <a:spLocks noChangeArrowheads="1"/>
          </p:cNvSpPr>
          <p:nvPr/>
        </p:nvSpPr>
        <p:spPr bwMode="auto">
          <a:xfrm>
            <a:off x="8305800" y="468314"/>
            <a:ext cx="2362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unordered_multimap</a:t>
            </a:r>
          </a:p>
        </p:txBody>
      </p:sp>
      <p:sp>
        <p:nvSpPr>
          <p:cNvPr id="2111" name="Rectangle 20">
            <a:extLst>
              <a:ext uri="{FF2B5EF4-FFF2-40B4-BE49-F238E27FC236}">
                <a16:creationId xmlns:a16="http://schemas.microsoft.com/office/drawing/2014/main" id="{15706C78-E42E-4FCA-8B12-1A548B1C6462}"/>
              </a:ext>
            </a:extLst>
          </p:cNvPr>
          <p:cNvSpPr>
            <a:spLocks noChangeArrowheads="1"/>
          </p:cNvSpPr>
          <p:nvPr/>
        </p:nvSpPr>
        <p:spPr bwMode="auto">
          <a:xfrm>
            <a:off x="9144000" y="28194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12" name="Rectangle 21">
            <a:extLst>
              <a:ext uri="{FF2B5EF4-FFF2-40B4-BE49-F238E27FC236}">
                <a16:creationId xmlns:a16="http://schemas.microsoft.com/office/drawing/2014/main" id="{87D57777-1ADE-4989-9FDC-669EEF2ECB69}"/>
              </a:ext>
            </a:extLst>
          </p:cNvPr>
          <p:cNvSpPr>
            <a:spLocks noChangeArrowheads="1"/>
          </p:cNvSpPr>
          <p:nvPr/>
        </p:nvSpPr>
        <p:spPr bwMode="auto">
          <a:xfrm>
            <a:off x="8991600" y="28194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13" name="Rectangle 22">
            <a:extLst>
              <a:ext uri="{FF2B5EF4-FFF2-40B4-BE49-F238E27FC236}">
                <a16:creationId xmlns:a16="http://schemas.microsoft.com/office/drawing/2014/main" id="{7F5726B1-385F-4F20-9DFB-4BFB2A1333B8}"/>
              </a:ext>
            </a:extLst>
          </p:cNvPr>
          <p:cNvSpPr>
            <a:spLocks noChangeArrowheads="1"/>
          </p:cNvSpPr>
          <p:nvPr/>
        </p:nvSpPr>
        <p:spPr bwMode="auto">
          <a:xfrm>
            <a:off x="9448800" y="28194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14" name="Rectangle 23">
            <a:extLst>
              <a:ext uri="{FF2B5EF4-FFF2-40B4-BE49-F238E27FC236}">
                <a16:creationId xmlns:a16="http://schemas.microsoft.com/office/drawing/2014/main" id="{78209CA9-3F4A-4969-9874-26B4E5C2B129}"/>
              </a:ext>
            </a:extLst>
          </p:cNvPr>
          <p:cNvSpPr>
            <a:spLocks noChangeArrowheads="1"/>
          </p:cNvSpPr>
          <p:nvPr/>
        </p:nvSpPr>
        <p:spPr bwMode="auto">
          <a:xfrm>
            <a:off x="9296400" y="28194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15" name="Rectangle 24">
            <a:extLst>
              <a:ext uri="{FF2B5EF4-FFF2-40B4-BE49-F238E27FC236}">
                <a16:creationId xmlns:a16="http://schemas.microsoft.com/office/drawing/2014/main" id="{06123A6A-DE3D-4445-BAFE-BF7BD4010C8E}"/>
              </a:ext>
            </a:extLst>
          </p:cNvPr>
          <p:cNvSpPr>
            <a:spLocks noChangeArrowheads="1"/>
          </p:cNvSpPr>
          <p:nvPr/>
        </p:nvSpPr>
        <p:spPr bwMode="auto">
          <a:xfrm>
            <a:off x="9753600" y="28194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16" name="Rectangle 25">
            <a:extLst>
              <a:ext uri="{FF2B5EF4-FFF2-40B4-BE49-F238E27FC236}">
                <a16:creationId xmlns:a16="http://schemas.microsoft.com/office/drawing/2014/main" id="{6CEDC44A-4C96-4059-ACA2-1F809481E566}"/>
              </a:ext>
            </a:extLst>
          </p:cNvPr>
          <p:cNvSpPr>
            <a:spLocks noChangeArrowheads="1"/>
          </p:cNvSpPr>
          <p:nvPr/>
        </p:nvSpPr>
        <p:spPr bwMode="auto">
          <a:xfrm>
            <a:off x="9601200" y="28194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17" name="Line 26">
            <a:extLst>
              <a:ext uri="{FF2B5EF4-FFF2-40B4-BE49-F238E27FC236}">
                <a16:creationId xmlns:a16="http://schemas.microsoft.com/office/drawing/2014/main" id="{825A89C1-186C-49CF-8C70-300CF3080F4A}"/>
              </a:ext>
            </a:extLst>
          </p:cNvPr>
          <p:cNvSpPr>
            <a:spLocks noChangeShapeType="1"/>
          </p:cNvSpPr>
          <p:nvPr/>
        </p:nvSpPr>
        <p:spPr bwMode="auto">
          <a:xfrm flipH="1" flipV="1">
            <a:off x="8534400" y="2590800"/>
            <a:ext cx="533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18" name="Line 27">
            <a:extLst>
              <a:ext uri="{FF2B5EF4-FFF2-40B4-BE49-F238E27FC236}">
                <a16:creationId xmlns:a16="http://schemas.microsoft.com/office/drawing/2014/main" id="{2211241F-98C5-4863-AC87-FC39D3F11E6D}"/>
              </a:ext>
            </a:extLst>
          </p:cNvPr>
          <p:cNvSpPr>
            <a:spLocks noChangeShapeType="1"/>
          </p:cNvSpPr>
          <p:nvPr/>
        </p:nvSpPr>
        <p:spPr bwMode="auto">
          <a:xfrm flipV="1">
            <a:off x="9220200" y="2590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19" name="Line 28">
            <a:extLst>
              <a:ext uri="{FF2B5EF4-FFF2-40B4-BE49-F238E27FC236}">
                <a16:creationId xmlns:a16="http://schemas.microsoft.com/office/drawing/2014/main" id="{B39809AA-14DD-4579-9BB1-E4354BCD07B0}"/>
              </a:ext>
            </a:extLst>
          </p:cNvPr>
          <p:cNvSpPr>
            <a:spLocks noChangeShapeType="1"/>
          </p:cNvSpPr>
          <p:nvPr/>
        </p:nvSpPr>
        <p:spPr bwMode="auto">
          <a:xfrm flipV="1">
            <a:off x="9677400" y="25908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20" name="Rectangle 30">
            <a:extLst>
              <a:ext uri="{FF2B5EF4-FFF2-40B4-BE49-F238E27FC236}">
                <a16:creationId xmlns:a16="http://schemas.microsoft.com/office/drawing/2014/main" id="{2EC81DB4-F3A4-4201-A6FA-834607BB8020}"/>
              </a:ext>
            </a:extLst>
          </p:cNvPr>
          <p:cNvSpPr>
            <a:spLocks noChangeArrowheads="1"/>
          </p:cNvSpPr>
          <p:nvPr/>
        </p:nvSpPr>
        <p:spPr bwMode="auto">
          <a:xfrm>
            <a:off x="8686800" y="23622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0</a:t>
            </a:r>
          </a:p>
        </p:txBody>
      </p:sp>
      <p:sp>
        <p:nvSpPr>
          <p:cNvPr id="2121" name="Rectangle 9">
            <a:extLst>
              <a:ext uri="{FF2B5EF4-FFF2-40B4-BE49-F238E27FC236}">
                <a16:creationId xmlns:a16="http://schemas.microsoft.com/office/drawing/2014/main" id="{2A051BBF-1002-47A2-B7C0-F5A2ADE69904}"/>
              </a:ext>
            </a:extLst>
          </p:cNvPr>
          <p:cNvSpPr>
            <a:spLocks noChangeArrowheads="1"/>
          </p:cNvSpPr>
          <p:nvPr/>
        </p:nvSpPr>
        <p:spPr bwMode="auto">
          <a:xfrm>
            <a:off x="9067800" y="46482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22" name="Rectangle 10">
            <a:extLst>
              <a:ext uri="{FF2B5EF4-FFF2-40B4-BE49-F238E27FC236}">
                <a16:creationId xmlns:a16="http://schemas.microsoft.com/office/drawing/2014/main" id="{F1006314-1577-4126-9251-A3F4BB5A16F0}"/>
              </a:ext>
            </a:extLst>
          </p:cNvPr>
          <p:cNvSpPr>
            <a:spLocks noChangeArrowheads="1"/>
          </p:cNvSpPr>
          <p:nvPr/>
        </p:nvSpPr>
        <p:spPr bwMode="auto">
          <a:xfrm>
            <a:off x="8915400" y="46482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23" name="Rectangle 11">
            <a:extLst>
              <a:ext uri="{FF2B5EF4-FFF2-40B4-BE49-F238E27FC236}">
                <a16:creationId xmlns:a16="http://schemas.microsoft.com/office/drawing/2014/main" id="{F735375B-C5A4-4F60-ADEB-F1FB1773011A}"/>
              </a:ext>
            </a:extLst>
          </p:cNvPr>
          <p:cNvSpPr>
            <a:spLocks noChangeArrowheads="1"/>
          </p:cNvSpPr>
          <p:nvPr/>
        </p:nvSpPr>
        <p:spPr bwMode="auto">
          <a:xfrm>
            <a:off x="9372600" y="46482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24" name="Rectangle 12">
            <a:extLst>
              <a:ext uri="{FF2B5EF4-FFF2-40B4-BE49-F238E27FC236}">
                <a16:creationId xmlns:a16="http://schemas.microsoft.com/office/drawing/2014/main" id="{59C23AFA-4FD2-443D-8268-FF6A60B5E30C}"/>
              </a:ext>
            </a:extLst>
          </p:cNvPr>
          <p:cNvSpPr>
            <a:spLocks noChangeArrowheads="1"/>
          </p:cNvSpPr>
          <p:nvPr/>
        </p:nvSpPr>
        <p:spPr bwMode="auto">
          <a:xfrm>
            <a:off x="9220200" y="46482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25" name="Rectangle 13">
            <a:extLst>
              <a:ext uri="{FF2B5EF4-FFF2-40B4-BE49-F238E27FC236}">
                <a16:creationId xmlns:a16="http://schemas.microsoft.com/office/drawing/2014/main" id="{D0FAB0EC-9B44-4759-893C-9B2FC03F152E}"/>
              </a:ext>
            </a:extLst>
          </p:cNvPr>
          <p:cNvSpPr>
            <a:spLocks noChangeArrowheads="1"/>
          </p:cNvSpPr>
          <p:nvPr/>
        </p:nvSpPr>
        <p:spPr bwMode="auto">
          <a:xfrm>
            <a:off x="9677400" y="46482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26" name="Rectangle 14">
            <a:extLst>
              <a:ext uri="{FF2B5EF4-FFF2-40B4-BE49-F238E27FC236}">
                <a16:creationId xmlns:a16="http://schemas.microsoft.com/office/drawing/2014/main" id="{8DC742D7-8F08-4210-86A3-3FCAD7AFEAC5}"/>
              </a:ext>
            </a:extLst>
          </p:cNvPr>
          <p:cNvSpPr>
            <a:spLocks noChangeArrowheads="1"/>
          </p:cNvSpPr>
          <p:nvPr/>
        </p:nvSpPr>
        <p:spPr bwMode="auto">
          <a:xfrm>
            <a:off x="9525000" y="46482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27" name="Line 15">
            <a:extLst>
              <a:ext uri="{FF2B5EF4-FFF2-40B4-BE49-F238E27FC236}">
                <a16:creationId xmlns:a16="http://schemas.microsoft.com/office/drawing/2014/main" id="{C44F9844-B846-44D9-A903-D2056AC4608B}"/>
              </a:ext>
            </a:extLst>
          </p:cNvPr>
          <p:cNvSpPr>
            <a:spLocks noChangeShapeType="1"/>
          </p:cNvSpPr>
          <p:nvPr/>
        </p:nvSpPr>
        <p:spPr bwMode="auto">
          <a:xfrm flipH="1" flipV="1">
            <a:off x="8839200" y="44196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28" name="Line 16">
            <a:extLst>
              <a:ext uri="{FF2B5EF4-FFF2-40B4-BE49-F238E27FC236}">
                <a16:creationId xmlns:a16="http://schemas.microsoft.com/office/drawing/2014/main" id="{280022CF-261B-4F5A-925C-18DBF6D7C4EA}"/>
              </a:ext>
            </a:extLst>
          </p:cNvPr>
          <p:cNvSpPr>
            <a:spLocks noChangeShapeType="1"/>
          </p:cNvSpPr>
          <p:nvPr/>
        </p:nvSpPr>
        <p:spPr bwMode="auto">
          <a:xfrm flipV="1">
            <a:off x="9144000" y="44196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29" name="Line 17">
            <a:extLst>
              <a:ext uri="{FF2B5EF4-FFF2-40B4-BE49-F238E27FC236}">
                <a16:creationId xmlns:a16="http://schemas.microsoft.com/office/drawing/2014/main" id="{F01F9D39-3BE0-417A-83B6-D7B78CFE8338}"/>
              </a:ext>
            </a:extLst>
          </p:cNvPr>
          <p:cNvSpPr>
            <a:spLocks noChangeShapeType="1"/>
          </p:cNvSpPr>
          <p:nvPr/>
        </p:nvSpPr>
        <p:spPr bwMode="auto">
          <a:xfrm flipV="1">
            <a:off x="9601200" y="44196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30" name="Rectangle 4">
            <a:extLst>
              <a:ext uri="{FF2B5EF4-FFF2-40B4-BE49-F238E27FC236}">
                <a16:creationId xmlns:a16="http://schemas.microsoft.com/office/drawing/2014/main" id="{2FB9D58B-8255-4CB0-B1C7-413712F8846C}"/>
              </a:ext>
            </a:extLst>
          </p:cNvPr>
          <p:cNvSpPr>
            <a:spLocks noChangeArrowheads="1"/>
          </p:cNvSpPr>
          <p:nvPr/>
        </p:nvSpPr>
        <p:spPr bwMode="auto">
          <a:xfrm>
            <a:off x="9296400" y="55626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2131" name="Rectangle 4">
            <a:extLst>
              <a:ext uri="{FF2B5EF4-FFF2-40B4-BE49-F238E27FC236}">
                <a16:creationId xmlns:a16="http://schemas.microsoft.com/office/drawing/2014/main" id="{674DCBE8-ACC8-453B-B47B-7541C6711584}"/>
              </a:ext>
            </a:extLst>
          </p:cNvPr>
          <p:cNvSpPr>
            <a:spLocks noChangeArrowheads="1"/>
          </p:cNvSpPr>
          <p:nvPr/>
        </p:nvSpPr>
        <p:spPr bwMode="auto">
          <a:xfrm>
            <a:off x="9753600" y="55626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2132" name="Rectangle 4">
            <a:extLst>
              <a:ext uri="{FF2B5EF4-FFF2-40B4-BE49-F238E27FC236}">
                <a16:creationId xmlns:a16="http://schemas.microsoft.com/office/drawing/2014/main" id="{9DCECE71-5BF3-4B3F-8E1C-24D5C2049281}"/>
              </a:ext>
            </a:extLst>
          </p:cNvPr>
          <p:cNvSpPr>
            <a:spLocks noChangeArrowheads="1"/>
          </p:cNvSpPr>
          <p:nvPr/>
        </p:nvSpPr>
        <p:spPr bwMode="auto">
          <a:xfrm>
            <a:off x="8686800" y="4191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2133" name="Rectangle 4">
            <a:extLst>
              <a:ext uri="{FF2B5EF4-FFF2-40B4-BE49-F238E27FC236}">
                <a16:creationId xmlns:a16="http://schemas.microsoft.com/office/drawing/2014/main" id="{35EF3503-A079-4F42-AFD2-DA00FC2C0915}"/>
              </a:ext>
            </a:extLst>
          </p:cNvPr>
          <p:cNvSpPr>
            <a:spLocks noChangeArrowheads="1"/>
          </p:cNvSpPr>
          <p:nvPr/>
        </p:nvSpPr>
        <p:spPr bwMode="auto">
          <a:xfrm>
            <a:off x="9220200" y="4191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2134" name="Rectangle 4">
            <a:extLst>
              <a:ext uri="{FF2B5EF4-FFF2-40B4-BE49-F238E27FC236}">
                <a16:creationId xmlns:a16="http://schemas.microsoft.com/office/drawing/2014/main" id="{76018C53-3E07-441C-BFAD-49678661EC2A}"/>
              </a:ext>
            </a:extLst>
          </p:cNvPr>
          <p:cNvSpPr>
            <a:spLocks noChangeArrowheads="1"/>
          </p:cNvSpPr>
          <p:nvPr/>
        </p:nvSpPr>
        <p:spPr bwMode="auto">
          <a:xfrm>
            <a:off x="9677400" y="4191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2135" name="Rectangle 4">
            <a:extLst>
              <a:ext uri="{FF2B5EF4-FFF2-40B4-BE49-F238E27FC236}">
                <a16:creationId xmlns:a16="http://schemas.microsoft.com/office/drawing/2014/main" id="{569E3CEC-396B-4933-B211-446632728A74}"/>
              </a:ext>
            </a:extLst>
          </p:cNvPr>
          <p:cNvSpPr>
            <a:spLocks noChangeArrowheads="1"/>
          </p:cNvSpPr>
          <p:nvPr/>
        </p:nvSpPr>
        <p:spPr bwMode="auto">
          <a:xfrm>
            <a:off x="9677400" y="3962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2136" name="Rectangle 4">
            <a:extLst>
              <a:ext uri="{FF2B5EF4-FFF2-40B4-BE49-F238E27FC236}">
                <a16:creationId xmlns:a16="http://schemas.microsoft.com/office/drawing/2014/main" id="{7A0AE808-EC79-49F9-A0EB-4008540EAB5E}"/>
              </a:ext>
            </a:extLst>
          </p:cNvPr>
          <p:cNvSpPr>
            <a:spLocks noChangeArrowheads="1"/>
          </p:cNvSpPr>
          <p:nvPr/>
        </p:nvSpPr>
        <p:spPr bwMode="auto">
          <a:xfrm>
            <a:off x="8382000" y="2362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2137" name="Rectangle 30">
            <a:extLst>
              <a:ext uri="{FF2B5EF4-FFF2-40B4-BE49-F238E27FC236}">
                <a16:creationId xmlns:a16="http://schemas.microsoft.com/office/drawing/2014/main" id="{68A19B5C-C116-49E1-B3AD-76BECE19C587}"/>
              </a:ext>
            </a:extLst>
          </p:cNvPr>
          <p:cNvSpPr>
            <a:spLocks noChangeArrowheads="1"/>
          </p:cNvSpPr>
          <p:nvPr/>
        </p:nvSpPr>
        <p:spPr bwMode="auto">
          <a:xfrm>
            <a:off x="9372600" y="23622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7</a:t>
            </a:r>
          </a:p>
        </p:txBody>
      </p:sp>
      <p:sp>
        <p:nvSpPr>
          <p:cNvPr id="2138" name="Rectangle 4">
            <a:extLst>
              <a:ext uri="{FF2B5EF4-FFF2-40B4-BE49-F238E27FC236}">
                <a16:creationId xmlns:a16="http://schemas.microsoft.com/office/drawing/2014/main" id="{CAAFEA44-4E7A-4F06-BF8C-A359102EA4B0}"/>
              </a:ext>
            </a:extLst>
          </p:cNvPr>
          <p:cNvSpPr>
            <a:spLocks noChangeArrowheads="1"/>
          </p:cNvSpPr>
          <p:nvPr/>
        </p:nvSpPr>
        <p:spPr bwMode="auto">
          <a:xfrm>
            <a:off x="9067800" y="2362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2139" name="Rectangle 30">
            <a:extLst>
              <a:ext uri="{FF2B5EF4-FFF2-40B4-BE49-F238E27FC236}">
                <a16:creationId xmlns:a16="http://schemas.microsoft.com/office/drawing/2014/main" id="{588E94C8-9870-4A5B-9D47-E70FC9A94907}"/>
              </a:ext>
            </a:extLst>
          </p:cNvPr>
          <p:cNvSpPr>
            <a:spLocks noChangeArrowheads="1"/>
          </p:cNvSpPr>
          <p:nvPr/>
        </p:nvSpPr>
        <p:spPr bwMode="auto">
          <a:xfrm>
            <a:off x="10058400" y="23622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2</a:t>
            </a:r>
          </a:p>
        </p:txBody>
      </p:sp>
      <p:sp>
        <p:nvSpPr>
          <p:cNvPr id="2140" name="Rectangle 4">
            <a:extLst>
              <a:ext uri="{FF2B5EF4-FFF2-40B4-BE49-F238E27FC236}">
                <a16:creationId xmlns:a16="http://schemas.microsoft.com/office/drawing/2014/main" id="{5D99239F-C9A8-4690-93E0-3F3C7934BA5C}"/>
              </a:ext>
            </a:extLst>
          </p:cNvPr>
          <p:cNvSpPr>
            <a:spLocks noChangeArrowheads="1"/>
          </p:cNvSpPr>
          <p:nvPr/>
        </p:nvSpPr>
        <p:spPr bwMode="auto">
          <a:xfrm>
            <a:off x="9753600" y="2362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2141" name="Rectangle 20">
            <a:extLst>
              <a:ext uri="{FF2B5EF4-FFF2-40B4-BE49-F238E27FC236}">
                <a16:creationId xmlns:a16="http://schemas.microsoft.com/office/drawing/2014/main" id="{AD75BDFF-C492-41C5-9A8B-66F33DE25595}"/>
              </a:ext>
            </a:extLst>
          </p:cNvPr>
          <p:cNvSpPr>
            <a:spLocks noChangeArrowheads="1"/>
          </p:cNvSpPr>
          <p:nvPr/>
        </p:nvSpPr>
        <p:spPr bwMode="auto">
          <a:xfrm>
            <a:off x="9220200" y="15240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42" name="Rectangle 21">
            <a:extLst>
              <a:ext uri="{FF2B5EF4-FFF2-40B4-BE49-F238E27FC236}">
                <a16:creationId xmlns:a16="http://schemas.microsoft.com/office/drawing/2014/main" id="{0A4AF1CD-D659-4ADD-9F15-A59D312F27DC}"/>
              </a:ext>
            </a:extLst>
          </p:cNvPr>
          <p:cNvSpPr>
            <a:spLocks noChangeArrowheads="1"/>
          </p:cNvSpPr>
          <p:nvPr/>
        </p:nvSpPr>
        <p:spPr bwMode="auto">
          <a:xfrm>
            <a:off x="9067800" y="15240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43" name="Rectangle 22">
            <a:extLst>
              <a:ext uri="{FF2B5EF4-FFF2-40B4-BE49-F238E27FC236}">
                <a16:creationId xmlns:a16="http://schemas.microsoft.com/office/drawing/2014/main" id="{20F62426-5931-42B9-AFC7-F25410D66C93}"/>
              </a:ext>
            </a:extLst>
          </p:cNvPr>
          <p:cNvSpPr>
            <a:spLocks noChangeArrowheads="1"/>
          </p:cNvSpPr>
          <p:nvPr/>
        </p:nvSpPr>
        <p:spPr bwMode="auto">
          <a:xfrm>
            <a:off x="9525000" y="15240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44" name="Rectangle 23">
            <a:extLst>
              <a:ext uri="{FF2B5EF4-FFF2-40B4-BE49-F238E27FC236}">
                <a16:creationId xmlns:a16="http://schemas.microsoft.com/office/drawing/2014/main" id="{54704409-E79D-4EDF-A1D0-984EDB64092F}"/>
              </a:ext>
            </a:extLst>
          </p:cNvPr>
          <p:cNvSpPr>
            <a:spLocks noChangeArrowheads="1"/>
          </p:cNvSpPr>
          <p:nvPr/>
        </p:nvSpPr>
        <p:spPr bwMode="auto">
          <a:xfrm>
            <a:off x="9372600" y="15240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45" name="Rectangle 24">
            <a:extLst>
              <a:ext uri="{FF2B5EF4-FFF2-40B4-BE49-F238E27FC236}">
                <a16:creationId xmlns:a16="http://schemas.microsoft.com/office/drawing/2014/main" id="{BF925CFC-A2FE-454D-A476-DD9872030347}"/>
              </a:ext>
            </a:extLst>
          </p:cNvPr>
          <p:cNvSpPr>
            <a:spLocks noChangeArrowheads="1"/>
          </p:cNvSpPr>
          <p:nvPr/>
        </p:nvSpPr>
        <p:spPr bwMode="auto">
          <a:xfrm>
            <a:off x="9829800" y="15240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46" name="Rectangle 25">
            <a:extLst>
              <a:ext uri="{FF2B5EF4-FFF2-40B4-BE49-F238E27FC236}">
                <a16:creationId xmlns:a16="http://schemas.microsoft.com/office/drawing/2014/main" id="{B8843B60-97D2-4EAB-B1B1-0DB364ADAE32}"/>
              </a:ext>
            </a:extLst>
          </p:cNvPr>
          <p:cNvSpPr>
            <a:spLocks noChangeArrowheads="1"/>
          </p:cNvSpPr>
          <p:nvPr/>
        </p:nvSpPr>
        <p:spPr bwMode="auto">
          <a:xfrm>
            <a:off x="9677400" y="1524000"/>
            <a:ext cx="152400" cy="228600"/>
          </a:xfrm>
          <a:prstGeom prst="rect">
            <a:avLst/>
          </a:prstGeom>
          <a:solidFill>
            <a:srgbClr val="3366FF">
              <a:alpha val="70195"/>
            </a:srgbClr>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47" name="Line 26">
            <a:extLst>
              <a:ext uri="{FF2B5EF4-FFF2-40B4-BE49-F238E27FC236}">
                <a16:creationId xmlns:a16="http://schemas.microsoft.com/office/drawing/2014/main" id="{3A4E41F3-43C1-41C0-BEC5-DCCBF51FF365}"/>
              </a:ext>
            </a:extLst>
          </p:cNvPr>
          <p:cNvSpPr>
            <a:spLocks noChangeShapeType="1"/>
          </p:cNvSpPr>
          <p:nvPr/>
        </p:nvSpPr>
        <p:spPr bwMode="auto">
          <a:xfrm flipH="1" flipV="1">
            <a:off x="8610600" y="1295400"/>
            <a:ext cx="533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48" name="Line 27">
            <a:extLst>
              <a:ext uri="{FF2B5EF4-FFF2-40B4-BE49-F238E27FC236}">
                <a16:creationId xmlns:a16="http://schemas.microsoft.com/office/drawing/2014/main" id="{0F3A3946-8C58-4788-9F8A-126ACE0AA536}"/>
              </a:ext>
            </a:extLst>
          </p:cNvPr>
          <p:cNvSpPr>
            <a:spLocks noChangeShapeType="1"/>
          </p:cNvSpPr>
          <p:nvPr/>
        </p:nvSpPr>
        <p:spPr bwMode="auto">
          <a:xfrm flipV="1">
            <a:off x="9296400" y="1295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49" name="Line 28">
            <a:extLst>
              <a:ext uri="{FF2B5EF4-FFF2-40B4-BE49-F238E27FC236}">
                <a16:creationId xmlns:a16="http://schemas.microsoft.com/office/drawing/2014/main" id="{E11C6D47-D93F-4B1C-B004-AE205368449D}"/>
              </a:ext>
            </a:extLst>
          </p:cNvPr>
          <p:cNvSpPr>
            <a:spLocks noChangeShapeType="1"/>
          </p:cNvSpPr>
          <p:nvPr/>
        </p:nvSpPr>
        <p:spPr bwMode="auto">
          <a:xfrm flipV="1">
            <a:off x="9753600" y="12954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 name="Rectangle 30">
            <a:extLst>
              <a:ext uri="{FF2B5EF4-FFF2-40B4-BE49-F238E27FC236}">
                <a16:creationId xmlns:a16="http://schemas.microsoft.com/office/drawing/2014/main" id="{A59900CF-53F4-49E6-865E-8A3C27BF8B73}"/>
              </a:ext>
            </a:extLst>
          </p:cNvPr>
          <p:cNvSpPr>
            <a:spLocks noChangeArrowheads="1"/>
          </p:cNvSpPr>
          <p:nvPr/>
        </p:nvSpPr>
        <p:spPr bwMode="auto">
          <a:xfrm>
            <a:off x="8763000" y="10668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0</a:t>
            </a:r>
          </a:p>
        </p:txBody>
      </p:sp>
      <p:sp>
        <p:nvSpPr>
          <p:cNvPr id="2151" name="Rectangle 4">
            <a:extLst>
              <a:ext uri="{FF2B5EF4-FFF2-40B4-BE49-F238E27FC236}">
                <a16:creationId xmlns:a16="http://schemas.microsoft.com/office/drawing/2014/main" id="{59D2B0EB-37EC-4171-90CD-09DE2585B0CB}"/>
              </a:ext>
            </a:extLst>
          </p:cNvPr>
          <p:cNvSpPr>
            <a:spLocks noChangeArrowheads="1"/>
          </p:cNvSpPr>
          <p:nvPr/>
        </p:nvSpPr>
        <p:spPr bwMode="auto">
          <a:xfrm>
            <a:off x="8458200" y="10668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2152" name="Rectangle 30">
            <a:extLst>
              <a:ext uri="{FF2B5EF4-FFF2-40B4-BE49-F238E27FC236}">
                <a16:creationId xmlns:a16="http://schemas.microsoft.com/office/drawing/2014/main" id="{2ABF56AB-4C1A-4A87-B2D0-C413EA83B8E6}"/>
              </a:ext>
            </a:extLst>
          </p:cNvPr>
          <p:cNvSpPr>
            <a:spLocks noChangeArrowheads="1"/>
          </p:cNvSpPr>
          <p:nvPr/>
        </p:nvSpPr>
        <p:spPr bwMode="auto">
          <a:xfrm>
            <a:off x="9448800" y="10668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7</a:t>
            </a:r>
          </a:p>
        </p:txBody>
      </p:sp>
      <p:sp>
        <p:nvSpPr>
          <p:cNvPr id="2153" name="Rectangle 4">
            <a:extLst>
              <a:ext uri="{FF2B5EF4-FFF2-40B4-BE49-F238E27FC236}">
                <a16:creationId xmlns:a16="http://schemas.microsoft.com/office/drawing/2014/main" id="{1C25E6DE-1503-40F3-BC61-EB4C887C25EA}"/>
              </a:ext>
            </a:extLst>
          </p:cNvPr>
          <p:cNvSpPr>
            <a:spLocks noChangeArrowheads="1"/>
          </p:cNvSpPr>
          <p:nvPr/>
        </p:nvSpPr>
        <p:spPr bwMode="auto">
          <a:xfrm>
            <a:off x="9144000" y="10668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2154" name="Rectangle 30">
            <a:extLst>
              <a:ext uri="{FF2B5EF4-FFF2-40B4-BE49-F238E27FC236}">
                <a16:creationId xmlns:a16="http://schemas.microsoft.com/office/drawing/2014/main" id="{5F5EB816-0376-4987-990A-902D9A04C495}"/>
              </a:ext>
            </a:extLst>
          </p:cNvPr>
          <p:cNvSpPr>
            <a:spLocks noChangeArrowheads="1"/>
          </p:cNvSpPr>
          <p:nvPr/>
        </p:nvSpPr>
        <p:spPr bwMode="auto">
          <a:xfrm>
            <a:off x="10134600" y="10668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2</a:t>
            </a:r>
          </a:p>
        </p:txBody>
      </p:sp>
      <p:sp>
        <p:nvSpPr>
          <p:cNvPr id="2155" name="Rectangle 4">
            <a:extLst>
              <a:ext uri="{FF2B5EF4-FFF2-40B4-BE49-F238E27FC236}">
                <a16:creationId xmlns:a16="http://schemas.microsoft.com/office/drawing/2014/main" id="{98103FEB-28DE-4A8A-9F8C-F81A44101018}"/>
              </a:ext>
            </a:extLst>
          </p:cNvPr>
          <p:cNvSpPr>
            <a:spLocks noChangeArrowheads="1"/>
          </p:cNvSpPr>
          <p:nvPr/>
        </p:nvSpPr>
        <p:spPr bwMode="auto">
          <a:xfrm>
            <a:off x="9829800" y="10668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2156" name="Rectangle 30">
            <a:extLst>
              <a:ext uri="{FF2B5EF4-FFF2-40B4-BE49-F238E27FC236}">
                <a16:creationId xmlns:a16="http://schemas.microsoft.com/office/drawing/2014/main" id="{03B98A19-B0F6-4B15-9B40-11786581BD02}"/>
              </a:ext>
            </a:extLst>
          </p:cNvPr>
          <p:cNvSpPr>
            <a:spLocks noChangeArrowheads="1"/>
          </p:cNvSpPr>
          <p:nvPr/>
        </p:nvSpPr>
        <p:spPr bwMode="auto">
          <a:xfrm>
            <a:off x="10134600" y="8382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3</a:t>
            </a:r>
          </a:p>
        </p:txBody>
      </p:sp>
      <p:sp>
        <p:nvSpPr>
          <p:cNvPr id="2157" name="Rectangle 4">
            <a:extLst>
              <a:ext uri="{FF2B5EF4-FFF2-40B4-BE49-F238E27FC236}">
                <a16:creationId xmlns:a16="http://schemas.microsoft.com/office/drawing/2014/main" id="{AECDA51C-8255-40D1-8C1C-89801DF78FC5}"/>
              </a:ext>
            </a:extLst>
          </p:cNvPr>
          <p:cNvSpPr>
            <a:spLocks noChangeArrowheads="1"/>
          </p:cNvSpPr>
          <p:nvPr/>
        </p:nvSpPr>
        <p:spPr bwMode="auto">
          <a:xfrm>
            <a:off x="9829800" y="838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F35F579-EA54-414C-A671-FBD5804D8BC6}"/>
              </a:ext>
            </a:extLst>
          </p:cNvPr>
          <p:cNvSpPr>
            <a:spLocks noGrp="1" noChangeArrowheads="1"/>
          </p:cNvSpPr>
          <p:nvPr>
            <p:ph type="title"/>
          </p:nvPr>
        </p:nvSpPr>
        <p:spPr>
          <a:xfrm>
            <a:off x="1524000" y="0"/>
            <a:ext cx="9144000" cy="533400"/>
          </a:xfrm>
        </p:spPr>
        <p:txBody>
          <a:bodyPr/>
          <a:lstStyle/>
          <a:p>
            <a:pPr eaLnBrk="1" hangingPunct="1"/>
            <a:r>
              <a:rPr lang="en-US" altLang="en-US" sz="3200">
                <a:solidFill>
                  <a:srgbClr val="FF0000"/>
                </a:solidFill>
              </a:rPr>
              <a:t>Ordered Associative Containers</a:t>
            </a:r>
          </a:p>
        </p:txBody>
      </p:sp>
      <p:sp>
        <p:nvSpPr>
          <p:cNvPr id="3075" name="Rectangle 3">
            <a:extLst>
              <a:ext uri="{FF2B5EF4-FFF2-40B4-BE49-F238E27FC236}">
                <a16:creationId xmlns:a16="http://schemas.microsoft.com/office/drawing/2014/main" id="{784871A6-0C59-4BF7-9012-3A1F302521F3}"/>
              </a:ext>
            </a:extLst>
          </p:cNvPr>
          <p:cNvSpPr>
            <a:spLocks noGrp="1" noChangeArrowheads="1"/>
          </p:cNvSpPr>
          <p:nvPr>
            <p:ph type="body" idx="1"/>
          </p:nvPr>
        </p:nvSpPr>
        <p:spPr>
          <a:xfrm>
            <a:off x="1524000" y="2819400"/>
            <a:ext cx="9144000" cy="3657600"/>
          </a:xfrm>
        </p:spPr>
        <p:txBody>
          <a:bodyPr/>
          <a:lstStyle/>
          <a:p>
            <a:pPr eaLnBrk="1" hangingPunct="1"/>
            <a:r>
              <a:rPr lang="en-US" altLang="en-US" dirty="0"/>
              <a:t>Ordered associative containers are tree structured</a:t>
            </a:r>
          </a:p>
          <a:p>
            <a:pPr lvl="1" eaLnBrk="1" hangingPunct="1"/>
            <a:r>
              <a:rPr lang="en-US" altLang="en-US" dirty="0"/>
              <a:t>Insert/delete maintain sorted order, </a:t>
            </a:r>
            <a:r>
              <a:rPr lang="en-US" altLang="en-US" b="1" dirty="0">
                <a:solidFill>
                  <a:schemeClr val="accent2"/>
                </a:solidFill>
                <a:latin typeface="Courier New" panose="02070309020205020404" pitchFamily="49" charset="0"/>
              </a:rPr>
              <a:t>e.g. operator&lt;</a:t>
            </a:r>
            <a:endParaRPr lang="en-US" altLang="en-US" dirty="0"/>
          </a:p>
          <a:p>
            <a:pPr lvl="1" eaLnBrk="1" hangingPunct="1"/>
            <a:r>
              <a:rPr lang="en-US" altLang="en-US" dirty="0"/>
              <a:t>Don</a:t>
            </a:r>
            <a:r>
              <a:rPr lang="ja-JP" altLang="en-US" dirty="0"/>
              <a:t>’</a:t>
            </a:r>
            <a:r>
              <a:rPr lang="en-US" altLang="ja-JP" dirty="0"/>
              <a:t>t use sequence algorithms like </a:t>
            </a:r>
            <a:r>
              <a:rPr lang="en-US" altLang="ja-JP" b="1" dirty="0">
                <a:solidFill>
                  <a:schemeClr val="accent2"/>
                </a:solidFill>
                <a:latin typeface="Courier New" panose="02070309020205020404" pitchFamily="49" charset="0"/>
              </a:rPr>
              <a:t>sort</a:t>
            </a:r>
            <a:r>
              <a:rPr lang="en-US" altLang="ja-JP" dirty="0"/>
              <a:t> or </a:t>
            </a:r>
            <a:r>
              <a:rPr lang="en-US" altLang="ja-JP" b="1" dirty="0">
                <a:solidFill>
                  <a:schemeClr val="accent2"/>
                </a:solidFill>
                <a:latin typeface="Courier New" panose="02070309020205020404" pitchFamily="49" charset="0"/>
              </a:rPr>
              <a:t>find</a:t>
            </a:r>
            <a:r>
              <a:rPr lang="en-US" altLang="ja-JP" dirty="0"/>
              <a:t> with them</a:t>
            </a:r>
          </a:p>
          <a:p>
            <a:pPr lvl="2" eaLnBrk="1" hangingPunct="1"/>
            <a:r>
              <a:rPr lang="en-US" altLang="en-US" dirty="0"/>
              <a:t>Already sorted, so sorting unnecessary (or harmful)</a:t>
            </a:r>
          </a:p>
          <a:p>
            <a:pPr lvl="2" eaLnBrk="1" hangingPunct="1"/>
            <a:r>
              <a:rPr lang="en-US" altLang="en-US" dirty="0"/>
              <a:t>Find is more efficient (logarithmic time) as a container method</a:t>
            </a:r>
          </a:p>
          <a:p>
            <a:pPr eaLnBrk="1" hangingPunct="1"/>
            <a:r>
              <a:rPr lang="en-US" altLang="en-US" dirty="0"/>
              <a:t>Ordered associative containers are bidirectional</a:t>
            </a:r>
          </a:p>
          <a:p>
            <a:pPr lvl="1" eaLnBrk="1" hangingPunct="1"/>
            <a:r>
              <a:rPr lang="en-US" altLang="en-US" dirty="0"/>
              <a:t>Can iterate through them in either direction, find sub-ranges</a:t>
            </a:r>
          </a:p>
          <a:p>
            <a:pPr lvl="1" eaLnBrk="1" hangingPunct="1"/>
            <a:r>
              <a:rPr lang="en-US" altLang="en-US" dirty="0"/>
              <a:t>Can use as source or destination for algorithms like </a:t>
            </a:r>
            <a:r>
              <a:rPr lang="en-US" altLang="en-US" b="1" dirty="0">
                <a:solidFill>
                  <a:schemeClr val="accent2"/>
                </a:solidFill>
                <a:latin typeface="Courier New" panose="02070309020205020404" pitchFamily="49" charset="0"/>
              </a:rPr>
              <a:t>copy</a:t>
            </a:r>
            <a:endParaRPr lang="en-US" altLang="en-US" dirty="0"/>
          </a:p>
        </p:txBody>
      </p:sp>
      <p:sp>
        <p:nvSpPr>
          <p:cNvPr id="3076" name="Text Box 16">
            <a:extLst>
              <a:ext uri="{FF2B5EF4-FFF2-40B4-BE49-F238E27FC236}">
                <a16:creationId xmlns:a16="http://schemas.microsoft.com/office/drawing/2014/main" id="{4E8CFE37-741F-42F9-8EA0-CD057A9AB179}"/>
              </a:ext>
            </a:extLst>
          </p:cNvPr>
          <p:cNvSpPr txBox="1">
            <a:spLocks noChangeArrowheads="1"/>
          </p:cNvSpPr>
          <p:nvPr/>
        </p:nvSpPr>
        <p:spPr bwMode="auto">
          <a:xfrm>
            <a:off x="4343400" y="5334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set</a:t>
            </a:r>
          </a:p>
        </p:txBody>
      </p:sp>
      <p:sp>
        <p:nvSpPr>
          <p:cNvPr id="3077" name="Line 17">
            <a:extLst>
              <a:ext uri="{FF2B5EF4-FFF2-40B4-BE49-F238E27FC236}">
                <a16:creationId xmlns:a16="http://schemas.microsoft.com/office/drawing/2014/main" id="{D69FFF28-FC66-4891-8247-EA747D758E59}"/>
              </a:ext>
            </a:extLst>
          </p:cNvPr>
          <p:cNvSpPr>
            <a:spLocks noChangeShapeType="1"/>
          </p:cNvSpPr>
          <p:nvPr/>
        </p:nvSpPr>
        <p:spPr bwMode="auto">
          <a:xfrm flipH="1">
            <a:off x="7162800" y="23622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8" name="Line 24">
            <a:extLst>
              <a:ext uri="{FF2B5EF4-FFF2-40B4-BE49-F238E27FC236}">
                <a16:creationId xmlns:a16="http://schemas.microsoft.com/office/drawing/2014/main" id="{1AEB9FE0-9528-4CF0-A80F-46DC7B3B0F4C}"/>
              </a:ext>
            </a:extLst>
          </p:cNvPr>
          <p:cNvSpPr>
            <a:spLocks noChangeShapeType="1"/>
          </p:cNvSpPr>
          <p:nvPr/>
        </p:nvSpPr>
        <p:spPr bwMode="auto">
          <a:xfrm>
            <a:off x="8991600" y="19050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9" name="Line 25">
            <a:extLst>
              <a:ext uri="{FF2B5EF4-FFF2-40B4-BE49-F238E27FC236}">
                <a16:creationId xmlns:a16="http://schemas.microsoft.com/office/drawing/2014/main" id="{B1D77E70-2BB5-4DA0-9141-07E0FD4D6029}"/>
              </a:ext>
            </a:extLst>
          </p:cNvPr>
          <p:cNvSpPr>
            <a:spLocks noChangeShapeType="1"/>
          </p:cNvSpPr>
          <p:nvPr/>
        </p:nvSpPr>
        <p:spPr bwMode="auto">
          <a:xfrm flipH="1">
            <a:off x="8077200" y="19050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0" name="Line 28">
            <a:extLst>
              <a:ext uri="{FF2B5EF4-FFF2-40B4-BE49-F238E27FC236}">
                <a16:creationId xmlns:a16="http://schemas.microsoft.com/office/drawing/2014/main" id="{BC5B1627-B8AA-4647-9D09-100EE504671C}"/>
              </a:ext>
            </a:extLst>
          </p:cNvPr>
          <p:cNvSpPr>
            <a:spLocks noChangeShapeType="1"/>
          </p:cNvSpPr>
          <p:nvPr/>
        </p:nvSpPr>
        <p:spPr bwMode="auto">
          <a:xfrm>
            <a:off x="8077200" y="23622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1" name="Text Box 38">
            <a:extLst>
              <a:ext uri="{FF2B5EF4-FFF2-40B4-BE49-F238E27FC236}">
                <a16:creationId xmlns:a16="http://schemas.microsoft.com/office/drawing/2014/main" id="{1A34A0AD-733D-47E4-8D7E-3FF12F9CEFF6}"/>
              </a:ext>
            </a:extLst>
          </p:cNvPr>
          <p:cNvSpPr txBox="1">
            <a:spLocks noChangeArrowheads="1"/>
          </p:cNvSpPr>
          <p:nvPr/>
        </p:nvSpPr>
        <p:spPr bwMode="auto">
          <a:xfrm>
            <a:off x="4343400" y="1538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multiset</a:t>
            </a:r>
          </a:p>
        </p:txBody>
      </p:sp>
      <p:sp>
        <p:nvSpPr>
          <p:cNvPr id="3082" name="Text Box 39">
            <a:extLst>
              <a:ext uri="{FF2B5EF4-FFF2-40B4-BE49-F238E27FC236}">
                <a16:creationId xmlns:a16="http://schemas.microsoft.com/office/drawing/2014/main" id="{3B9B6BF7-A48F-4697-BA65-AC0418C31311}"/>
              </a:ext>
            </a:extLst>
          </p:cNvPr>
          <p:cNvSpPr txBox="1">
            <a:spLocks noChangeArrowheads="1"/>
          </p:cNvSpPr>
          <p:nvPr/>
        </p:nvSpPr>
        <p:spPr bwMode="auto">
          <a:xfrm>
            <a:off x="9067800" y="544514"/>
            <a:ext cx="76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map</a:t>
            </a:r>
          </a:p>
        </p:txBody>
      </p:sp>
      <p:sp>
        <p:nvSpPr>
          <p:cNvPr id="3083" name="Text Box 40">
            <a:extLst>
              <a:ext uri="{FF2B5EF4-FFF2-40B4-BE49-F238E27FC236}">
                <a16:creationId xmlns:a16="http://schemas.microsoft.com/office/drawing/2014/main" id="{922FF00C-FA26-467D-BBA0-0B8426AE5474}"/>
              </a:ext>
            </a:extLst>
          </p:cNvPr>
          <p:cNvSpPr txBox="1">
            <a:spLocks noChangeArrowheads="1"/>
          </p:cNvSpPr>
          <p:nvPr/>
        </p:nvSpPr>
        <p:spPr bwMode="auto">
          <a:xfrm>
            <a:off x="9067800" y="15382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multimap</a:t>
            </a:r>
          </a:p>
        </p:txBody>
      </p:sp>
      <p:sp>
        <p:nvSpPr>
          <p:cNvPr id="3084" name="Rectangle 30">
            <a:extLst>
              <a:ext uri="{FF2B5EF4-FFF2-40B4-BE49-F238E27FC236}">
                <a16:creationId xmlns:a16="http://schemas.microsoft.com/office/drawing/2014/main" id="{183D6CEB-863E-4DBE-94B5-482C0BEC2D8A}"/>
              </a:ext>
            </a:extLst>
          </p:cNvPr>
          <p:cNvSpPr>
            <a:spLocks noChangeArrowheads="1"/>
          </p:cNvSpPr>
          <p:nvPr/>
        </p:nvSpPr>
        <p:spPr bwMode="auto">
          <a:xfrm>
            <a:off x="7772400" y="21336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2</a:t>
            </a:r>
          </a:p>
        </p:txBody>
      </p:sp>
      <p:sp>
        <p:nvSpPr>
          <p:cNvPr id="3085" name="Rectangle 4">
            <a:extLst>
              <a:ext uri="{FF2B5EF4-FFF2-40B4-BE49-F238E27FC236}">
                <a16:creationId xmlns:a16="http://schemas.microsoft.com/office/drawing/2014/main" id="{96F62C59-0326-41E3-924B-EB2366DB53D0}"/>
              </a:ext>
            </a:extLst>
          </p:cNvPr>
          <p:cNvSpPr>
            <a:spLocks noChangeArrowheads="1"/>
          </p:cNvSpPr>
          <p:nvPr/>
        </p:nvSpPr>
        <p:spPr bwMode="auto">
          <a:xfrm>
            <a:off x="7467600" y="21336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3086" name="Rectangle 30">
            <a:extLst>
              <a:ext uri="{FF2B5EF4-FFF2-40B4-BE49-F238E27FC236}">
                <a16:creationId xmlns:a16="http://schemas.microsoft.com/office/drawing/2014/main" id="{873BB753-FAFB-4ED3-8AAB-E6D723B2A7C3}"/>
              </a:ext>
            </a:extLst>
          </p:cNvPr>
          <p:cNvSpPr>
            <a:spLocks noChangeArrowheads="1"/>
          </p:cNvSpPr>
          <p:nvPr/>
        </p:nvSpPr>
        <p:spPr bwMode="auto">
          <a:xfrm>
            <a:off x="6858000" y="25908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3</a:t>
            </a:r>
          </a:p>
        </p:txBody>
      </p:sp>
      <p:sp>
        <p:nvSpPr>
          <p:cNvPr id="3087" name="Rectangle 4">
            <a:extLst>
              <a:ext uri="{FF2B5EF4-FFF2-40B4-BE49-F238E27FC236}">
                <a16:creationId xmlns:a16="http://schemas.microsoft.com/office/drawing/2014/main" id="{829D7AC4-49CA-4381-9111-A0859D90D439}"/>
              </a:ext>
            </a:extLst>
          </p:cNvPr>
          <p:cNvSpPr>
            <a:spLocks noChangeArrowheads="1"/>
          </p:cNvSpPr>
          <p:nvPr/>
        </p:nvSpPr>
        <p:spPr bwMode="auto">
          <a:xfrm>
            <a:off x="6553200" y="25908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3088" name="Rectangle 30">
            <a:extLst>
              <a:ext uri="{FF2B5EF4-FFF2-40B4-BE49-F238E27FC236}">
                <a16:creationId xmlns:a16="http://schemas.microsoft.com/office/drawing/2014/main" id="{C83C502F-7836-467F-A03A-38F6A71D682F}"/>
              </a:ext>
            </a:extLst>
          </p:cNvPr>
          <p:cNvSpPr>
            <a:spLocks noChangeArrowheads="1"/>
          </p:cNvSpPr>
          <p:nvPr/>
        </p:nvSpPr>
        <p:spPr bwMode="auto">
          <a:xfrm>
            <a:off x="8686800" y="26670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5</a:t>
            </a:r>
          </a:p>
        </p:txBody>
      </p:sp>
      <p:sp>
        <p:nvSpPr>
          <p:cNvPr id="3089" name="Rectangle 4">
            <a:extLst>
              <a:ext uri="{FF2B5EF4-FFF2-40B4-BE49-F238E27FC236}">
                <a16:creationId xmlns:a16="http://schemas.microsoft.com/office/drawing/2014/main" id="{512CA7ED-0933-463F-AF45-C390746D2A85}"/>
              </a:ext>
            </a:extLst>
          </p:cNvPr>
          <p:cNvSpPr>
            <a:spLocks noChangeArrowheads="1"/>
          </p:cNvSpPr>
          <p:nvPr/>
        </p:nvSpPr>
        <p:spPr bwMode="auto">
          <a:xfrm>
            <a:off x="8382000" y="2667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3090" name="Rectangle 30">
            <a:extLst>
              <a:ext uri="{FF2B5EF4-FFF2-40B4-BE49-F238E27FC236}">
                <a16:creationId xmlns:a16="http://schemas.microsoft.com/office/drawing/2014/main" id="{32E2933E-8541-4B7A-802B-A87B3BA35817}"/>
              </a:ext>
            </a:extLst>
          </p:cNvPr>
          <p:cNvSpPr>
            <a:spLocks noChangeArrowheads="1"/>
          </p:cNvSpPr>
          <p:nvPr/>
        </p:nvSpPr>
        <p:spPr bwMode="auto">
          <a:xfrm>
            <a:off x="8686800" y="16764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2</a:t>
            </a:r>
          </a:p>
        </p:txBody>
      </p:sp>
      <p:sp>
        <p:nvSpPr>
          <p:cNvPr id="3091" name="Rectangle 4">
            <a:extLst>
              <a:ext uri="{FF2B5EF4-FFF2-40B4-BE49-F238E27FC236}">
                <a16:creationId xmlns:a16="http://schemas.microsoft.com/office/drawing/2014/main" id="{595A6C3F-D455-4CBB-8DF1-CD1916D5B511}"/>
              </a:ext>
            </a:extLst>
          </p:cNvPr>
          <p:cNvSpPr>
            <a:spLocks noChangeArrowheads="1"/>
          </p:cNvSpPr>
          <p:nvPr/>
        </p:nvSpPr>
        <p:spPr bwMode="auto">
          <a:xfrm>
            <a:off x="8382000" y="1676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3092" name="Rectangle 30">
            <a:extLst>
              <a:ext uri="{FF2B5EF4-FFF2-40B4-BE49-F238E27FC236}">
                <a16:creationId xmlns:a16="http://schemas.microsoft.com/office/drawing/2014/main" id="{002E2FAC-29D8-49B2-856D-F5CB5EFCE367}"/>
              </a:ext>
            </a:extLst>
          </p:cNvPr>
          <p:cNvSpPr>
            <a:spLocks noChangeArrowheads="1"/>
          </p:cNvSpPr>
          <p:nvPr/>
        </p:nvSpPr>
        <p:spPr bwMode="auto">
          <a:xfrm>
            <a:off x="9601200" y="22098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7</a:t>
            </a:r>
          </a:p>
        </p:txBody>
      </p:sp>
      <p:sp>
        <p:nvSpPr>
          <p:cNvPr id="3093" name="Rectangle 4">
            <a:extLst>
              <a:ext uri="{FF2B5EF4-FFF2-40B4-BE49-F238E27FC236}">
                <a16:creationId xmlns:a16="http://schemas.microsoft.com/office/drawing/2014/main" id="{7C37B0CC-614C-436F-A17B-1AD88E633A58}"/>
              </a:ext>
            </a:extLst>
          </p:cNvPr>
          <p:cNvSpPr>
            <a:spLocks noChangeArrowheads="1"/>
          </p:cNvSpPr>
          <p:nvPr/>
        </p:nvSpPr>
        <p:spPr bwMode="auto">
          <a:xfrm>
            <a:off x="9296400" y="22098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D</a:t>
            </a:r>
          </a:p>
        </p:txBody>
      </p:sp>
      <p:sp>
        <p:nvSpPr>
          <p:cNvPr id="3094" name="Line 17">
            <a:extLst>
              <a:ext uri="{FF2B5EF4-FFF2-40B4-BE49-F238E27FC236}">
                <a16:creationId xmlns:a16="http://schemas.microsoft.com/office/drawing/2014/main" id="{39EC69C4-9C15-455B-8F5F-BCB6783C9C0E}"/>
              </a:ext>
            </a:extLst>
          </p:cNvPr>
          <p:cNvSpPr>
            <a:spLocks noChangeShapeType="1"/>
          </p:cNvSpPr>
          <p:nvPr/>
        </p:nvSpPr>
        <p:spPr bwMode="auto">
          <a:xfrm flipH="1">
            <a:off x="7162800" y="12954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5" name="Line 24">
            <a:extLst>
              <a:ext uri="{FF2B5EF4-FFF2-40B4-BE49-F238E27FC236}">
                <a16:creationId xmlns:a16="http://schemas.microsoft.com/office/drawing/2014/main" id="{F25CC5B2-7288-4625-92BA-66108FDCB150}"/>
              </a:ext>
            </a:extLst>
          </p:cNvPr>
          <p:cNvSpPr>
            <a:spLocks noChangeShapeType="1"/>
          </p:cNvSpPr>
          <p:nvPr/>
        </p:nvSpPr>
        <p:spPr bwMode="auto">
          <a:xfrm>
            <a:off x="8991600" y="8382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6" name="Line 25">
            <a:extLst>
              <a:ext uri="{FF2B5EF4-FFF2-40B4-BE49-F238E27FC236}">
                <a16:creationId xmlns:a16="http://schemas.microsoft.com/office/drawing/2014/main" id="{B7B83BE6-2149-4438-B7D8-CF6DD62594E9}"/>
              </a:ext>
            </a:extLst>
          </p:cNvPr>
          <p:cNvSpPr>
            <a:spLocks noChangeShapeType="1"/>
          </p:cNvSpPr>
          <p:nvPr/>
        </p:nvSpPr>
        <p:spPr bwMode="auto">
          <a:xfrm flipH="1">
            <a:off x="8077200" y="8382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7" name="Rectangle 30">
            <a:extLst>
              <a:ext uri="{FF2B5EF4-FFF2-40B4-BE49-F238E27FC236}">
                <a16:creationId xmlns:a16="http://schemas.microsoft.com/office/drawing/2014/main" id="{112520CB-1173-426C-AFFC-C27C92EA542D}"/>
              </a:ext>
            </a:extLst>
          </p:cNvPr>
          <p:cNvSpPr>
            <a:spLocks noChangeArrowheads="1"/>
          </p:cNvSpPr>
          <p:nvPr/>
        </p:nvSpPr>
        <p:spPr bwMode="auto">
          <a:xfrm>
            <a:off x="7772400" y="10668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2</a:t>
            </a:r>
          </a:p>
        </p:txBody>
      </p:sp>
      <p:sp>
        <p:nvSpPr>
          <p:cNvPr id="3098" name="Rectangle 4">
            <a:extLst>
              <a:ext uri="{FF2B5EF4-FFF2-40B4-BE49-F238E27FC236}">
                <a16:creationId xmlns:a16="http://schemas.microsoft.com/office/drawing/2014/main" id="{AD278B0B-57B0-4315-B453-64DF0DF4BA6C}"/>
              </a:ext>
            </a:extLst>
          </p:cNvPr>
          <p:cNvSpPr>
            <a:spLocks noChangeArrowheads="1"/>
          </p:cNvSpPr>
          <p:nvPr/>
        </p:nvSpPr>
        <p:spPr bwMode="auto">
          <a:xfrm>
            <a:off x="7467600" y="10668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3099" name="Rectangle 30">
            <a:extLst>
              <a:ext uri="{FF2B5EF4-FFF2-40B4-BE49-F238E27FC236}">
                <a16:creationId xmlns:a16="http://schemas.microsoft.com/office/drawing/2014/main" id="{AEA6B141-C973-4A83-A1E2-4873FA5A8677}"/>
              </a:ext>
            </a:extLst>
          </p:cNvPr>
          <p:cNvSpPr>
            <a:spLocks noChangeArrowheads="1"/>
          </p:cNvSpPr>
          <p:nvPr/>
        </p:nvSpPr>
        <p:spPr bwMode="auto">
          <a:xfrm>
            <a:off x="6858000" y="15240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3</a:t>
            </a:r>
          </a:p>
        </p:txBody>
      </p:sp>
      <p:sp>
        <p:nvSpPr>
          <p:cNvPr id="3100" name="Rectangle 4">
            <a:extLst>
              <a:ext uri="{FF2B5EF4-FFF2-40B4-BE49-F238E27FC236}">
                <a16:creationId xmlns:a16="http://schemas.microsoft.com/office/drawing/2014/main" id="{6C156F5E-2285-4152-BDE6-52C12EC5C844}"/>
              </a:ext>
            </a:extLst>
          </p:cNvPr>
          <p:cNvSpPr>
            <a:spLocks noChangeArrowheads="1"/>
          </p:cNvSpPr>
          <p:nvPr/>
        </p:nvSpPr>
        <p:spPr bwMode="auto">
          <a:xfrm>
            <a:off x="6553200" y="1524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3101" name="Rectangle 30">
            <a:extLst>
              <a:ext uri="{FF2B5EF4-FFF2-40B4-BE49-F238E27FC236}">
                <a16:creationId xmlns:a16="http://schemas.microsoft.com/office/drawing/2014/main" id="{E6C361BC-F374-476A-9DBB-60EF8892D2A6}"/>
              </a:ext>
            </a:extLst>
          </p:cNvPr>
          <p:cNvSpPr>
            <a:spLocks noChangeArrowheads="1"/>
          </p:cNvSpPr>
          <p:nvPr/>
        </p:nvSpPr>
        <p:spPr bwMode="auto">
          <a:xfrm>
            <a:off x="8686800" y="6096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2</a:t>
            </a:r>
          </a:p>
        </p:txBody>
      </p:sp>
      <p:sp>
        <p:nvSpPr>
          <p:cNvPr id="3102" name="Rectangle 4">
            <a:extLst>
              <a:ext uri="{FF2B5EF4-FFF2-40B4-BE49-F238E27FC236}">
                <a16:creationId xmlns:a16="http://schemas.microsoft.com/office/drawing/2014/main" id="{45B044C1-1BA5-4A0F-B7ED-7EFB32D51554}"/>
              </a:ext>
            </a:extLst>
          </p:cNvPr>
          <p:cNvSpPr>
            <a:spLocks noChangeArrowheads="1"/>
          </p:cNvSpPr>
          <p:nvPr/>
        </p:nvSpPr>
        <p:spPr bwMode="auto">
          <a:xfrm>
            <a:off x="8382000" y="6096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3103" name="Rectangle 30">
            <a:extLst>
              <a:ext uri="{FF2B5EF4-FFF2-40B4-BE49-F238E27FC236}">
                <a16:creationId xmlns:a16="http://schemas.microsoft.com/office/drawing/2014/main" id="{593DD713-58DF-438A-9B06-EC38009B3B17}"/>
              </a:ext>
            </a:extLst>
          </p:cNvPr>
          <p:cNvSpPr>
            <a:spLocks noChangeArrowheads="1"/>
          </p:cNvSpPr>
          <p:nvPr/>
        </p:nvSpPr>
        <p:spPr bwMode="auto">
          <a:xfrm>
            <a:off x="9601200" y="11430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7</a:t>
            </a:r>
          </a:p>
        </p:txBody>
      </p:sp>
      <p:sp>
        <p:nvSpPr>
          <p:cNvPr id="3104" name="Rectangle 4">
            <a:extLst>
              <a:ext uri="{FF2B5EF4-FFF2-40B4-BE49-F238E27FC236}">
                <a16:creationId xmlns:a16="http://schemas.microsoft.com/office/drawing/2014/main" id="{0A8FA7D9-8A78-47D7-BB4F-D6385D28B629}"/>
              </a:ext>
            </a:extLst>
          </p:cNvPr>
          <p:cNvSpPr>
            <a:spLocks noChangeArrowheads="1"/>
          </p:cNvSpPr>
          <p:nvPr/>
        </p:nvSpPr>
        <p:spPr bwMode="auto">
          <a:xfrm>
            <a:off x="9296400" y="1143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D</a:t>
            </a:r>
          </a:p>
        </p:txBody>
      </p:sp>
      <p:sp>
        <p:nvSpPr>
          <p:cNvPr id="3105" name="Line 17">
            <a:extLst>
              <a:ext uri="{FF2B5EF4-FFF2-40B4-BE49-F238E27FC236}">
                <a16:creationId xmlns:a16="http://schemas.microsoft.com/office/drawing/2014/main" id="{9D4D5049-D9D7-48AB-9101-47E20AD80665}"/>
              </a:ext>
            </a:extLst>
          </p:cNvPr>
          <p:cNvSpPr>
            <a:spLocks noChangeShapeType="1"/>
          </p:cNvSpPr>
          <p:nvPr/>
        </p:nvSpPr>
        <p:spPr bwMode="auto">
          <a:xfrm flipH="1">
            <a:off x="3124200" y="2351088"/>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6" name="Line 24">
            <a:extLst>
              <a:ext uri="{FF2B5EF4-FFF2-40B4-BE49-F238E27FC236}">
                <a16:creationId xmlns:a16="http://schemas.microsoft.com/office/drawing/2014/main" id="{8F5772B9-DFD3-492C-991B-F91A6EC1EA6F}"/>
              </a:ext>
            </a:extLst>
          </p:cNvPr>
          <p:cNvSpPr>
            <a:spLocks noChangeShapeType="1"/>
          </p:cNvSpPr>
          <p:nvPr/>
        </p:nvSpPr>
        <p:spPr bwMode="auto">
          <a:xfrm>
            <a:off x="4343400" y="1893888"/>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7" name="Line 25">
            <a:extLst>
              <a:ext uri="{FF2B5EF4-FFF2-40B4-BE49-F238E27FC236}">
                <a16:creationId xmlns:a16="http://schemas.microsoft.com/office/drawing/2014/main" id="{11329A1F-0F3E-408E-B649-D8806C59D5C9}"/>
              </a:ext>
            </a:extLst>
          </p:cNvPr>
          <p:cNvSpPr>
            <a:spLocks noChangeShapeType="1"/>
          </p:cNvSpPr>
          <p:nvPr/>
        </p:nvSpPr>
        <p:spPr bwMode="auto">
          <a:xfrm flipH="1">
            <a:off x="3733800" y="1893888"/>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8" name="Line 28">
            <a:extLst>
              <a:ext uri="{FF2B5EF4-FFF2-40B4-BE49-F238E27FC236}">
                <a16:creationId xmlns:a16="http://schemas.microsoft.com/office/drawing/2014/main" id="{FA36BE61-9A32-4D12-81A4-CA310CDB765D}"/>
              </a:ext>
            </a:extLst>
          </p:cNvPr>
          <p:cNvSpPr>
            <a:spLocks noChangeShapeType="1"/>
          </p:cNvSpPr>
          <p:nvPr/>
        </p:nvSpPr>
        <p:spPr bwMode="auto">
          <a:xfrm>
            <a:off x="3733800" y="2351088"/>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9" name="Rectangle 4">
            <a:extLst>
              <a:ext uri="{FF2B5EF4-FFF2-40B4-BE49-F238E27FC236}">
                <a16:creationId xmlns:a16="http://schemas.microsoft.com/office/drawing/2014/main" id="{09E442E4-6681-4534-B069-3DD83E721469}"/>
              </a:ext>
            </a:extLst>
          </p:cNvPr>
          <p:cNvSpPr>
            <a:spLocks noChangeArrowheads="1"/>
          </p:cNvSpPr>
          <p:nvPr/>
        </p:nvSpPr>
        <p:spPr bwMode="auto">
          <a:xfrm>
            <a:off x="3429000" y="21224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3110" name="Rectangle 4">
            <a:extLst>
              <a:ext uri="{FF2B5EF4-FFF2-40B4-BE49-F238E27FC236}">
                <a16:creationId xmlns:a16="http://schemas.microsoft.com/office/drawing/2014/main" id="{7013B8E0-2D5C-4639-B349-F09531312634}"/>
              </a:ext>
            </a:extLst>
          </p:cNvPr>
          <p:cNvSpPr>
            <a:spLocks noChangeArrowheads="1"/>
          </p:cNvSpPr>
          <p:nvPr/>
        </p:nvSpPr>
        <p:spPr bwMode="auto">
          <a:xfrm>
            <a:off x="2819400" y="25796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3111" name="Rectangle 4">
            <a:extLst>
              <a:ext uri="{FF2B5EF4-FFF2-40B4-BE49-F238E27FC236}">
                <a16:creationId xmlns:a16="http://schemas.microsoft.com/office/drawing/2014/main" id="{D7CBCCA0-93A4-4F4B-BED0-A6CF34F926A7}"/>
              </a:ext>
            </a:extLst>
          </p:cNvPr>
          <p:cNvSpPr>
            <a:spLocks noChangeArrowheads="1"/>
          </p:cNvSpPr>
          <p:nvPr/>
        </p:nvSpPr>
        <p:spPr bwMode="auto">
          <a:xfrm>
            <a:off x="4038600" y="26558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3112" name="Rectangle 4">
            <a:extLst>
              <a:ext uri="{FF2B5EF4-FFF2-40B4-BE49-F238E27FC236}">
                <a16:creationId xmlns:a16="http://schemas.microsoft.com/office/drawing/2014/main" id="{8F518708-8E5D-4BAC-B625-73D4DC00568C}"/>
              </a:ext>
            </a:extLst>
          </p:cNvPr>
          <p:cNvSpPr>
            <a:spLocks noChangeArrowheads="1"/>
          </p:cNvSpPr>
          <p:nvPr/>
        </p:nvSpPr>
        <p:spPr bwMode="auto">
          <a:xfrm>
            <a:off x="4038600" y="16652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3113" name="Rectangle 4">
            <a:extLst>
              <a:ext uri="{FF2B5EF4-FFF2-40B4-BE49-F238E27FC236}">
                <a16:creationId xmlns:a16="http://schemas.microsoft.com/office/drawing/2014/main" id="{937EDA54-D895-40CA-94A3-44F2745DEE0D}"/>
              </a:ext>
            </a:extLst>
          </p:cNvPr>
          <p:cNvSpPr>
            <a:spLocks noChangeArrowheads="1"/>
          </p:cNvSpPr>
          <p:nvPr/>
        </p:nvSpPr>
        <p:spPr bwMode="auto">
          <a:xfrm>
            <a:off x="4648200" y="21986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D</a:t>
            </a:r>
          </a:p>
        </p:txBody>
      </p:sp>
      <p:sp>
        <p:nvSpPr>
          <p:cNvPr id="3114" name="Line 17">
            <a:extLst>
              <a:ext uri="{FF2B5EF4-FFF2-40B4-BE49-F238E27FC236}">
                <a16:creationId xmlns:a16="http://schemas.microsoft.com/office/drawing/2014/main" id="{44B78608-4544-46BB-9516-20CA8F1793A0}"/>
              </a:ext>
            </a:extLst>
          </p:cNvPr>
          <p:cNvSpPr>
            <a:spLocks noChangeShapeType="1"/>
          </p:cNvSpPr>
          <p:nvPr/>
        </p:nvSpPr>
        <p:spPr bwMode="auto">
          <a:xfrm flipH="1">
            <a:off x="3124200" y="1284288"/>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5" name="Line 24">
            <a:extLst>
              <a:ext uri="{FF2B5EF4-FFF2-40B4-BE49-F238E27FC236}">
                <a16:creationId xmlns:a16="http://schemas.microsoft.com/office/drawing/2014/main" id="{EBCA914A-108B-44E0-9720-6AFBC02E09BB}"/>
              </a:ext>
            </a:extLst>
          </p:cNvPr>
          <p:cNvSpPr>
            <a:spLocks noChangeShapeType="1"/>
          </p:cNvSpPr>
          <p:nvPr/>
        </p:nvSpPr>
        <p:spPr bwMode="auto">
          <a:xfrm>
            <a:off x="4343400" y="827088"/>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6" name="Line 25">
            <a:extLst>
              <a:ext uri="{FF2B5EF4-FFF2-40B4-BE49-F238E27FC236}">
                <a16:creationId xmlns:a16="http://schemas.microsoft.com/office/drawing/2014/main" id="{87A0A63C-5CE1-48A2-86F9-3229535F05DC}"/>
              </a:ext>
            </a:extLst>
          </p:cNvPr>
          <p:cNvSpPr>
            <a:spLocks noChangeShapeType="1"/>
          </p:cNvSpPr>
          <p:nvPr/>
        </p:nvSpPr>
        <p:spPr bwMode="auto">
          <a:xfrm flipH="1">
            <a:off x="3733800" y="827088"/>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17" name="Rectangle 4">
            <a:extLst>
              <a:ext uri="{FF2B5EF4-FFF2-40B4-BE49-F238E27FC236}">
                <a16:creationId xmlns:a16="http://schemas.microsoft.com/office/drawing/2014/main" id="{53A1EAC5-8C26-4142-BA69-01F9C1C1F7CF}"/>
              </a:ext>
            </a:extLst>
          </p:cNvPr>
          <p:cNvSpPr>
            <a:spLocks noChangeArrowheads="1"/>
          </p:cNvSpPr>
          <p:nvPr/>
        </p:nvSpPr>
        <p:spPr bwMode="auto">
          <a:xfrm>
            <a:off x="3429000" y="10556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3118" name="Rectangle 4">
            <a:extLst>
              <a:ext uri="{FF2B5EF4-FFF2-40B4-BE49-F238E27FC236}">
                <a16:creationId xmlns:a16="http://schemas.microsoft.com/office/drawing/2014/main" id="{02D871FC-FFC8-4CFA-919D-D0FBF6B19F96}"/>
              </a:ext>
            </a:extLst>
          </p:cNvPr>
          <p:cNvSpPr>
            <a:spLocks noChangeArrowheads="1"/>
          </p:cNvSpPr>
          <p:nvPr/>
        </p:nvSpPr>
        <p:spPr bwMode="auto">
          <a:xfrm>
            <a:off x="2819400" y="15128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3119" name="Rectangle 4">
            <a:extLst>
              <a:ext uri="{FF2B5EF4-FFF2-40B4-BE49-F238E27FC236}">
                <a16:creationId xmlns:a16="http://schemas.microsoft.com/office/drawing/2014/main" id="{FE89D77A-502A-406A-A2B0-B1B7C06BB64E}"/>
              </a:ext>
            </a:extLst>
          </p:cNvPr>
          <p:cNvSpPr>
            <a:spLocks noChangeArrowheads="1"/>
          </p:cNvSpPr>
          <p:nvPr/>
        </p:nvSpPr>
        <p:spPr bwMode="auto">
          <a:xfrm>
            <a:off x="4038600" y="5984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3120" name="Rectangle 4">
            <a:extLst>
              <a:ext uri="{FF2B5EF4-FFF2-40B4-BE49-F238E27FC236}">
                <a16:creationId xmlns:a16="http://schemas.microsoft.com/office/drawing/2014/main" id="{30488AC7-BFF7-4A55-A2BA-8B689D91865B}"/>
              </a:ext>
            </a:extLst>
          </p:cNvPr>
          <p:cNvSpPr>
            <a:spLocks noChangeArrowheads="1"/>
          </p:cNvSpPr>
          <p:nvPr/>
        </p:nvSpPr>
        <p:spPr bwMode="auto">
          <a:xfrm>
            <a:off x="4648200" y="11318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39E18F3-1570-4E44-92CB-64732A8FA929}"/>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a:solidFill>
                  <a:srgbClr val="FFFFFF"/>
                </a:solidFill>
                <a:latin typeface="+mj-lt"/>
                <a:ea typeface="+mj-ea"/>
                <a:cs typeface="+mj-cs"/>
              </a:rPr>
              <a:t>Standard Template Library (STL)</a:t>
            </a:r>
          </a:p>
        </p:txBody>
      </p:sp>
      <p:sp>
        <p:nvSpPr>
          <p:cNvPr id="3" name="Rectangle 2">
            <a:extLst>
              <a:ext uri="{FF2B5EF4-FFF2-40B4-BE49-F238E27FC236}">
                <a16:creationId xmlns:a16="http://schemas.microsoft.com/office/drawing/2014/main" id="{70E195ED-AAB5-4C77-9E8B-736601B2A726}"/>
              </a:ext>
            </a:extLst>
          </p:cNvPr>
          <p:cNvSpPr/>
          <p:nvPr/>
        </p:nvSpPr>
        <p:spPr>
          <a:xfrm>
            <a:off x="1243488" y="2812887"/>
            <a:ext cx="9708995" cy="3567173"/>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2400"/>
              <a:t>large part of C++ standard library is collection of class/function templates known as standard template library (STL)</a:t>
            </a:r>
          </a:p>
          <a:p>
            <a:pPr indent="-228600">
              <a:lnSpc>
                <a:spcPct val="90000"/>
              </a:lnSpc>
              <a:spcAft>
                <a:spcPts val="600"/>
              </a:spcAft>
              <a:buFont typeface="Arial" panose="020B0604020202020204" pitchFamily="34" charset="0"/>
              <a:buChar char="•"/>
            </a:pPr>
            <a:r>
              <a:rPr lang="en-US" sz="2400"/>
              <a:t>STL comprised of three basic building blocks:</a:t>
            </a:r>
          </a:p>
          <a:p>
            <a:pPr marL="1143000" lvl="2" indent="-457200">
              <a:lnSpc>
                <a:spcPct val="90000"/>
              </a:lnSpc>
              <a:spcAft>
                <a:spcPts val="600"/>
              </a:spcAft>
              <a:buFont typeface="+mj-lt"/>
              <a:buAutoNum type="arabicPeriod"/>
            </a:pPr>
            <a:r>
              <a:rPr lang="en-US" sz="2400" b="0" i="0" u="none" strike="noStrike" baseline="0"/>
              <a:t>containers</a:t>
            </a:r>
          </a:p>
          <a:p>
            <a:pPr marL="1143000" lvl="2" indent="-457200">
              <a:lnSpc>
                <a:spcPct val="90000"/>
              </a:lnSpc>
              <a:spcAft>
                <a:spcPts val="600"/>
              </a:spcAft>
              <a:buFont typeface="+mj-lt"/>
              <a:buAutoNum type="arabicPeriod"/>
            </a:pPr>
            <a:r>
              <a:rPr lang="en-US" sz="2400" b="0" i="0" u="none" strike="noStrike" baseline="0"/>
              <a:t>iterators</a:t>
            </a:r>
          </a:p>
          <a:p>
            <a:pPr marL="1143000" lvl="2" indent="-457200">
              <a:lnSpc>
                <a:spcPct val="90000"/>
              </a:lnSpc>
              <a:spcAft>
                <a:spcPts val="600"/>
              </a:spcAft>
              <a:buFont typeface="+mj-lt"/>
              <a:buAutoNum type="arabicPeriod"/>
            </a:pPr>
            <a:r>
              <a:rPr lang="en-US" sz="2400" b="0" i="0" u="none" strike="noStrike" baseline="0"/>
              <a:t>algorithms</a:t>
            </a:r>
          </a:p>
          <a:p>
            <a:pPr indent="-228600">
              <a:lnSpc>
                <a:spcPct val="90000"/>
              </a:lnSpc>
              <a:spcAft>
                <a:spcPts val="600"/>
              </a:spcAft>
              <a:buFont typeface="Arial" panose="020B0604020202020204" pitchFamily="34" charset="0"/>
              <a:buChar char="•"/>
            </a:pPr>
            <a:r>
              <a:rPr lang="en-US" sz="2400"/>
              <a:t>containers store elements for processing (e.g., array, vector)</a:t>
            </a:r>
            <a:endParaRPr lang="en-US" sz="2400">
              <a:cs typeface="Calibri"/>
            </a:endParaRPr>
          </a:p>
          <a:p>
            <a:pPr indent="-228600">
              <a:lnSpc>
                <a:spcPct val="90000"/>
              </a:lnSpc>
              <a:spcAft>
                <a:spcPts val="600"/>
              </a:spcAft>
              <a:buFont typeface="Arial" panose="020B0604020202020204" pitchFamily="34" charset="0"/>
              <a:buChar char="•"/>
            </a:pPr>
            <a:r>
              <a:rPr lang="en-US" sz="2400"/>
              <a:t>iterators allow access to elements for processing. </a:t>
            </a:r>
            <a:endParaRPr lang="en-US" sz="2400">
              <a:cs typeface="Calibri" panose="020F0502020204030204"/>
            </a:endParaRPr>
          </a:p>
          <a:p>
            <a:pPr indent="-228600">
              <a:lnSpc>
                <a:spcPct val="90000"/>
              </a:lnSpc>
              <a:spcAft>
                <a:spcPts val="600"/>
              </a:spcAft>
              <a:buFont typeface="Arial" panose="020B0604020202020204" pitchFamily="34" charset="0"/>
              <a:buChar char="•"/>
            </a:pPr>
            <a:r>
              <a:rPr lang="en-US" sz="2400"/>
              <a:t>algorithms perform actual processing (e.g., search, sort)</a:t>
            </a:r>
          </a:p>
        </p:txBody>
      </p:sp>
    </p:spTree>
    <p:extLst>
      <p:ext uri="{BB962C8B-B14F-4D97-AF65-F5344CB8AC3E}">
        <p14:creationId xmlns:p14="http://schemas.microsoft.com/office/powerpoint/2010/main" val="124716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94999B1-8E24-4DB8-A69D-A16D2709DF90}"/>
              </a:ext>
            </a:extLst>
          </p:cNvPr>
          <p:cNvSpPr>
            <a:spLocks noGrp="1" noChangeArrowheads="1"/>
          </p:cNvSpPr>
          <p:nvPr>
            <p:ph type="title"/>
          </p:nvPr>
        </p:nvSpPr>
        <p:spPr>
          <a:xfrm>
            <a:off x="1524000" y="0"/>
            <a:ext cx="9144000" cy="533400"/>
          </a:xfrm>
        </p:spPr>
        <p:txBody>
          <a:bodyPr/>
          <a:lstStyle/>
          <a:p>
            <a:pPr eaLnBrk="1" hangingPunct="1"/>
            <a:r>
              <a:rPr lang="en-US" altLang="en-US" sz="3200">
                <a:solidFill>
                  <a:srgbClr val="FF0000"/>
                </a:solidFill>
              </a:rPr>
              <a:t>Set vs. Map</a:t>
            </a:r>
          </a:p>
        </p:txBody>
      </p:sp>
      <p:sp>
        <p:nvSpPr>
          <p:cNvPr id="4099" name="Rectangle 3">
            <a:extLst>
              <a:ext uri="{FF2B5EF4-FFF2-40B4-BE49-F238E27FC236}">
                <a16:creationId xmlns:a16="http://schemas.microsoft.com/office/drawing/2014/main" id="{937EBD32-8EBE-453E-A8A9-F2FEC2E003E2}"/>
              </a:ext>
            </a:extLst>
          </p:cNvPr>
          <p:cNvSpPr>
            <a:spLocks noGrp="1" noChangeArrowheads="1"/>
          </p:cNvSpPr>
          <p:nvPr>
            <p:ph type="body" idx="1"/>
          </p:nvPr>
        </p:nvSpPr>
        <p:spPr>
          <a:xfrm>
            <a:off x="1524000" y="2667000"/>
            <a:ext cx="9144000" cy="3581400"/>
          </a:xfrm>
        </p:spPr>
        <p:txBody>
          <a:bodyPr/>
          <a:lstStyle/>
          <a:p>
            <a:pPr eaLnBrk="1" hangingPunct="1"/>
            <a:r>
              <a:rPr lang="en-US" altLang="en-US"/>
              <a:t>A set/multiset stores keys (the key is the entire value)</a:t>
            </a:r>
          </a:p>
          <a:p>
            <a:pPr lvl="1" eaLnBrk="1" hangingPunct="1"/>
            <a:r>
              <a:rPr lang="en-US" altLang="en-US" sz="2000"/>
              <a:t>Used to collect single-level information (e.g., a set of words to ignore)</a:t>
            </a:r>
          </a:p>
          <a:p>
            <a:pPr lvl="1" eaLnBrk="1" hangingPunct="1"/>
            <a:r>
              <a:rPr lang="en-US" altLang="en-US" sz="2000"/>
              <a:t>Avoid in-place modification of keys (especially in a set or multiset)  </a:t>
            </a:r>
          </a:p>
          <a:p>
            <a:pPr eaLnBrk="1" hangingPunct="1"/>
            <a:r>
              <a:rPr lang="en-US" altLang="en-US"/>
              <a:t>A map/multimap associates keys with mapped types</a:t>
            </a:r>
          </a:p>
          <a:p>
            <a:pPr lvl="1" eaLnBrk="1" hangingPunct="1"/>
            <a:r>
              <a:rPr lang="en-US" altLang="en-US" sz="2000"/>
              <a:t>That style of data structure is sometimes called an </a:t>
            </a:r>
            <a:r>
              <a:rPr lang="en-US" altLang="en-US" sz="2000" b="1" i="1"/>
              <a:t>associative array</a:t>
            </a:r>
          </a:p>
          <a:p>
            <a:pPr lvl="1" eaLnBrk="1" hangingPunct="1"/>
            <a:r>
              <a:rPr lang="en-US" altLang="en-US" sz="2000"/>
              <a:t>Map subscripting operator takes key, returns reference to mapped type</a:t>
            </a:r>
          </a:p>
          <a:p>
            <a:pPr lvl="1" eaLnBrk="1" hangingPunct="1"/>
            <a:r>
              <a:rPr lang="en-US" altLang="en-US" sz="2000"/>
              <a:t>E.g., </a:t>
            </a:r>
            <a:r>
              <a:rPr lang="en-US" altLang="en-US" sz="2000" b="1">
                <a:solidFill>
                  <a:schemeClr val="accent2"/>
                </a:solidFill>
                <a:latin typeface="Courier New" panose="02070309020205020404" pitchFamily="49" charset="0"/>
              </a:rPr>
              <a:t>string s = employees[id]; // returns employee name</a:t>
            </a:r>
            <a:endParaRPr lang="en-US" altLang="en-US" sz="2000"/>
          </a:p>
          <a:p>
            <a:pPr lvl="1" eaLnBrk="1" hangingPunct="1"/>
            <a:r>
              <a:rPr lang="en-US" altLang="en-US" sz="2000"/>
              <a:t>If key does not exist, </a:t>
            </a:r>
            <a:r>
              <a:rPr lang="en-US" altLang="en-US" sz="2000" b="1">
                <a:solidFill>
                  <a:schemeClr val="accent2"/>
                </a:solidFill>
                <a:latin typeface="Courier New" panose="02070309020205020404" pitchFamily="49" charset="0"/>
              </a:rPr>
              <a:t>[]</a:t>
            </a:r>
            <a:r>
              <a:rPr lang="en-US" altLang="en-US" sz="2000"/>
              <a:t> creates new entry with the key, </a:t>
            </a:r>
            <a:r>
              <a:rPr lang="en-US" altLang="en-US" sz="2000" b="1" i="1"/>
              <a:t>value-initialized</a:t>
            </a:r>
            <a:r>
              <a:rPr lang="en-US" altLang="en-US" sz="2000"/>
              <a:t> (0 if numeric, default initialized if class) instance of the mapped type</a:t>
            </a:r>
          </a:p>
        </p:txBody>
      </p:sp>
      <p:sp>
        <p:nvSpPr>
          <p:cNvPr id="4100" name="Text Box 16">
            <a:extLst>
              <a:ext uri="{FF2B5EF4-FFF2-40B4-BE49-F238E27FC236}">
                <a16:creationId xmlns:a16="http://schemas.microsoft.com/office/drawing/2014/main" id="{127B18BD-2908-4E61-854C-4A5D4C96D59E}"/>
              </a:ext>
            </a:extLst>
          </p:cNvPr>
          <p:cNvSpPr txBox="1">
            <a:spLocks noChangeArrowheads="1"/>
          </p:cNvSpPr>
          <p:nvPr/>
        </p:nvSpPr>
        <p:spPr bwMode="auto">
          <a:xfrm>
            <a:off x="4343400" y="5334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set</a:t>
            </a:r>
          </a:p>
        </p:txBody>
      </p:sp>
      <p:sp>
        <p:nvSpPr>
          <p:cNvPr id="4101" name="Line 17">
            <a:extLst>
              <a:ext uri="{FF2B5EF4-FFF2-40B4-BE49-F238E27FC236}">
                <a16:creationId xmlns:a16="http://schemas.microsoft.com/office/drawing/2014/main" id="{AA3711D1-8E0F-429D-925F-2BA5E7FB1C95}"/>
              </a:ext>
            </a:extLst>
          </p:cNvPr>
          <p:cNvSpPr>
            <a:spLocks noChangeShapeType="1"/>
          </p:cNvSpPr>
          <p:nvPr/>
        </p:nvSpPr>
        <p:spPr bwMode="auto">
          <a:xfrm flipH="1">
            <a:off x="7086600" y="21336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2" name="Line 24">
            <a:extLst>
              <a:ext uri="{FF2B5EF4-FFF2-40B4-BE49-F238E27FC236}">
                <a16:creationId xmlns:a16="http://schemas.microsoft.com/office/drawing/2014/main" id="{7CF55333-FF3B-42C9-AEBC-0740DA5FF94E}"/>
              </a:ext>
            </a:extLst>
          </p:cNvPr>
          <p:cNvSpPr>
            <a:spLocks noChangeShapeType="1"/>
          </p:cNvSpPr>
          <p:nvPr/>
        </p:nvSpPr>
        <p:spPr bwMode="auto">
          <a:xfrm>
            <a:off x="8915400" y="16764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3" name="Line 25">
            <a:extLst>
              <a:ext uri="{FF2B5EF4-FFF2-40B4-BE49-F238E27FC236}">
                <a16:creationId xmlns:a16="http://schemas.microsoft.com/office/drawing/2014/main" id="{D471F9C4-093D-42A5-B521-40EC0C84FFBF}"/>
              </a:ext>
            </a:extLst>
          </p:cNvPr>
          <p:cNvSpPr>
            <a:spLocks noChangeShapeType="1"/>
          </p:cNvSpPr>
          <p:nvPr/>
        </p:nvSpPr>
        <p:spPr bwMode="auto">
          <a:xfrm flipH="1">
            <a:off x="8001000" y="16764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4" name="Line 28">
            <a:extLst>
              <a:ext uri="{FF2B5EF4-FFF2-40B4-BE49-F238E27FC236}">
                <a16:creationId xmlns:a16="http://schemas.microsoft.com/office/drawing/2014/main" id="{CECC9A38-079D-481E-8D16-334B34747E00}"/>
              </a:ext>
            </a:extLst>
          </p:cNvPr>
          <p:cNvSpPr>
            <a:spLocks noChangeShapeType="1"/>
          </p:cNvSpPr>
          <p:nvPr/>
        </p:nvSpPr>
        <p:spPr bwMode="auto">
          <a:xfrm>
            <a:off x="8001000" y="21336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5" name="Text Box 38">
            <a:extLst>
              <a:ext uri="{FF2B5EF4-FFF2-40B4-BE49-F238E27FC236}">
                <a16:creationId xmlns:a16="http://schemas.microsoft.com/office/drawing/2014/main" id="{F2089220-97D4-45A7-A34D-60391E2C6D0A}"/>
              </a:ext>
            </a:extLst>
          </p:cNvPr>
          <p:cNvSpPr txBox="1">
            <a:spLocks noChangeArrowheads="1"/>
          </p:cNvSpPr>
          <p:nvPr/>
        </p:nvSpPr>
        <p:spPr bwMode="auto">
          <a:xfrm>
            <a:off x="4343400" y="1538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multiset</a:t>
            </a:r>
          </a:p>
        </p:txBody>
      </p:sp>
      <p:sp>
        <p:nvSpPr>
          <p:cNvPr id="4106" name="Text Box 39">
            <a:extLst>
              <a:ext uri="{FF2B5EF4-FFF2-40B4-BE49-F238E27FC236}">
                <a16:creationId xmlns:a16="http://schemas.microsoft.com/office/drawing/2014/main" id="{05EB4776-9034-4157-B620-A5C37AD5CECD}"/>
              </a:ext>
            </a:extLst>
          </p:cNvPr>
          <p:cNvSpPr txBox="1">
            <a:spLocks noChangeArrowheads="1"/>
          </p:cNvSpPr>
          <p:nvPr/>
        </p:nvSpPr>
        <p:spPr bwMode="auto">
          <a:xfrm>
            <a:off x="9067800" y="544514"/>
            <a:ext cx="76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map</a:t>
            </a:r>
          </a:p>
        </p:txBody>
      </p:sp>
      <p:sp>
        <p:nvSpPr>
          <p:cNvPr id="4107" name="Text Box 40">
            <a:extLst>
              <a:ext uri="{FF2B5EF4-FFF2-40B4-BE49-F238E27FC236}">
                <a16:creationId xmlns:a16="http://schemas.microsoft.com/office/drawing/2014/main" id="{44A77132-78B3-4459-B390-40470D077FF8}"/>
              </a:ext>
            </a:extLst>
          </p:cNvPr>
          <p:cNvSpPr txBox="1">
            <a:spLocks noChangeArrowheads="1"/>
          </p:cNvSpPr>
          <p:nvPr/>
        </p:nvSpPr>
        <p:spPr bwMode="auto">
          <a:xfrm>
            <a:off x="9067800" y="15382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multimap</a:t>
            </a:r>
          </a:p>
        </p:txBody>
      </p:sp>
      <p:sp>
        <p:nvSpPr>
          <p:cNvPr id="4108" name="Rectangle 30">
            <a:extLst>
              <a:ext uri="{FF2B5EF4-FFF2-40B4-BE49-F238E27FC236}">
                <a16:creationId xmlns:a16="http://schemas.microsoft.com/office/drawing/2014/main" id="{38B51D00-60AA-4B36-A7C7-7B545B43C774}"/>
              </a:ext>
            </a:extLst>
          </p:cNvPr>
          <p:cNvSpPr>
            <a:spLocks noChangeArrowheads="1"/>
          </p:cNvSpPr>
          <p:nvPr/>
        </p:nvSpPr>
        <p:spPr bwMode="auto">
          <a:xfrm>
            <a:off x="7696200" y="19050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2</a:t>
            </a:r>
          </a:p>
        </p:txBody>
      </p:sp>
      <p:sp>
        <p:nvSpPr>
          <p:cNvPr id="4109" name="Rectangle 4">
            <a:extLst>
              <a:ext uri="{FF2B5EF4-FFF2-40B4-BE49-F238E27FC236}">
                <a16:creationId xmlns:a16="http://schemas.microsoft.com/office/drawing/2014/main" id="{8F40E0FC-5E21-4F3B-A437-2F8351453171}"/>
              </a:ext>
            </a:extLst>
          </p:cNvPr>
          <p:cNvSpPr>
            <a:spLocks noChangeArrowheads="1"/>
          </p:cNvSpPr>
          <p:nvPr/>
        </p:nvSpPr>
        <p:spPr bwMode="auto">
          <a:xfrm>
            <a:off x="7391400" y="1905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4110" name="Rectangle 30">
            <a:extLst>
              <a:ext uri="{FF2B5EF4-FFF2-40B4-BE49-F238E27FC236}">
                <a16:creationId xmlns:a16="http://schemas.microsoft.com/office/drawing/2014/main" id="{603A2835-E651-4652-89AC-4A69BD1A8349}"/>
              </a:ext>
            </a:extLst>
          </p:cNvPr>
          <p:cNvSpPr>
            <a:spLocks noChangeArrowheads="1"/>
          </p:cNvSpPr>
          <p:nvPr/>
        </p:nvSpPr>
        <p:spPr bwMode="auto">
          <a:xfrm>
            <a:off x="6781800" y="23622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3</a:t>
            </a:r>
          </a:p>
        </p:txBody>
      </p:sp>
      <p:sp>
        <p:nvSpPr>
          <p:cNvPr id="4111" name="Rectangle 4">
            <a:extLst>
              <a:ext uri="{FF2B5EF4-FFF2-40B4-BE49-F238E27FC236}">
                <a16:creationId xmlns:a16="http://schemas.microsoft.com/office/drawing/2014/main" id="{E8BB50F2-ACD9-4095-B525-E4D42E522177}"/>
              </a:ext>
            </a:extLst>
          </p:cNvPr>
          <p:cNvSpPr>
            <a:spLocks noChangeArrowheads="1"/>
          </p:cNvSpPr>
          <p:nvPr/>
        </p:nvSpPr>
        <p:spPr bwMode="auto">
          <a:xfrm>
            <a:off x="6477000" y="2362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4112" name="Rectangle 30">
            <a:extLst>
              <a:ext uri="{FF2B5EF4-FFF2-40B4-BE49-F238E27FC236}">
                <a16:creationId xmlns:a16="http://schemas.microsoft.com/office/drawing/2014/main" id="{8816DD8C-A8AB-443F-B070-29F01F238A79}"/>
              </a:ext>
            </a:extLst>
          </p:cNvPr>
          <p:cNvSpPr>
            <a:spLocks noChangeArrowheads="1"/>
          </p:cNvSpPr>
          <p:nvPr/>
        </p:nvSpPr>
        <p:spPr bwMode="auto">
          <a:xfrm>
            <a:off x="8610600" y="24384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5</a:t>
            </a:r>
          </a:p>
        </p:txBody>
      </p:sp>
      <p:sp>
        <p:nvSpPr>
          <p:cNvPr id="4113" name="Rectangle 4">
            <a:extLst>
              <a:ext uri="{FF2B5EF4-FFF2-40B4-BE49-F238E27FC236}">
                <a16:creationId xmlns:a16="http://schemas.microsoft.com/office/drawing/2014/main" id="{969606F9-B66F-4D35-A0BB-06741186F975}"/>
              </a:ext>
            </a:extLst>
          </p:cNvPr>
          <p:cNvSpPr>
            <a:spLocks noChangeArrowheads="1"/>
          </p:cNvSpPr>
          <p:nvPr/>
        </p:nvSpPr>
        <p:spPr bwMode="auto">
          <a:xfrm>
            <a:off x="8305800" y="2438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4114" name="Rectangle 30">
            <a:extLst>
              <a:ext uri="{FF2B5EF4-FFF2-40B4-BE49-F238E27FC236}">
                <a16:creationId xmlns:a16="http://schemas.microsoft.com/office/drawing/2014/main" id="{3E925AB4-3FC5-4B32-A72C-90D922C6C3CF}"/>
              </a:ext>
            </a:extLst>
          </p:cNvPr>
          <p:cNvSpPr>
            <a:spLocks noChangeArrowheads="1"/>
          </p:cNvSpPr>
          <p:nvPr/>
        </p:nvSpPr>
        <p:spPr bwMode="auto">
          <a:xfrm>
            <a:off x="8610600" y="14478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2</a:t>
            </a:r>
          </a:p>
        </p:txBody>
      </p:sp>
      <p:sp>
        <p:nvSpPr>
          <p:cNvPr id="4115" name="Rectangle 4">
            <a:extLst>
              <a:ext uri="{FF2B5EF4-FFF2-40B4-BE49-F238E27FC236}">
                <a16:creationId xmlns:a16="http://schemas.microsoft.com/office/drawing/2014/main" id="{6C7BCF9E-AF59-4EB3-9427-6164B797FAA6}"/>
              </a:ext>
            </a:extLst>
          </p:cNvPr>
          <p:cNvSpPr>
            <a:spLocks noChangeArrowheads="1"/>
          </p:cNvSpPr>
          <p:nvPr/>
        </p:nvSpPr>
        <p:spPr bwMode="auto">
          <a:xfrm>
            <a:off x="8305800" y="14478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4116" name="Rectangle 30">
            <a:extLst>
              <a:ext uri="{FF2B5EF4-FFF2-40B4-BE49-F238E27FC236}">
                <a16:creationId xmlns:a16="http://schemas.microsoft.com/office/drawing/2014/main" id="{784CC7DD-3AFA-4181-A9FF-41F08068A22E}"/>
              </a:ext>
            </a:extLst>
          </p:cNvPr>
          <p:cNvSpPr>
            <a:spLocks noChangeArrowheads="1"/>
          </p:cNvSpPr>
          <p:nvPr/>
        </p:nvSpPr>
        <p:spPr bwMode="auto">
          <a:xfrm>
            <a:off x="9525000" y="19812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7</a:t>
            </a:r>
          </a:p>
        </p:txBody>
      </p:sp>
      <p:sp>
        <p:nvSpPr>
          <p:cNvPr id="4117" name="Rectangle 4">
            <a:extLst>
              <a:ext uri="{FF2B5EF4-FFF2-40B4-BE49-F238E27FC236}">
                <a16:creationId xmlns:a16="http://schemas.microsoft.com/office/drawing/2014/main" id="{B4A8DAF0-75B6-4ECB-AA1C-6A54AD6A5382}"/>
              </a:ext>
            </a:extLst>
          </p:cNvPr>
          <p:cNvSpPr>
            <a:spLocks noChangeArrowheads="1"/>
          </p:cNvSpPr>
          <p:nvPr/>
        </p:nvSpPr>
        <p:spPr bwMode="auto">
          <a:xfrm>
            <a:off x="9220200" y="1981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D</a:t>
            </a:r>
          </a:p>
        </p:txBody>
      </p:sp>
      <p:sp>
        <p:nvSpPr>
          <p:cNvPr id="4118" name="Line 17">
            <a:extLst>
              <a:ext uri="{FF2B5EF4-FFF2-40B4-BE49-F238E27FC236}">
                <a16:creationId xmlns:a16="http://schemas.microsoft.com/office/drawing/2014/main" id="{55982E58-4B76-410C-8B89-2E82EFDC7EDF}"/>
              </a:ext>
            </a:extLst>
          </p:cNvPr>
          <p:cNvSpPr>
            <a:spLocks noChangeShapeType="1"/>
          </p:cNvSpPr>
          <p:nvPr/>
        </p:nvSpPr>
        <p:spPr bwMode="auto">
          <a:xfrm flipH="1">
            <a:off x="7162800" y="12954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9" name="Line 24">
            <a:extLst>
              <a:ext uri="{FF2B5EF4-FFF2-40B4-BE49-F238E27FC236}">
                <a16:creationId xmlns:a16="http://schemas.microsoft.com/office/drawing/2014/main" id="{53712868-F3DB-40C5-B4BF-49F0D3A89E92}"/>
              </a:ext>
            </a:extLst>
          </p:cNvPr>
          <p:cNvSpPr>
            <a:spLocks noChangeShapeType="1"/>
          </p:cNvSpPr>
          <p:nvPr/>
        </p:nvSpPr>
        <p:spPr bwMode="auto">
          <a:xfrm>
            <a:off x="8991600" y="8382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20" name="Line 25">
            <a:extLst>
              <a:ext uri="{FF2B5EF4-FFF2-40B4-BE49-F238E27FC236}">
                <a16:creationId xmlns:a16="http://schemas.microsoft.com/office/drawing/2014/main" id="{E46DE132-9EED-423B-8A7F-469276791B41}"/>
              </a:ext>
            </a:extLst>
          </p:cNvPr>
          <p:cNvSpPr>
            <a:spLocks noChangeShapeType="1"/>
          </p:cNvSpPr>
          <p:nvPr/>
        </p:nvSpPr>
        <p:spPr bwMode="auto">
          <a:xfrm flipH="1">
            <a:off x="8077200" y="8382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21" name="Rectangle 30">
            <a:extLst>
              <a:ext uri="{FF2B5EF4-FFF2-40B4-BE49-F238E27FC236}">
                <a16:creationId xmlns:a16="http://schemas.microsoft.com/office/drawing/2014/main" id="{58C9E69A-D3CC-4534-BA6E-F8492FAEF068}"/>
              </a:ext>
            </a:extLst>
          </p:cNvPr>
          <p:cNvSpPr>
            <a:spLocks noChangeArrowheads="1"/>
          </p:cNvSpPr>
          <p:nvPr/>
        </p:nvSpPr>
        <p:spPr bwMode="auto">
          <a:xfrm>
            <a:off x="7772400" y="10668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2</a:t>
            </a:r>
          </a:p>
        </p:txBody>
      </p:sp>
      <p:sp>
        <p:nvSpPr>
          <p:cNvPr id="4122" name="Rectangle 4">
            <a:extLst>
              <a:ext uri="{FF2B5EF4-FFF2-40B4-BE49-F238E27FC236}">
                <a16:creationId xmlns:a16="http://schemas.microsoft.com/office/drawing/2014/main" id="{0E258073-E6A1-4B40-8EF2-1F2196E3A83A}"/>
              </a:ext>
            </a:extLst>
          </p:cNvPr>
          <p:cNvSpPr>
            <a:spLocks noChangeArrowheads="1"/>
          </p:cNvSpPr>
          <p:nvPr/>
        </p:nvSpPr>
        <p:spPr bwMode="auto">
          <a:xfrm>
            <a:off x="7467600" y="10668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4123" name="Rectangle 30">
            <a:extLst>
              <a:ext uri="{FF2B5EF4-FFF2-40B4-BE49-F238E27FC236}">
                <a16:creationId xmlns:a16="http://schemas.microsoft.com/office/drawing/2014/main" id="{7F2AE361-0FE4-4525-817E-AC0DDAF507C6}"/>
              </a:ext>
            </a:extLst>
          </p:cNvPr>
          <p:cNvSpPr>
            <a:spLocks noChangeArrowheads="1"/>
          </p:cNvSpPr>
          <p:nvPr/>
        </p:nvSpPr>
        <p:spPr bwMode="auto">
          <a:xfrm>
            <a:off x="6858000" y="15240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3</a:t>
            </a:r>
          </a:p>
        </p:txBody>
      </p:sp>
      <p:sp>
        <p:nvSpPr>
          <p:cNvPr id="4124" name="Rectangle 4">
            <a:extLst>
              <a:ext uri="{FF2B5EF4-FFF2-40B4-BE49-F238E27FC236}">
                <a16:creationId xmlns:a16="http://schemas.microsoft.com/office/drawing/2014/main" id="{56E0485C-D866-4D5A-8D10-7317FD74B366}"/>
              </a:ext>
            </a:extLst>
          </p:cNvPr>
          <p:cNvSpPr>
            <a:spLocks noChangeArrowheads="1"/>
          </p:cNvSpPr>
          <p:nvPr/>
        </p:nvSpPr>
        <p:spPr bwMode="auto">
          <a:xfrm>
            <a:off x="6553200" y="1524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4125" name="Rectangle 30">
            <a:extLst>
              <a:ext uri="{FF2B5EF4-FFF2-40B4-BE49-F238E27FC236}">
                <a16:creationId xmlns:a16="http://schemas.microsoft.com/office/drawing/2014/main" id="{DC0A273E-CFF3-48BC-A205-B1EFD1C16DD6}"/>
              </a:ext>
            </a:extLst>
          </p:cNvPr>
          <p:cNvSpPr>
            <a:spLocks noChangeArrowheads="1"/>
          </p:cNvSpPr>
          <p:nvPr/>
        </p:nvSpPr>
        <p:spPr bwMode="auto">
          <a:xfrm>
            <a:off x="8686800" y="6096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2</a:t>
            </a:r>
          </a:p>
        </p:txBody>
      </p:sp>
      <p:sp>
        <p:nvSpPr>
          <p:cNvPr id="4126" name="Rectangle 4">
            <a:extLst>
              <a:ext uri="{FF2B5EF4-FFF2-40B4-BE49-F238E27FC236}">
                <a16:creationId xmlns:a16="http://schemas.microsoft.com/office/drawing/2014/main" id="{10A2BC7C-0053-4D42-84C2-B0DE7C9DCDCE}"/>
              </a:ext>
            </a:extLst>
          </p:cNvPr>
          <p:cNvSpPr>
            <a:spLocks noChangeArrowheads="1"/>
          </p:cNvSpPr>
          <p:nvPr/>
        </p:nvSpPr>
        <p:spPr bwMode="auto">
          <a:xfrm>
            <a:off x="8382000" y="6096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4127" name="Rectangle 30">
            <a:extLst>
              <a:ext uri="{FF2B5EF4-FFF2-40B4-BE49-F238E27FC236}">
                <a16:creationId xmlns:a16="http://schemas.microsoft.com/office/drawing/2014/main" id="{95B4962F-AEBF-4012-9C33-A179F41BFCD8}"/>
              </a:ext>
            </a:extLst>
          </p:cNvPr>
          <p:cNvSpPr>
            <a:spLocks noChangeArrowheads="1"/>
          </p:cNvSpPr>
          <p:nvPr/>
        </p:nvSpPr>
        <p:spPr bwMode="auto">
          <a:xfrm>
            <a:off x="9601200" y="11430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7</a:t>
            </a:r>
          </a:p>
        </p:txBody>
      </p:sp>
      <p:sp>
        <p:nvSpPr>
          <p:cNvPr id="4128" name="Rectangle 4">
            <a:extLst>
              <a:ext uri="{FF2B5EF4-FFF2-40B4-BE49-F238E27FC236}">
                <a16:creationId xmlns:a16="http://schemas.microsoft.com/office/drawing/2014/main" id="{07E05795-200A-4D8D-97E3-1365DD0FC450}"/>
              </a:ext>
            </a:extLst>
          </p:cNvPr>
          <p:cNvSpPr>
            <a:spLocks noChangeArrowheads="1"/>
          </p:cNvSpPr>
          <p:nvPr/>
        </p:nvSpPr>
        <p:spPr bwMode="auto">
          <a:xfrm>
            <a:off x="9296400" y="1143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D</a:t>
            </a:r>
          </a:p>
        </p:txBody>
      </p:sp>
      <p:sp>
        <p:nvSpPr>
          <p:cNvPr id="4129" name="Line 17">
            <a:extLst>
              <a:ext uri="{FF2B5EF4-FFF2-40B4-BE49-F238E27FC236}">
                <a16:creationId xmlns:a16="http://schemas.microsoft.com/office/drawing/2014/main" id="{48137D71-7307-4123-8E34-FE8099CF3412}"/>
              </a:ext>
            </a:extLst>
          </p:cNvPr>
          <p:cNvSpPr>
            <a:spLocks noChangeShapeType="1"/>
          </p:cNvSpPr>
          <p:nvPr/>
        </p:nvSpPr>
        <p:spPr bwMode="auto">
          <a:xfrm flipH="1">
            <a:off x="3048000" y="21336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30" name="Line 24">
            <a:extLst>
              <a:ext uri="{FF2B5EF4-FFF2-40B4-BE49-F238E27FC236}">
                <a16:creationId xmlns:a16="http://schemas.microsoft.com/office/drawing/2014/main" id="{7458804D-4DD1-42DB-8270-42FA9B5827D7}"/>
              </a:ext>
            </a:extLst>
          </p:cNvPr>
          <p:cNvSpPr>
            <a:spLocks noChangeShapeType="1"/>
          </p:cNvSpPr>
          <p:nvPr/>
        </p:nvSpPr>
        <p:spPr bwMode="auto">
          <a:xfrm>
            <a:off x="4267200" y="16764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31" name="Line 25">
            <a:extLst>
              <a:ext uri="{FF2B5EF4-FFF2-40B4-BE49-F238E27FC236}">
                <a16:creationId xmlns:a16="http://schemas.microsoft.com/office/drawing/2014/main" id="{E1D57B34-B5BE-486F-AE49-BEE1C6A61C9A}"/>
              </a:ext>
            </a:extLst>
          </p:cNvPr>
          <p:cNvSpPr>
            <a:spLocks noChangeShapeType="1"/>
          </p:cNvSpPr>
          <p:nvPr/>
        </p:nvSpPr>
        <p:spPr bwMode="auto">
          <a:xfrm flipH="1">
            <a:off x="3657600" y="16764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32" name="Line 28">
            <a:extLst>
              <a:ext uri="{FF2B5EF4-FFF2-40B4-BE49-F238E27FC236}">
                <a16:creationId xmlns:a16="http://schemas.microsoft.com/office/drawing/2014/main" id="{D9CC0E3E-5C6D-43D1-8291-B17736398102}"/>
              </a:ext>
            </a:extLst>
          </p:cNvPr>
          <p:cNvSpPr>
            <a:spLocks noChangeShapeType="1"/>
          </p:cNvSpPr>
          <p:nvPr/>
        </p:nvSpPr>
        <p:spPr bwMode="auto">
          <a:xfrm>
            <a:off x="3657600" y="21336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33" name="Rectangle 4">
            <a:extLst>
              <a:ext uri="{FF2B5EF4-FFF2-40B4-BE49-F238E27FC236}">
                <a16:creationId xmlns:a16="http://schemas.microsoft.com/office/drawing/2014/main" id="{8F03A436-D096-49F0-A2E9-A3C29516CBB4}"/>
              </a:ext>
            </a:extLst>
          </p:cNvPr>
          <p:cNvSpPr>
            <a:spLocks noChangeArrowheads="1"/>
          </p:cNvSpPr>
          <p:nvPr/>
        </p:nvSpPr>
        <p:spPr bwMode="auto">
          <a:xfrm>
            <a:off x="3352800" y="1905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4134" name="Rectangle 4">
            <a:extLst>
              <a:ext uri="{FF2B5EF4-FFF2-40B4-BE49-F238E27FC236}">
                <a16:creationId xmlns:a16="http://schemas.microsoft.com/office/drawing/2014/main" id="{181FDDD0-2D42-4101-A618-BC874C92FFC9}"/>
              </a:ext>
            </a:extLst>
          </p:cNvPr>
          <p:cNvSpPr>
            <a:spLocks noChangeArrowheads="1"/>
          </p:cNvSpPr>
          <p:nvPr/>
        </p:nvSpPr>
        <p:spPr bwMode="auto">
          <a:xfrm>
            <a:off x="2743200" y="2362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4135" name="Rectangle 4">
            <a:extLst>
              <a:ext uri="{FF2B5EF4-FFF2-40B4-BE49-F238E27FC236}">
                <a16:creationId xmlns:a16="http://schemas.microsoft.com/office/drawing/2014/main" id="{6218FCB4-A060-450F-86FD-12FE9DD2F6E4}"/>
              </a:ext>
            </a:extLst>
          </p:cNvPr>
          <p:cNvSpPr>
            <a:spLocks noChangeArrowheads="1"/>
          </p:cNvSpPr>
          <p:nvPr/>
        </p:nvSpPr>
        <p:spPr bwMode="auto">
          <a:xfrm>
            <a:off x="3962400" y="2438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4136" name="Rectangle 4">
            <a:extLst>
              <a:ext uri="{FF2B5EF4-FFF2-40B4-BE49-F238E27FC236}">
                <a16:creationId xmlns:a16="http://schemas.microsoft.com/office/drawing/2014/main" id="{A71F6C26-F53C-4D3C-B53A-7801BF66F115}"/>
              </a:ext>
            </a:extLst>
          </p:cNvPr>
          <p:cNvSpPr>
            <a:spLocks noChangeArrowheads="1"/>
          </p:cNvSpPr>
          <p:nvPr/>
        </p:nvSpPr>
        <p:spPr bwMode="auto">
          <a:xfrm>
            <a:off x="3962400" y="14478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4137" name="Rectangle 4">
            <a:extLst>
              <a:ext uri="{FF2B5EF4-FFF2-40B4-BE49-F238E27FC236}">
                <a16:creationId xmlns:a16="http://schemas.microsoft.com/office/drawing/2014/main" id="{C077E180-A2EE-49F1-8E5D-794B8E53A957}"/>
              </a:ext>
            </a:extLst>
          </p:cNvPr>
          <p:cNvSpPr>
            <a:spLocks noChangeArrowheads="1"/>
          </p:cNvSpPr>
          <p:nvPr/>
        </p:nvSpPr>
        <p:spPr bwMode="auto">
          <a:xfrm>
            <a:off x="4572000" y="1981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D</a:t>
            </a:r>
          </a:p>
        </p:txBody>
      </p:sp>
      <p:sp>
        <p:nvSpPr>
          <p:cNvPr id="4138" name="Line 17">
            <a:extLst>
              <a:ext uri="{FF2B5EF4-FFF2-40B4-BE49-F238E27FC236}">
                <a16:creationId xmlns:a16="http://schemas.microsoft.com/office/drawing/2014/main" id="{E67C2190-8660-4A18-8FA9-879CC7CD06B4}"/>
              </a:ext>
            </a:extLst>
          </p:cNvPr>
          <p:cNvSpPr>
            <a:spLocks noChangeShapeType="1"/>
          </p:cNvSpPr>
          <p:nvPr/>
        </p:nvSpPr>
        <p:spPr bwMode="auto">
          <a:xfrm flipH="1">
            <a:off x="3124200" y="1284288"/>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39" name="Line 24">
            <a:extLst>
              <a:ext uri="{FF2B5EF4-FFF2-40B4-BE49-F238E27FC236}">
                <a16:creationId xmlns:a16="http://schemas.microsoft.com/office/drawing/2014/main" id="{6085BA9D-4E77-43AE-9343-A8DBEC3D84DA}"/>
              </a:ext>
            </a:extLst>
          </p:cNvPr>
          <p:cNvSpPr>
            <a:spLocks noChangeShapeType="1"/>
          </p:cNvSpPr>
          <p:nvPr/>
        </p:nvSpPr>
        <p:spPr bwMode="auto">
          <a:xfrm>
            <a:off x="4343400" y="827088"/>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40" name="Line 25">
            <a:extLst>
              <a:ext uri="{FF2B5EF4-FFF2-40B4-BE49-F238E27FC236}">
                <a16:creationId xmlns:a16="http://schemas.microsoft.com/office/drawing/2014/main" id="{9FD0589E-1C65-4147-BA87-5817A15F2B96}"/>
              </a:ext>
            </a:extLst>
          </p:cNvPr>
          <p:cNvSpPr>
            <a:spLocks noChangeShapeType="1"/>
          </p:cNvSpPr>
          <p:nvPr/>
        </p:nvSpPr>
        <p:spPr bwMode="auto">
          <a:xfrm flipH="1">
            <a:off x="3733800" y="827088"/>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41" name="Rectangle 4">
            <a:extLst>
              <a:ext uri="{FF2B5EF4-FFF2-40B4-BE49-F238E27FC236}">
                <a16:creationId xmlns:a16="http://schemas.microsoft.com/office/drawing/2014/main" id="{9A002A7A-2237-47BF-A44D-5F55A7A085E1}"/>
              </a:ext>
            </a:extLst>
          </p:cNvPr>
          <p:cNvSpPr>
            <a:spLocks noChangeArrowheads="1"/>
          </p:cNvSpPr>
          <p:nvPr/>
        </p:nvSpPr>
        <p:spPr bwMode="auto">
          <a:xfrm>
            <a:off x="3429000" y="10556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4142" name="Rectangle 4">
            <a:extLst>
              <a:ext uri="{FF2B5EF4-FFF2-40B4-BE49-F238E27FC236}">
                <a16:creationId xmlns:a16="http://schemas.microsoft.com/office/drawing/2014/main" id="{2BCC922F-363F-4271-AFC4-9DE07A999F1D}"/>
              </a:ext>
            </a:extLst>
          </p:cNvPr>
          <p:cNvSpPr>
            <a:spLocks noChangeArrowheads="1"/>
          </p:cNvSpPr>
          <p:nvPr/>
        </p:nvSpPr>
        <p:spPr bwMode="auto">
          <a:xfrm>
            <a:off x="2819400" y="15128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4143" name="Rectangle 4">
            <a:extLst>
              <a:ext uri="{FF2B5EF4-FFF2-40B4-BE49-F238E27FC236}">
                <a16:creationId xmlns:a16="http://schemas.microsoft.com/office/drawing/2014/main" id="{1713855E-71AE-40CE-8452-F1C7D6AF79F9}"/>
              </a:ext>
            </a:extLst>
          </p:cNvPr>
          <p:cNvSpPr>
            <a:spLocks noChangeArrowheads="1"/>
          </p:cNvSpPr>
          <p:nvPr/>
        </p:nvSpPr>
        <p:spPr bwMode="auto">
          <a:xfrm>
            <a:off x="4038600" y="5984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4144" name="Rectangle 4">
            <a:extLst>
              <a:ext uri="{FF2B5EF4-FFF2-40B4-BE49-F238E27FC236}">
                <a16:creationId xmlns:a16="http://schemas.microsoft.com/office/drawing/2014/main" id="{2A25261C-E38F-4CDB-954F-BE3ED2307F49}"/>
              </a:ext>
            </a:extLst>
          </p:cNvPr>
          <p:cNvSpPr>
            <a:spLocks noChangeArrowheads="1"/>
          </p:cNvSpPr>
          <p:nvPr/>
        </p:nvSpPr>
        <p:spPr bwMode="auto">
          <a:xfrm>
            <a:off x="4648200" y="11318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A53E7A0-34B4-4FBA-BA45-1F67C40A91E0}"/>
              </a:ext>
            </a:extLst>
          </p:cNvPr>
          <p:cNvSpPr>
            <a:spLocks noGrp="1" noChangeArrowheads="1"/>
          </p:cNvSpPr>
          <p:nvPr>
            <p:ph type="title"/>
          </p:nvPr>
        </p:nvSpPr>
        <p:spPr>
          <a:xfrm>
            <a:off x="1524000" y="0"/>
            <a:ext cx="9144000" cy="533400"/>
          </a:xfrm>
        </p:spPr>
        <p:txBody>
          <a:bodyPr/>
          <a:lstStyle/>
          <a:p>
            <a:pPr eaLnBrk="1" hangingPunct="1"/>
            <a:r>
              <a:rPr lang="en-US" altLang="en-US" sz="3200">
                <a:solidFill>
                  <a:srgbClr val="FF0000"/>
                </a:solidFill>
              </a:rPr>
              <a:t>Unique vs. Multiple Keys</a:t>
            </a:r>
          </a:p>
        </p:txBody>
      </p:sp>
      <p:sp>
        <p:nvSpPr>
          <p:cNvPr id="5123" name="Rectangle 3">
            <a:extLst>
              <a:ext uri="{FF2B5EF4-FFF2-40B4-BE49-F238E27FC236}">
                <a16:creationId xmlns:a16="http://schemas.microsoft.com/office/drawing/2014/main" id="{2D9A61A9-2900-4A1C-9499-AA8141BB4300}"/>
              </a:ext>
            </a:extLst>
          </p:cNvPr>
          <p:cNvSpPr>
            <a:spLocks noGrp="1" noChangeArrowheads="1"/>
          </p:cNvSpPr>
          <p:nvPr>
            <p:ph type="body" idx="1"/>
          </p:nvPr>
        </p:nvSpPr>
        <p:spPr>
          <a:xfrm>
            <a:off x="1524000" y="3048000"/>
            <a:ext cx="9144000" cy="3429000"/>
          </a:xfrm>
        </p:spPr>
        <p:txBody>
          <a:bodyPr/>
          <a:lstStyle/>
          <a:p>
            <a:pPr eaLnBrk="1" hangingPunct="1"/>
            <a:r>
              <a:rPr lang="en-US" altLang="en-US"/>
              <a:t>In set and map containers, keys are unique </a:t>
            </a:r>
          </a:p>
          <a:p>
            <a:pPr lvl="1" eaLnBrk="1" hangingPunct="1"/>
            <a:r>
              <a:rPr lang="en-US" altLang="en-US" sz="2000"/>
              <a:t>In set, keys are the entire value, so every element is unique</a:t>
            </a:r>
          </a:p>
          <a:p>
            <a:pPr lvl="1" eaLnBrk="1" hangingPunct="1"/>
            <a:r>
              <a:rPr lang="en-US" altLang="en-US" sz="2000"/>
              <a:t>In map, multiple keys may map to same value, but can</a:t>
            </a:r>
            <a:r>
              <a:rPr lang="ja-JP" altLang="en-US" sz="2000"/>
              <a:t>’</a:t>
            </a:r>
            <a:r>
              <a:rPr lang="en-US" altLang="ja-JP" sz="2000"/>
              <a:t>t duplicate keys</a:t>
            </a:r>
          </a:p>
          <a:p>
            <a:pPr lvl="1" eaLnBrk="1" hangingPunct="1"/>
            <a:r>
              <a:rPr lang="en-US" altLang="en-US" sz="2000"/>
              <a:t>Attempt to insert a duplicate key is ignored by the container</a:t>
            </a:r>
          </a:p>
          <a:p>
            <a:pPr lvl="1" eaLnBrk="1" hangingPunct="1"/>
            <a:endParaRPr lang="en-US" altLang="en-US" sz="2000"/>
          </a:p>
          <a:p>
            <a:pPr eaLnBrk="1" hangingPunct="1"/>
            <a:r>
              <a:rPr lang="en-US" altLang="en-US"/>
              <a:t>In multiset and multimap containers, duplicate keys ok</a:t>
            </a:r>
            <a:endParaRPr lang="en-US" altLang="en-US" sz="2000"/>
          </a:p>
          <a:p>
            <a:pPr lvl="1" eaLnBrk="1" hangingPunct="1"/>
            <a:r>
              <a:rPr lang="en-US" altLang="en-US" sz="2000"/>
              <a:t>Since containers are ordered, duplicates are kept next to each other</a:t>
            </a:r>
          </a:p>
          <a:p>
            <a:pPr lvl="1" eaLnBrk="1" hangingPunct="1"/>
            <a:r>
              <a:rPr lang="en-US" altLang="en-US" sz="2000"/>
              <a:t>Insertion will always succeed, at appropriate place in the order</a:t>
            </a:r>
          </a:p>
        </p:txBody>
      </p:sp>
      <p:sp>
        <p:nvSpPr>
          <p:cNvPr id="5124" name="Text Box 16">
            <a:extLst>
              <a:ext uri="{FF2B5EF4-FFF2-40B4-BE49-F238E27FC236}">
                <a16:creationId xmlns:a16="http://schemas.microsoft.com/office/drawing/2014/main" id="{B9FC8A68-2881-401A-8054-9AC2EA02E825}"/>
              </a:ext>
            </a:extLst>
          </p:cNvPr>
          <p:cNvSpPr txBox="1">
            <a:spLocks noChangeArrowheads="1"/>
          </p:cNvSpPr>
          <p:nvPr/>
        </p:nvSpPr>
        <p:spPr bwMode="auto">
          <a:xfrm>
            <a:off x="4343400" y="5334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set</a:t>
            </a:r>
          </a:p>
        </p:txBody>
      </p:sp>
      <p:sp>
        <p:nvSpPr>
          <p:cNvPr id="5125" name="Line 17">
            <a:extLst>
              <a:ext uri="{FF2B5EF4-FFF2-40B4-BE49-F238E27FC236}">
                <a16:creationId xmlns:a16="http://schemas.microsoft.com/office/drawing/2014/main" id="{9EA1E14A-E7AC-4951-ABED-CF9B658CC059}"/>
              </a:ext>
            </a:extLst>
          </p:cNvPr>
          <p:cNvSpPr>
            <a:spLocks noChangeShapeType="1"/>
          </p:cNvSpPr>
          <p:nvPr/>
        </p:nvSpPr>
        <p:spPr bwMode="auto">
          <a:xfrm flipH="1">
            <a:off x="7162800" y="23622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6" name="Line 24">
            <a:extLst>
              <a:ext uri="{FF2B5EF4-FFF2-40B4-BE49-F238E27FC236}">
                <a16:creationId xmlns:a16="http://schemas.microsoft.com/office/drawing/2014/main" id="{DFA3F854-B41B-4507-A7BB-E3FDF304DBD2}"/>
              </a:ext>
            </a:extLst>
          </p:cNvPr>
          <p:cNvSpPr>
            <a:spLocks noChangeShapeType="1"/>
          </p:cNvSpPr>
          <p:nvPr/>
        </p:nvSpPr>
        <p:spPr bwMode="auto">
          <a:xfrm>
            <a:off x="8991600" y="19050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7" name="Line 25">
            <a:extLst>
              <a:ext uri="{FF2B5EF4-FFF2-40B4-BE49-F238E27FC236}">
                <a16:creationId xmlns:a16="http://schemas.microsoft.com/office/drawing/2014/main" id="{7CC95F3C-6AC3-4BA9-A90A-2506ECECE4D0}"/>
              </a:ext>
            </a:extLst>
          </p:cNvPr>
          <p:cNvSpPr>
            <a:spLocks noChangeShapeType="1"/>
          </p:cNvSpPr>
          <p:nvPr/>
        </p:nvSpPr>
        <p:spPr bwMode="auto">
          <a:xfrm flipH="1">
            <a:off x="8077200" y="19050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8" name="Line 28">
            <a:extLst>
              <a:ext uri="{FF2B5EF4-FFF2-40B4-BE49-F238E27FC236}">
                <a16:creationId xmlns:a16="http://schemas.microsoft.com/office/drawing/2014/main" id="{366AA925-634D-423F-85BC-59AA3A491F2F}"/>
              </a:ext>
            </a:extLst>
          </p:cNvPr>
          <p:cNvSpPr>
            <a:spLocks noChangeShapeType="1"/>
          </p:cNvSpPr>
          <p:nvPr/>
        </p:nvSpPr>
        <p:spPr bwMode="auto">
          <a:xfrm>
            <a:off x="8077200" y="23622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9" name="Text Box 38">
            <a:extLst>
              <a:ext uri="{FF2B5EF4-FFF2-40B4-BE49-F238E27FC236}">
                <a16:creationId xmlns:a16="http://schemas.microsoft.com/office/drawing/2014/main" id="{23DBD127-7781-4CF5-8282-55008765E64C}"/>
              </a:ext>
            </a:extLst>
          </p:cNvPr>
          <p:cNvSpPr txBox="1">
            <a:spLocks noChangeArrowheads="1"/>
          </p:cNvSpPr>
          <p:nvPr/>
        </p:nvSpPr>
        <p:spPr bwMode="auto">
          <a:xfrm>
            <a:off x="4343400" y="1538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multiset</a:t>
            </a:r>
          </a:p>
        </p:txBody>
      </p:sp>
      <p:sp>
        <p:nvSpPr>
          <p:cNvPr id="5130" name="Text Box 39">
            <a:extLst>
              <a:ext uri="{FF2B5EF4-FFF2-40B4-BE49-F238E27FC236}">
                <a16:creationId xmlns:a16="http://schemas.microsoft.com/office/drawing/2014/main" id="{54606722-0950-4DB6-98B7-A0B028ED300D}"/>
              </a:ext>
            </a:extLst>
          </p:cNvPr>
          <p:cNvSpPr txBox="1">
            <a:spLocks noChangeArrowheads="1"/>
          </p:cNvSpPr>
          <p:nvPr/>
        </p:nvSpPr>
        <p:spPr bwMode="auto">
          <a:xfrm>
            <a:off x="9067800" y="544514"/>
            <a:ext cx="76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map</a:t>
            </a:r>
          </a:p>
        </p:txBody>
      </p:sp>
      <p:sp>
        <p:nvSpPr>
          <p:cNvPr id="5131" name="Text Box 40">
            <a:extLst>
              <a:ext uri="{FF2B5EF4-FFF2-40B4-BE49-F238E27FC236}">
                <a16:creationId xmlns:a16="http://schemas.microsoft.com/office/drawing/2014/main" id="{803FDA30-8152-401D-AA14-7D9E4C7B4FE3}"/>
              </a:ext>
            </a:extLst>
          </p:cNvPr>
          <p:cNvSpPr txBox="1">
            <a:spLocks noChangeArrowheads="1"/>
          </p:cNvSpPr>
          <p:nvPr/>
        </p:nvSpPr>
        <p:spPr bwMode="auto">
          <a:xfrm>
            <a:off x="9067800" y="15382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US" altLang="en-US" sz="1800">
                <a:solidFill>
                  <a:schemeClr val="accent2"/>
                </a:solidFill>
                <a:latin typeface="Tahoma" panose="020B0604030504040204" pitchFamily="34" charset="0"/>
              </a:rPr>
              <a:t>multimap</a:t>
            </a:r>
          </a:p>
        </p:txBody>
      </p:sp>
      <p:sp>
        <p:nvSpPr>
          <p:cNvPr id="5132" name="Rectangle 30">
            <a:extLst>
              <a:ext uri="{FF2B5EF4-FFF2-40B4-BE49-F238E27FC236}">
                <a16:creationId xmlns:a16="http://schemas.microsoft.com/office/drawing/2014/main" id="{35D18BB7-FF92-4D47-B980-388E10528195}"/>
              </a:ext>
            </a:extLst>
          </p:cNvPr>
          <p:cNvSpPr>
            <a:spLocks noChangeArrowheads="1"/>
          </p:cNvSpPr>
          <p:nvPr/>
        </p:nvSpPr>
        <p:spPr bwMode="auto">
          <a:xfrm>
            <a:off x="7772400" y="21336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2</a:t>
            </a:r>
          </a:p>
        </p:txBody>
      </p:sp>
      <p:sp>
        <p:nvSpPr>
          <p:cNvPr id="5133" name="Rectangle 4">
            <a:extLst>
              <a:ext uri="{FF2B5EF4-FFF2-40B4-BE49-F238E27FC236}">
                <a16:creationId xmlns:a16="http://schemas.microsoft.com/office/drawing/2014/main" id="{59CD9C91-EA30-4A64-8FD2-6968B9CCFA08}"/>
              </a:ext>
            </a:extLst>
          </p:cNvPr>
          <p:cNvSpPr>
            <a:spLocks noChangeArrowheads="1"/>
          </p:cNvSpPr>
          <p:nvPr/>
        </p:nvSpPr>
        <p:spPr bwMode="auto">
          <a:xfrm>
            <a:off x="7467600" y="21336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5134" name="Rectangle 30">
            <a:extLst>
              <a:ext uri="{FF2B5EF4-FFF2-40B4-BE49-F238E27FC236}">
                <a16:creationId xmlns:a16="http://schemas.microsoft.com/office/drawing/2014/main" id="{3A7D2656-4AD4-4F4A-9E4D-4CBA97713697}"/>
              </a:ext>
            </a:extLst>
          </p:cNvPr>
          <p:cNvSpPr>
            <a:spLocks noChangeArrowheads="1"/>
          </p:cNvSpPr>
          <p:nvPr/>
        </p:nvSpPr>
        <p:spPr bwMode="auto">
          <a:xfrm>
            <a:off x="6858000" y="25908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3</a:t>
            </a:r>
          </a:p>
        </p:txBody>
      </p:sp>
      <p:sp>
        <p:nvSpPr>
          <p:cNvPr id="5135" name="Rectangle 4">
            <a:extLst>
              <a:ext uri="{FF2B5EF4-FFF2-40B4-BE49-F238E27FC236}">
                <a16:creationId xmlns:a16="http://schemas.microsoft.com/office/drawing/2014/main" id="{4D6F95E3-DD1F-4D27-B81C-E8965F2BBF7A}"/>
              </a:ext>
            </a:extLst>
          </p:cNvPr>
          <p:cNvSpPr>
            <a:spLocks noChangeArrowheads="1"/>
          </p:cNvSpPr>
          <p:nvPr/>
        </p:nvSpPr>
        <p:spPr bwMode="auto">
          <a:xfrm>
            <a:off x="6553200" y="25908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5136" name="Rectangle 30">
            <a:extLst>
              <a:ext uri="{FF2B5EF4-FFF2-40B4-BE49-F238E27FC236}">
                <a16:creationId xmlns:a16="http://schemas.microsoft.com/office/drawing/2014/main" id="{06912D7D-547B-42BF-836B-EE62702DAD09}"/>
              </a:ext>
            </a:extLst>
          </p:cNvPr>
          <p:cNvSpPr>
            <a:spLocks noChangeArrowheads="1"/>
          </p:cNvSpPr>
          <p:nvPr/>
        </p:nvSpPr>
        <p:spPr bwMode="auto">
          <a:xfrm>
            <a:off x="8686800" y="26670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5</a:t>
            </a:r>
          </a:p>
        </p:txBody>
      </p:sp>
      <p:sp>
        <p:nvSpPr>
          <p:cNvPr id="5137" name="Rectangle 4">
            <a:extLst>
              <a:ext uri="{FF2B5EF4-FFF2-40B4-BE49-F238E27FC236}">
                <a16:creationId xmlns:a16="http://schemas.microsoft.com/office/drawing/2014/main" id="{E5520B56-4157-4ACC-959E-F2ACE4472A5C}"/>
              </a:ext>
            </a:extLst>
          </p:cNvPr>
          <p:cNvSpPr>
            <a:spLocks noChangeArrowheads="1"/>
          </p:cNvSpPr>
          <p:nvPr/>
        </p:nvSpPr>
        <p:spPr bwMode="auto">
          <a:xfrm>
            <a:off x="8382000" y="2667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5138" name="Rectangle 30">
            <a:extLst>
              <a:ext uri="{FF2B5EF4-FFF2-40B4-BE49-F238E27FC236}">
                <a16:creationId xmlns:a16="http://schemas.microsoft.com/office/drawing/2014/main" id="{B69024CF-CDA2-4E68-B21B-8634D8A41B7E}"/>
              </a:ext>
            </a:extLst>
          </p:cNvPr>
          <p:cNvSpPr>
            <a:spLocks noChangeArrowheads="1"/>
          </p:cNvSpPr>
          <p:nvPr/>
        </p:nvSpPr>
        <p:spPr bwMode="auto">
          <a:xfrm>
            <a:off x="8686800" y="16764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2</a:t>
            </a:r>
          </a:p>
        </p:txBody>
      </p:sp>
      <p:sp>
        <p:nvSpPr>
          <p:cNvPr id="5139" name="Rectangle 4">
            <a:extLst>
              <a:ext uri="{FF2B5EF4-FFF2-40B4-BE49-F238E27FC236}">
                <a16:creationId xmlns:a16="http://schemas.microsoft.com/office/drawing/2014/main" id="{4A115039-FD61-4808-8F16-18F20E65B37C}"/>
              </a:ext>
            </a:extLst>
          </p:cNvPr>
          <p:cNvSpPr>
            <a:spLocks noChangeArrowheads="1"/>
          </p:cNvSpPr>
          <p:nvPr/>
        </p:nvSpPr>
        <p:spPr bwMode="auto">
          <a:xfrm>
            <a:off x="8382000" y="1676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5140" name="Rectangle 30">
            <a:extLst>
              <a:ext uri="{FF2B5EF4-FFF2-40B4-BE49-F238E27FC236}">
                <a16:creationId xmlns:a16="http://schemas.microsoft.com/office/drawing/2014/main" id="{AEE59884-D416-41B7-85D6-CE1C0EC6AB7B}"/>
              </a:ext>
            </a:extLst>
          </p:cNvPr>
          <p:cNvSpPr>
            <a:spLocks noChangeArrowheads="1"/>
          </p:cNvSpPr>
          <p:nvPr/>
        </p:nvSpPr>
        <p:spPr bwMode="auto">
          <a:xfrm>
            <a:off x="9601200" y="22098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7</a:t>
            </a:r>
          </a:p>
        </p:txBody>
      </p:sp>
      <p:sp>
        <p:nvSpPr>
          <p:cNvPr id="5141" name="Rectangle 4">
            <a:extLst>
              <a:ext uri="{FF2B5EF4-FFF2-40B4-BE49-F238E27FC236}">
                <a16:creationId xmlns:a16="http://schemas.microsoft.com/office/drawing/2014/main" id="{C1FEE474-5D05-46B0-BB1C-0C0C39D8CE05}"/>
              </a:ext>
            </a:extLst>
          </p:cNvPr>
          <p:cNvSpPr>
            <a:spLocks noChangeArrowheads="1"/>
          </p:cNvSpPr>
          <p:nvPr/>
        </p:nvSpPr>
        <p:spPr bwMode="auto">
          <a:xfrm>
            <a:off x="9296400" y="22098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D</a:t>
            </a:r>
          </a:p>
        </p:txBody>
      </p:sp>
      <p:sp>
        <p:nvSpPr>
          <p:cNvPr id="5142" name="Line 17">
            <a:extLst>
              <a:ext uri="{FF2B5EF4-FFF2-40B4-BE49-F238E27FC236}">
                <a16:creationId xmlns:a16="http://schemas.microsoft.com/office/drawing/2014/main" id="{7EE1773D-1C40-4AED-9E44-58C5F12EF174}"/>
              </a:ext>
            </a:extLst>
          </p:cNvPr>
          <p:cNvSpPr>
            <a:spLocks noChangeShapeType="1"/>
          </p:cNvSpPr>
          <p:nvPr/>
        </p:nvSpPr>
        <p:spPr bwMode="auto">
          <a:xfrm flipH="1">
            <a:off x="7162800" y="12954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3" name="Line 24">
            <a:extLst>
              <a:ext uri="{FF2B5EF4-FFF2-40B4-BE49-F238E27FC236}">
                <a16:creationId xmlns:a16="http://schemas.microsoft.com/office/drawing/2014/main" id="{28D681A4-A885-452B-9D5C-D31EE717B2BE}"/>
              </a:ext>
            </a:extLst>
          </p:cNvPr>
          <p:cNvSpPr>
            <a:spLocks noChangeShapeType="1"/>
          </p:cNvSpPr>
          <p:nvPr/>
        </p:nvSpPr>
        <p:spPr bwMode="auto">
          <a:xfrm>
            <a:off x="8991600" y="8382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4" name="Line 25">
            <a:extLst>
              <a:ext uri="{FF2B5EF4-FFF2-40B4-BE49-F238E27FC236}">
                <a16:creationId xmlns:a16="http://schemas.microsoft.com/office/drawing/2014/main" id="{79D22DB1-5C18-4BCC-AAD8-56EFEADAD53A}"/>
              </a:ext>
            </a:extLst>
          </p:cNvPr>
          <p:cNvSpPr>
            <a:spLocks noChangeShapeType="1"/>
          </p:cNvSpPr>
          <p:nvPr/>
        </p:nvSpPr>
        <p:spPr bwMode="auto">
          <a:xfrm flipH="1">
            <a:off x="8077200" y="8382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45" name="Rectangle 30">
            <a:extLst>
              <a:ext uri="{FF2B5EF4-FFF2-40B4-BE49-F238E27FC236}">
                <a16:creationId xmlns:a16="http://schemas.microsoft.com/office/drawing/2014/main" id="{0796D8BE-721C-492E-9F03-AA5661A84BD4}"/>
              </a:ext>
            </a:extLst>
          </p:cNvPr>
          <p:cNvSpPr>
            <a:spLocks noChangeArrowheads="1"/>
          </p:cNvSpPr>
          <p:nvPr/>
        </p:nvSpPr>
        <p:spPr bwMode="auto">
          <a:xfrm>
            <a:off x="7772400" y="10668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2</a:t>
            </a:r>
          </a:p>
        </p:txBody>
      </p:sp>
      <p:sp>
        <p:nvSpPr>
          <p:cNvPr id="5146" name="Rectangle 4">
            <a:extLst>
              <a:ext uri="{FF2B5EF4-FFF2-40B4-BE49-F238E27FC236}">
                <a16:creationId xmlns:a16="http://schemas.microsoft.com/office/drawing/2014/main" id="{C44C4927-968A-4D05-9087-F740857E6CD6}"/>
              </a:ext>
            </a:extLst>
          </p:cNvPr>
          <p:cNvSpPr>
            <a:spLocks noChangeArrowheads="1"/>
          </p:cNvSpPr>
          <p:nvPr/>
        </p:nvSpPr>
        <p:spPr bwMode="auto">
          <a:xfrm>
            <a:off x="7467600" y="10668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5147" name="Rectangle 30">
            <a:extLst>
              <a:ext uri="{FF2B5EF4-FFF2-40B4-BE49-F238E27FC236}">
                <a16:creationId xmlns:a16="http://schemas.microsoft.com/office/drawing/2014/main" id="{EC944EAC-61D3-49D5-9292-8065EE630127}"/>
              </a:ext>
            </a:extLst>
          </p:cNvPr>
          <p:cNvSpPr>
            <a:spLocks noChangeArrowheads="1"/>
          </p:cNvSpPr>
          <p:nvPr/>
        </p:nvSpPr>
        <p:spPr bwMode="auto">
          <a:xfrm>
            <a:off x="6858000" y="15240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3</a:t>
            </a:r>
          </a:p>
        </p:txBody>
      </p:sp>
      <p:sp>
        <p:nvSpPr>
          <p:cNvPr id="5148" name="Rectangle 4">
            <a:extLst>
              <a:ext uri="{FF2B5EF4-FFF2-40B4-BE49-F238E27FC236}">
                <a16:creationId xmlns:a16="http://schemas.microsoft.com/office/drawing/2014/main" id="{8037BDA3-4A3B-4DE2-B047-56B9F9DD4EFA}"/>
              </a:ext>
            </a:extLst>
          </p:cNvPr>
          <p:cNvSpPr>
            <a:spLocks noChangeArrowheads="1"/>
          </p:cNvSpPr>
          <p:nvPr/>
        </p:nvSpPr>
        <p:spPr bwMode="auto">
          <a:xfrm>
            <a:off x="6553200" y="1524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5149" name="Rectangle 30">
            <a:extLst>
              <a:ext uri="{FF2B5EF4-FFF2-40B4-BE49-F238E27FC236}">
                <a16:creationId xmlns:a16="http://schemas.microsoft.com/office/drawing/2014/main" id="{F2DBF2E2-7A26-42C8-88EF-5C7DDD839DA3}"/>
              </a:ext>
            </a:extLst>
          </p:cNvPr>
          <p:cNvSpPr>
            <a:spLocks noChangeArrowheads="1"/>
          </p:cNvSpPr>
          <p:nvPr/>
        </p:nvSpPr>
        <p:spPr bwMode="auto">
          <a:xfrm>
            <a:off x="8686800" y="6096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2</a:t>
            </a:r>
          </a:p>
        </p:txBody>
      </p:sp>
      <p:sp>
        <p:nvSpPr>
          <p:cNvPr id="5150" name="Rectangle 4">
            <a:extLst>
              <a:ext uri="{FF2B5EF4-FFF2-40B4-BE49-F238E27FC236}">
                <a16:creationId xmlns:a16="http://schemas.microsoft.com/office/drawing/2014/main" id="{390EE00F-F9AE-4107-8F49-32BFCD7B4788}"/>
              </a:ext>
            </a:extLst>
          </p:cNvPr>
          <p:cNvSpPr>
            <a:spLocks noChangeArrowheads="1"/>
          </p:cNvSpPr>
          <p:nvPr/>
        </p:nvSpPr>
        <p:spPr bwMode="auto">
          <a:xfrm>
            <a:off x="8382000" y="6096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5151" name="Rectangle 30">
            <a:extLst>
              <a:ext uri="{FF2B5EF4-FFF2-40B4-BE49-F238E27FC236}">
                <a16:creationId xmlns:a16="http://schemas.microsoft.com/office/drawing/2014/main" id="{578223EB-6770-47C3-A403-04F14009532C}"/>
              </a:ext>
            </a:extLst>
          </p:cNvPr>
          <p:cNvSpPr>
            <a:spLocks noChangeArrowheads="1"/>
          </p:cNvSpPr>
          <p:nvPr/>
        </p:nvSpPr>
        <p:spPr bwMode="auto">
          <a:xfrm>
            <a:off x="9601200" y="11430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7</a:t>
            </a:r>
          </a:p>
        </p:txBody>
      </p:sp>
      <p:sp>
        <p:nvSpPr>
          <p:cNvPr id="5152" name="Rectangle 4">
            <a:extLst>
              <a:ext uri="{FF2B5EF4-FFF2-40B4-BE49-F238E27FC236}">
                <a16:creationId xmlns:a16="http://schemas.microsoft.com/office/drawing/2014/main" id="{E5ABD79A-800F-4259-9378-B023582276B4}"/>
              </a:ext>
            </a:extLst>
          </p:cNvPr>
          <p:cNvSpPr>
            <a:spLocks noChangeArrowheads="1"/>
          </p:cNvSpPr>
          <p:nvPr/>
        </p:nvSpPr>
        <p:spPr bwMode="auto">
          <a:xfrm>
            <a:off x="9296400" y="1143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D</a:t>
            </a:r>
          </a:p>
        </p:txBody>
      </p:sp>
      <p:sp>
        <p:nvSpPr>
          <p:cNvPr id="5153" name="Line 17">
            <a:extLst>
              <a:ext uri="{FF2B5EF4-FFF2-40B4-BE49-F238E27FC236}">
                <a16:creationId xmlns:a16="http://schemas.microsoft.com/office/drawing/2014/main" id="{D4363753-D5A2-4CD4-B2E8-10BD28CB6D35}"/>
              </a:ext>
            </a:extLst>
          </p:cNvPr>
          <p:cNvSpPr>
            <a:spLocks noChangeShapeType="1"/>
          </p:cNvSpPr>
          <p:nvPr/>
        </p:nvSpPr>
        <p:spPr bwMode="auto">
          <a:xfrm flipH="1">
            <a:off x="3124200" y="2351088"/>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4" name="Line 24">
            <a:extLst>
              <a:ext uri="{FF2B5EF4-FFF2-40B4-BE49-F238E27FC236}">
                <a16:creationId xmlns:a16="http://schemas.microsoft.com/office/drawing/2014/main" id="{5D8165A0-6AD0-4424-9C76-0154FE3F34C4}"/>
              </a:ext>
            </a:extLst>
          </p:cNvPr>
          <p:cNvSpPr>
            <a:spLocks noChangeShapeType="1"/>
          </p:cNvSpPr>
          <p:nvPr/>
        </p:nvSpPr>
        <p:spPr bwMode="auto">
          <a:xfrm>
            <a:off x="4343400" y="1893888"/>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5" name="Line 25">
            <a:extLst>
              <a:ext uri="{FF2B5EF4-FFF2-40B4-BE49-F238E27FC236}">
                <a16:creationId xmlns:a16="http://schemas.microsoft.com/office/drawing/2014/main" id="{09A43902-0FB7-4FCB-84E4-61F1C7ACEEEB}"/>
              </a:ext>
            </a:extLst>
          </p:cNvPr>
          <p:cNvSpPr>
            <a:spLocks noChangeShapeType="1"/>
          </p:cNvSpPr>
          <p:nvPr/>
        </p:nvSpPr>
        <p:spPr bwMode="auto">
          <a:xfrm flipH="1">
            <a:off x="3733800" y="1893888"/>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6" name="Line 28">
            <a:extLst>
              <a:ext uri="{FF2B5EF4-FFF2-40B4-BE49-F238E27FC236}">
                <a16:creationId xmlns:a16="http://schemas.microsoft.com/office/drawing/2014/main" id="{B99EFF30-D11D-4E13-82B7-A5CFD0D54809}"/>
              </a:ext>
            </a:extLst>
          </p:cNvPr>
          <p:cNvSpPr>
            <a:spLocks noChangeShapeType="1"/>
          </p:cNvSpPr>
          <p:nvPr/>
        </p:nvSpPr>
        <p:spPr bwMode="auto">
          <a:xfrm>
            <a:off x="3733800" y="2351088"/>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57" name="Rectangle 4">
            <a:extLst>
              <a:ext uri="{FF2B5EF4-FFF2-40B4-BE49-F238E27FC236}">
                <a16:creationId xmlns:a16="http://schemas.microsoft.com/office/drawing/2014/main" id="{E27502A5-B042-484D-8941-BD46D526B76C}"/>
              </a:ext>
            </a:extLst>
          </p:cNvPr>
          <p:cNvSpPr>
            <a:spLocks noChangeArrowheads="1"/>
          </p:cNvSpPr>
          <p:nvPr/>
        </p:nvSpPr>
        <p:spPr bwMode="auto">
          <a:xfrm>
            <a:off x="3429000" y="21224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5158" name="Rectangle 4">
            <a:extLst>
              <a:ext uri="{FF2B5EF4-FFF2-40B4-BE49-F238E27FC236}">
                <a16:creationId xmlns:a16="http://schemas.microsoft.com/office/drawing/2014/main" id="{D35FB87C-4692-423F-9B79-2169894A1C5A}"/>
              </a:ext>
            </a:extLst>
          </p:cNvPr>
          <p:cNvSpPr>
            <a:spLocks noChangeArrowheads="1"/>
          </p:cNvSpPr>
          <p:nvPr/>
        </p:nvSpPr>
        <p:spPr bwMode="auto">
          <a:xfrm>
            <a:off x="2819400" y="25796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5159" name="Rectangle 4">
            <a:extLst>
              <a:ext uri="{FF2B5EF4-FFF2-40B4-BE49-F238E27FC236}">
                <a16:creationId xmlns:a16="http://schemas.microsoft.com/office/drawing/2014/main" id="{14EFB1D2-857E-44F5-A0C0-38F40696CF42}"/>
              </a:ext>
            </a:extLst>
          </p:cNvPr>
          <p:cNvSpPr>
            <a:spLocks noChangeArrowheads="1"/>
          </p:cNvSpPr>
          <p:nvPr/>
        </p:nvSpPr>
        <p:spPr bwMode="auto">
          <a:xfrm>
            <a:off x="4038600" y="26558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5160" name="Rectangle 4">
            <a:extLst>
              <a:ext uri="{FF2B5EF4-FFF2-40B4-BE49-F238E27FC236}">
                <a16:creationId xmlns:a16="http://schemas.microsoft.com/office/drawing/2014/main" id="{BB0123F7-42FF-4E42-9371-3DE5A8D56A30}"/>
              </a:ext>
            </a:extLst>
          </p:cNvPr>
          <p:cNvSpPr>
            <a:spLocks noChangeArrowheads="1"/>
          </p:cNvSpPr>
          <p:nvPr/>
        </p:nvSpPr>
        <p:spPr bwMode="auto">
          <a:xfrm>
            <a:off x="4038600" y="16652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5161" name="Rectangle 4">
            <a:extLst>
              <a:ext uri="{FF2B5EF4-FFF2-40B4-BE49-F238E27FC236}">
                <a16:creationId xmlns:a16="http://schemas.microsoft.com/office/drawing/2014/main" id="{387E828A-92F9-4286-9288-BA72E8576F44}"/>
              </a:ext>
            </a:extLst>
          </p:cNvPr>
          <p:cNvSpPr>
            <a:spLocks noChangeArrowheads="1"/>
          </p:cNvSpPr>
          <p:nvPr/>
        </p:nvSpPr>
        <p:spPr bwMode="auto">
          <a:xfrm>
            <a:off x="4648200" y="21986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D</a:t>
            </a:r>
          </a:p>
        </p:txBody>
      </p:sp>
      <p:sp>
        <p:nvSpPr>
          <p:cNvPr id="5162" name="Line 17">
            <a:extLst>
              <a:ext uri="{FF2B5EF4-FFF2-40B4-BE49-F238E27FC236}">
                <a16:creationId xmlns:a16="http://schemas.microsoft.com/office/drawing/2014/main" id="{BD064F7C-BF8C-419C-A0BB-640984FA878E}"/>
              </a:ext>
            </a:extLst>
          </p:cNvPr>
          <p:cNvSpPr>
            <a:spLocks noChangeShapeType="1"/>
          </p:cNvSpPr>
          <p:nvPr/>
        </p:nvSpPr>
        <p:spPr bwMode="auto">
          <a:xfrm flipH="1">
            <a:off x="3124200" y="1284288"/>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63" name="Line 24">
            <a:extLst>
              <a:ext uri="{FF2B5EF4-FFF2-40B4-BE49-F238E27FC236}">
                <a16:creationId xmlns:a16="http://schemas.microsoft.com/office/drawing/2014/main" id="{326CDA9E-4A5A-40FA-9CB1-F21F6DBE1DA7}"/>
              </a:ext>
            </a:extLst>
          </p:cNvPr>
          <p:cNvSpPr>
            <a:spLocks noChangeShapeType="1"/>
          </p:cNvSpPr>
          <p:nvPr/>
        </p:nvSpPr>
        <p:spPr bwMode="auto">
          <a:xfrm>
            <a:off x="4343400" y="827088"/>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64" name="Line 25">
            <a:extLst>
              <a:ext uri="{FF2B5EF4-FFF2-40B4-BE49-F238E27FC236}">
                <a16:creationId xmlns:a16="http://schemas.microsoft.com/office/drawing/2014/main" id="{E4F3543B-A3E5-42E5-B0DE-C3BB6484647E}"/>
              </a:ext>
            </a:extLst>
          </p:cNvPr>
          <p:cNvSpPr>
            <a:spLocks noChangeShapeType="1"/>
          </p:cNvSpPr>
          <p:nvPr/>
        </p:nvSpPr>
        <p:spPr bwMode="auto">
          <a:xfrm flipH="1">
            <a:off x="3733800" y="827088"/>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65" name="Rectangle 4">
            <a:extLst>
              <a:ext uri="{FF2B5EF4-FFF2-40B4-BE49-F238E27FC236}">
                <a16:creationId xmlns:a16="http://schemas.microsoft.com/office/drawing/2014/main" id="{B3A693F8-AB3E-4EDA-8C20-5638ED19C0D4}"/>
              </a:ext>
            </a:extLst>
          </p:cNvPr>
          <p:cNvSpPr>
            <a:spLocks noChangeArrowheads="1"/>
          </p:cNvSpPr>
          <p:nvPr/>
        </p:nvSpPr>
        <p:spPr bwMode="auto">
          <a:xfrm>
            <a:off x="3429000" y="10556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B</a:t>
            </a:r>
          </a:p>
        </p:txBody>
      </p:sp>
      <p:sp>
        <p:nvSpPr>
          <p:cNvPr id="5166" name="Rectangle 4">
            <a:extLst>
              <a:ext uri="{FF2B5EF4-FFF2-40B4-BE49-F238E27FC236}">
                <a16:creationId xmlns:a16="http://schemas.microsoft.com/office/drawing/2014/main" id="{ED46BD08-D71B-4389-BBE2-97C4017A5C54}"/>
              </a:ext>
            </a:extLst>
          </p:cNvPr>
          <p:cNvSpPr>
            <a:spLocks noChangeArrowheads="1"/>
          </p:cNvSpPr>
          <p:nvPr/>
        </p:nvSpPr>
        <p:spPr bwMode="auto">
          <a:xfrm>
            <a:off x="2819400" y="15128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A</a:t>
            </a:r>
          </a:p>
        </p:txBody>
      </p:sp>
      <p:sp>
        <p:nvSpPr>
          <p:cNvPr id="5167" name="Rectangle 4">
            <a:extLst>
              <a:ext uri="{FF2B5EF4-FFF2-40B4-BE49-F238E27FC236}">
                <a16:creationId xmlns:a16="http://schemas.microsoft.com/office/drawing/2014/main" id="{4D1AD298-EB6A-42D0-BF61-964751AE80B6}"/>
              </a:ext>
            </a:extLst>
          </p:cNvPr>
          <p:cNvSpPr>
            <a:spLocks noChangeArrowheads="1"/>
          </p:cNvSpPr>
          <p:nvPr/>
        </p:nvSpPr>
        <p:spPr bwMode="auto">
          <a:xfrm>
            <a:off x="4038600" y="5984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C</a:t>
            </a:r>
          </a:p>
        </p:txBody>
      </p:sp>
      <p:sp>
        <p:nvSpPr>
          <p:cNvPr id="5168" name="Rectangle 4">
            <a:extLst>
              <a:ext uri="{FF2B5EF4-FFF2-40B4-BE49-F238E27FC236}">
                <a16:creationId xmlns:a16="http://schemas.microsoft.com/office/drawing/2014/main" id="{46EA2FC2-F71D-46CB-9620-480AD2FDBD46}"/>
              </a:ext>
            </a:extLst>
          </p:cNvPr>
          <p:cNvSpPr>
            <a:spLocks noChangeArrowheads="1"/>
          </p:cNvSpPr>
          <p:nvPr/>
        </p:nvSpPr>
        <p:spPr bwMode="auto">
          <a:xfrm>
            <a:off x="4648200" y="11318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b="1">
                <a:latin typeface="Courier New" panose="02070309020205020404" pitchFamily="49" charset="0"/>
              </a:rPr>
              <a:t>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2BF2684-F18C-4154-827D-CFED8909BFA4}"/>
              </a:ext>
            </a:extLst>
          </p:cNvPr>
          <p:cNvSpPr>
            <a:spLocks noGrp="1" noChangeArrowheads="1"/>
          </p:cNvSpPr>
          <p:nvPr>
            <p:ph type="title"/>
          </p:nvPr>
        </p:nvSpPr>
        <p:spPr>
          <a:xfrm>
            <a:off x="1524000" y="0"/>
            <a:ext cx="9144000" cy="533400"/>
          </a:xfrm>
        </p:spPr>
        <p:txBody>
          <a:bodyPr/>
          <a:lstStyle/>
          <a:p>
            <a:pPr eaLnBrk="1" hangingPunct="1"/>
            <a:r>
              <a:rPr lang="en-US" altLang="en-US" sz="3200">
                <a:solidFill>
                  <a:srgbClr val="FF0000"/>
                </a:solidFill>
              </a:rPr>
              <a:t>Pair Type</a:t>
            </a:r>
          </a:p>
        </p:txBody>
      </p:sp>
      <p:sp>
        <p:nvSpPr>
          <p:cNvPr id="8195" name="Rectangle 3">
            <a:extLst>
              <a:ext uri="{FF2B5EF4-FFF2-40B4-BE49-F238E27FC236}">
                <a16:creationId xmlns:a16="http://schemas.microsoft.com/office/drawing/2014/main" id="{AC6F2038-C7C7-48FA-B3A3-7DF693FB53A8}"/>
              </a:ext>
            </a:extLst>
          </p:cNvPr>
          <p:cNvSpPr>
            <a:spLocks noGrp="1" noChangeArrowheads="1"/>
          </p:cNvSpPr>
          <p:nvPr>
            <p:ph type="body" idx="1"/>
          </p:nvPr>
        </p:nvSpPr>
        <p:spPr>
          <a:xfrm>
            <a:off x="1524000" y="533400"/>
            <a:ext cx="9144000" cy="5943600"/>
          </a:xfrm>
        </p:spPr>
        <p:txBody>
          <a:bodyPr/>
          <a:lstStyle/>
          <a:p>
            <a:pPr eaLnBrk="1" hangingPunct="1"/>
            <a:r>
              <a:rPr lang="en-US" altLang="en-US"/>
              <a:t>Maps use </a:t>
            </a:r>
            <a:r>
              <a:rPr lang="en-US" altLang="en-US" b="1">
                <a:solidFill>
                  <a:schemeClr val="accent2"/>
                </a:solidFill>
                <a:latin typeface="Courier New" panose="02070309020205020404" pitchFamily="49" charset="0"/>
              </a:rPr>
              <a:t>pair </a:t>
            </a:r>
            <a:r>
              <a:rPr lang="en-US" altLang="en-US"/>
              <a:t>template to hold key, mapped type</a:t>
            </a:r>
          </a:p>
          <a:p>
            <a:pPr lvl="1" eaLnBrk="1" hangingPunct="1"/>
            <a:r>
              <a:rPr lang="en-US" altLang="en-US"/>
              <a:t>A </a:t>
            </a:r>
            <a:r>
              <a:rPr lang="en-US" altLang="en-US" b="1">
                <a:solidFill>
                  <a:schemeClr val="accent2"/>
                </a:solidFill>
                <a:latin typeface="Courier New" panose="02070309020205020404" pitchFamily="49" charset="0"/>
              </a:rPr>
              <a:t>pair</a:t>
            </a:r>
            <a:r>
              <a:rPr lang="en-US" altLang="en-US"/>
              <a:t> can be used hold any two types</a:t>
            </a:r>
          </a:p>
          <a:p>
            <a:pPr lvl="1" eaLnBrk="1" hangingPunct="1"/>
            <a:r>
              <a:rPr lang="en-US" altLang="en-US"/>
              <a:t>Maps use the key type as the 1</a:t>
            </a:r>
            <a:r>
              <a:rPr lang="en-US" altLang="en-US" baseline="30000"/>
              <a:t>st</a:t>
            </a:r>
            <a:r>
              <a:rPr lang="en-US" altLang="en-US"/>
              <a:t> element of the </a:t>
            </a:r>
            <a:r>
              <a:rPr lang="en-US" altLang="en-US" b="1">
                <a:solidFill>
                  <a:schemeClr val="accent2"/>
                </a:solidFill>
                <a:latin typeface="Courier New" panose="02070309020205020404" pitchFamily="49" charset="0"/>
              </a:rPr>
              <a:t>pair</a:t>
            </a:r>
            <a:endParaRPr lang="en-US" altLang="en-US"/>
          </a:p>
          <a:p>
            <a:pPr lvl="1" eaLnBrk="1" hangingPunct="1"/>
            <a:r>
              <a:rPr lang="en-US" altLang="en-US"/>
              <a:t>Maps use the mapped type as the 2</a:t>
            </a:r>
            <a:r>
              <a:rPr lang="en-US" altLang="en-US" baseline="30000"/>
              <a:t>nd</a:t>
            </a:r>
            <a:r>
              <a:rPr lang="en-US" altLang="en-US"/>
              <a:t> element of the </a:t>
            </a:r>
            <a:r>
              <a:rPr lang="en-US" altLang="en-US" b="1">
                <a:solidFill>
                  <a:schemeClr val="accent2"/>
                </a:solidFill>
                <a:latin typeface="Courier New" panose="02070309020205020404" pitchFamily="49" charset="0"/>
              </a:rPr>
              <a:t>pair</a:t>
            </a:r>
          </a:p>
          <a:p>
            <a:pPr lvl="2" eaLnBrk="1" hangingPunct="1"/>
            <a:endParaRPr lang="en-US" altLang="en-US"/>
          </a:p>
          <a:p>
            <a:pPr eaLnBrk="1" hangingPunct="1"/>
            <a:r>
              <a:rPr lang="en-US" altLang="en-US"/>
              <a:t>Can compare </a:t>
            </a:r>
            <a:r>
              <a:rPr lang="en-US" altLang="en-US" b="1">
                <a:solidFill>
                  <a:schemeClr val="accent2"/>
                </a:solidFill>
                <a:latin typeface="Courier New" panose="02070309020205020404" pitchFamily="49" charset="0"/>
              </a:rPr>
              <a:t>pair</a:t>
            </a:r>
            <a:r>
              <a:rPr lang="en-US" altLang="en-US"/>
              <a:t> variables using operators</a:t>
            </a:r>
          </a:p>
          <a:p>
            <a:pPr lvl="1" eaLnBrk="1" hangingPunct="1"/>
            <a:r>
              <a:rPr lang="en-US" altLang="en-US"/>
              <a:t>Equivalence, less than, other relational operators</a:t>
            </a:r>
          </a:p>
          <a:p>
            <a:pPr lvl="2" eaLnBrk="1" hangingPunct="1"/>
            <a:endParaRPr lang="en-US" altLang="en-US"/>
          </a:p>
          <a:p>
            <a:pPr eaLnBrk="1" hangingPunct="1"/>
            <a:r>
              <a:rPr lang="en-US" altLang="en-US"/>
              <a:t>Can declare </a:t>
            </a:r>
            <a:r>
              <a:rPr lang="en-US" altLang="en-US" b="1">
                <a:solidFill>
                  <a:schemeClr val="accent2"/>
                </a:solidFill>
                <a:latin typeface="Courier New" panose="02070309020205020404" pitchFamily="49" charset="0"/>
              </a:rPr>
              <a:t>pair</a:t>
            </a:r>
            <a:r>
              <a:rPr lang="en-US" altLang="en-US"/>
              <a:t> variables several different ways</a:t>
            </a:r>
          </a:p>
          <a:p>
            <a:pPr lvl="1" eaLnBrk="1" hangingPunct="1"/>
            <a:r>
              <a:rPr lang="en-US" altLang="en-US"/>
              <a:t>Easiest uses initialization list (curly braces around values)</a:t>
            </a:r>
          </a:p>
          <a:p>
            <a:pPr lvl="1" eaLnBrk="1" hangingPunct="1"/>
            <a:r>
              <a:rPr lang="en-US" altLang="en-US"/>
              <a:t>Can also default construct (value initialization)</a:t>
            </a:r>
          </a:p>
          <a:p>
            <a:pPr lvl="1" eaLnBrk="1" hangingPunct="1"/>
            <a:r>
              <a:rPr lang="en-US" altLang="en-US"/>
              <a:t>Can also construct with two values</a:t>
            </a:r>
          </a:p>
          <a:p>
            <a:pPr lvl="1" eaLnBrk="1" hangingPunct="1"/>
            <a:r>
              <a:rPr lang="en-US" altLang="en-US"/>
              <a:t>Can also use special </a:t>
            </a:r>
            <a:r>
              <a:rPr lang="en-US" altLang="en-US" b="1">
                <a:solidFill>
                  <a:schemeClr val="accent2"/>
                </a:solidFill>
                <a:latin typeface="Courier New" panose="02070309020205020404" pitchFamily="49" charset="0"/>
              </a:rPr>
              <a:t>make_pair </a:t>
            </a:r>
            <a:r>
              <a:rPr lang="en-US" altLang="en-US"/>
              <a:t>function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C71AD7D5-9E2B-43FE-8ECA-904BFEAA0C14}"/>
              </a:ext>
            </a:extLst>
          </p:cNvPr>
          <p:cNvSpPr>
            <a:spLocks noGrp="1" noChangeArrowheads="1"/>
          </p:cNvSpPr>
          <p:nvPr>
            <p:ph type="title"/>
          </p:nvPr>
        </p:nvSpPr>
        <p:spPr>
          <a:xfrm>
            <a:off x="1524000" y="0"/>
            <a:ext cx="9144000" cy="533400"/>
          </a:xfrm>
        </p:spPr>
        <p:txBody>
          <a:bodyPr/>
          <a:lstStyle/>
          <a:p>
            <a:pPr eaLnBrk="1" hangingPunct="1"/>
            <a:r>
              <a:rPr lang="en-US" altLang="en-US" sz="3200">
                <a:solidFill>
                  <a:srgbClr val="FF0000"/>
                </a:solidFill>
              </a:rPr>
              <a:t>Associative Containers</a:t>
            </a:r>
            <a:r>
              <a:rPr lang="ja-JP" altLang="en-US" sz="3200">
                <a:solidFill>
                  <a:srgbClr val="FF0000"/>
                </a:solidFill>
              </a:rPr>
              <a:t>’</a:t>
            </a:r>
            <a:r>
              <a:rPr lang="en-US" altLang="ja-JP" sz="3200">
                <a:solidFill>
                  <a:srgbClr val="FF0000"/>
                </a:solidFill>
              </a:rPr>
              <a:t> Associated Types</a:t>
            </a:r>
            <a:endParaRPr lang="en-US" altLang="en-US" sz="3200">
              <a:solidFill>
                <a:srgbClr val="FF0000"/>
              </a:solidFill>
            </a:endParaRPr>
          </a:p>
        </p:txBody>
      </p:sp>
      <p:sp>
        <p:nvSpPr>
          <p:cNvPr id="15362" name="Rectangle 3">
            <a:extLst>
              <a:ext uri="{FF2B5EF4-FFF2-40B4-BE49-F238E27FC236}">
                <a16:creationId xmlns:a16="http://schemas.microsoft.com/office/drawing/2014/main" id="{E87A41EF-5F0F-4324-8ACC-8234DFBDFEC3}"/>
              </a:ext>
            </a:extLst>
          </p:cNvPr>
          <p:cNvSpPr>
            <a:spLocks noGrp="1" noChangeArrowheads="1"/>
          </p:cNvSpPr>
          <p:nvPr>
            <p:ph type="body" idx="1"/>
          </p:nvPr>
        </p:nvSpPr>
        <p:spPr>
          <a:xfrm>
            <a:off x="1524000" y="457200"/>
            <a:ext cx="9144000" cy="5943600"/>
          </a:xfrm>
        </p:spPr>
        <p:txBody>
          <a:bodyPr/>
          <a:lstStyle/>
          <a:p>
            <a:pPr eaLnBrk="1" hangingPunct="1"/>
            <a:r>
              <a:rPr lang="en-US" altLang="en-US"/>
              <a:t>Associative containers declare additional types</a:t>
            </a:r>
          </a:p>
          <a:p>
            <a:pPr lvl="1" eaLnBrk="1" hangingPunct="1"/>
            <a:r>
              <a:rPr lang="en-US" altLang="en-US"/>
              <a:t>A </a:t>
            </a:r>
            <a:r>
              <a:rPr lang="en-US" altLang="en-US" b="1">
                <a:solidFill>
                  <a:schemeClr val="accent2"/>
                </a:solidFill>
                <a:latin typeface="Courier New" panose="02070309020205020404" pitchFamily="49" charset="0"/>
              </a:rPr>
              <a:t>key_type</a:t>
            </a:r>
            <a:r>
              <a:rPr lang="en-US" altLang="en-US"/>
              <a:t> gives the type of keys the container holds</a:t>
            </a:r>
          </a:p>
          <a:p>
            <a:pPr lvl="1" eaLnBrk="1" hangingPunct="1"/>
            <a:r>
              <a:rPr lang="en-US" altLang="en-US"/>
              <a:t>A </a:t>
            </a:r>
            <a:r>
              <a:rPr lang="en-US" altLang="en-US" b="1">
                <a:solidFill>
                  <a:schemeClr val="accent2"/>
                </a:solidFill>
                <a:latin typeface="Courier New" panose="02070309020205020404" pitchFamily="49" charset="0"/>
              </a:rPr>
              <a:t>value_type</a:t>
            </a:r>
            <a:r>
              <a:rPr lang="en-US" altLang="en-US"/>
              <a:t> gives the type of values the container holds</a:t>
            </a:r>
          </a:p>
          <a:p>
            <a:pPr lvl="1" eaLnBrk="1" hangingPunct="1"/>
            <a:r>
              <a:rPr lang="en-US" altLang="en-US"/>
              <a:t>A </a:t>
            </a:r>
            <a:r>
              <a:rPr lang="en-US" altLang="en-US" b="1">
                <a:solidFill>
                  <a:schemeClr val="accent2"/>
                </a:solidFill>
                <a:latin typeface="Courier New" panose="02070309020205020404" pitchFamily="49" charset="0"/>
              </a:rPr>
              <a:t>mapped_type</a:t>
            </a:r>
            <a:r>
              <a:rPr lang="en-US" altLang="en-US"/>
              <a:t> gives type associated with key (maps only)</a:t>
            </a:r>
          </a:p>
          <a:p>
            <a:pPr lvl="4" eaLnBrk="1" hangingPunct="1"/>
            <a:endParaRPr lang="en-US" altLang="en-US" sz="1600"/>
          </a:p>
          <a:p>
            <a:pPr eaLnBrk="1" hangingPunct="1"/>
            <a:r>
              <a:rPr lang="en-US" altLang="en-US"/>
              <a:t>Examples for sets (key and value types are the same)</a:t>
            </a:r>
          </a:p>
          <a:p>
            <a:pPr lvl="1" eaLnBrk="1" hangingPunct="1"/>
            <a:r>
              <a:rPr lang="en-US" altLang="en-US"/>
              <a:t>Associated type </a:t>
            </a:r>
            <a:r>
              <a:rPr lang="en-US" altLang="en-US" b="1">
                <a:solidFill>
                  <a:schemeClr val="accent2"/>
                </a:solidFill>
                <a:latin typeface="Courier New" panose="02070309020205020404" pitchFamily="49" charset="0"/>
              </a:rPr>
              <a:t>set&lt;int&gt;::key_type</a:t>
            </a:r>
            <a:r>
              <a:rPr lang="en-US" altLang="en-US"/>
              <a:t> is </a:t>
            </a:r>
            <a:r>
              <a:rPr lang="en-US" altLang="en-US" b="1">
                <a:solidFill>
                  <a:schemeClr val="accent2"/>
                </a:solidFill>
                <a:latin typeface="Courier New" panose="02070309020205020404" pitchFamily="49" charset="0"/>
              </a:rPr>
              <a:t>int</a:t>
            </a:r>
            <a:r>
              <a:rPr lang="en-US" altLang="en-US"/>
              <a:t>, as is </a:t>
            </a:r>
            <a:r>
              <a:rPr lang="en-US" altLang="en-US" b="1">
                <a:solidFill>
                  <a:schemeClr val="accent2"/>
                </a:solidFill>
                <a:latin typeface="Courier New" panose="02070309020205020404" pitchFamily="49" charset="0"/>
              </a:rPr>
              <a:t>set&lt;int&gt;::value_type</a:t>
            </a:r>
          </a:p>
          <a:p>
            <a:pPr lvl="4" eaLnBrk="1" hangingPunct="1"/>
            <a:endParaRPr lang="en-US" altLang="en-US" sz="1600" b="1">
              <a:solidFill>
                <a:schemeClr val="accent2"/>
              </a:solidFill>
              <a:latin typeface="Courier New" panose="02070309020205020404" pitchFamily="49" charset="0"/>
            </a:endParaRPr>
          </a:p>
          <a:p>
            <a:pPr eaLnBrk="1" hangingPunct="1"/>
            <a:r>
              <a:rPr lang="en-US" altLang="en-US"/>
              <a:t>Examples for maps (note key becomes const in value)</a:t>
            </a:r>
          </a:p>
          <a:p>
            <a:pPr lvl="1" eaLnBrk="1" hangingPunct="1"/>
            <a:r>
              <a:rPr lang="en-US" altLang="en-US"/>
              <a:t>Associated type </a:t>
            </a:r>
            <a:r>
              <a:rPr lang="en-US" altLang="en-US" b="1">
                <a:solidFill>
                  <a:schemeClr val="accent2"/>
                </a:solidFill>
                <a:latin typeface="Courier New" panose="02070309020205020404" pitchFamily="49" charset="0"/>
              </a:rPr>
              <a:t>map&lt;int, string&gt;::key_type</a:t>
            </a:r>
            <a:r>
              <a:rPr lang="en-US" altLang="en-US"/>
              <a:t> is </a:t>
            </a:r>
            <a:r>
              <a:rPr lang="en-US" altLang="en-US" b="1">
                <a:solidFill>
                  <a:schemeClr val="accent2"/>
                </a:solidFill>
                <a:latin typeface="Courier New" panose="02070309020205020404" pitchFamily="49" charset="0"/>
              </a:rPr>
              <a:t>int</a:t>
            </a:r>
            <a:endParaRPr lang="en-US" altLang="en-US"/>
          </a:p>
          <a:p>
            <a:pPr lvl="1" eaLnBrk="1" hangingPunct="1"/>
            <a:r>
              <a:rPr lang="en-US" altLang="en-US"/>
              <a:t>Type </a:t>
            </a:r>
            <a:r>
              <a:rPr lang="en-US" altLang="en-US" b="1">
                <a:solidFill>
                  <a:schemeClr val="accent2"/>
                </a:solidFill>
                <a:latin typeface="Courier New" panose="02070309020205020404" pitchFamily="49" charset="0"/>
              </a:rPr>
              <a:t>map&lt;int, string&gt;::mapped_type</a:t>
            </a:r>
            <a:r>
              <a:rPr lang="en-US" altLang="en-US"/>
              <a:t> is </a:t>
            </a:r>
            <a:r>
              <a:rPr lang="en-US" altLang="en-US" b="1">
                <a:solidFill>
                  <a:schemeClr val="accent2"/>
                </a:solidFill>
                <a:latin typeface="Courier New" panose="02070309020205020404" pitchFamily="49" charset="0"/>
              </a:rPr>
              <a:t>string</a:t>
            </a:r>
            <a:r>
              <a:rPr lang="en-US" altLang="en-US"/>
              <a:t> </a:t>
            </a:r>
          </a:p>
          <a:p>
            <a:pPr lvl="1" eaLnBrk="1" hangingPunct="1"/>
            <a:r>
              <a:rPr lang="en-US" altLang="en-US"/>
              <a:t>Associated type </a:t>
            </a:r>
            <a:r>
              <a:rPr lang="en-US" altLang="en-US" b="1">
                <a:solidFill>
                  <a:schemeClr val="accent2"/>
                </a:solidFill>
                <a:latin typeface="Courier New" panose="02070309020205020404" pitchFamily="49" charset="0"/>
              </a:rPr>
              <a:t>map&lt;int, string&gt;::value_type</a:t>
            </a:r>
            <a:r>
              <a:rPr lang="en-US" altLang="en-US"/>
              <a:t> is </a:t>
            </a:r>
            <a:r>
              <a:rPr lang="en-US" altLang="en-US" b="1">
                <a:solidFill>
                  <a:schemeClr val="accent2"/>
                </a:solidFill>
                <a:latin typeface="Courier New" panose="02070309020205020404" pitchFamily="49" charset="0"/>
              </a:rPr>
              <a:t>pair&lt;const int, string&gt;</a:t>
            </a:r>
            <a:r>
              <a:rPr lang="en-US" altLang="en-US"/>
              <a:t> </a:t>
            </a:r>
            <a:endParaRPr lang="en-US" altLang="en-US" b="1">
              <a:solidFill>
                <a:schemeClr val="accent2"/>
              </a:solidFill>
              <a:latin typeface="Courier New" panose="02070309020205020404" pitchFamily="49" charset="0"/>
            </a:endParaRPr>
          </a:p>
          <a:p>
            <a:pPr lvl="2" eaLnBrk="1" hangingPunct="1">
              <a:buFontTx/>
              <a:buNone/>
            </a:pP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C23DB25D-025F-4D2E-91B4-01169609211E}"/>
              </a:ext>
            </a:extLst>
          </p:cNvPr>
          <p:cNvSpPr>
            <a:spLocks noGrp="1" noChangeArrowheads="1"/>
          </p:cNvSpPr>
          <p:nvPr>
            <p:ph type="title"/>
          </p:nvPr>
        </p:nvSpPr>
        <p:spPr>
          <a:xfrm>
            <a:off x="2209800" y="76200"/>
            <a:ext cx="7772400" cy="381000"/>
          </a:xfrm>
        </p:spPr>
        <p:txBody>
          <a:bodyPr>
            <a:normAutofit fontScale="90000"/>
          </a:bodyPr>
          <a:lstStyle/>
          <a:p>
            <a:pPr eaLnBrk="1" hangingPunct="1"/>
            <a:r>
              <a:rPr lang="en-US" altLang="en-US" sz="3200">
                <a:solidFill>
                  <a:srgbClr val="FF0000"/>
                </a:solidFill>
              </a:rPr>
              <a:t>Iteration Through Associative Containers</a:t>
            </a:r>
          </a:p>
        </p:txBody>
      </p:sp>
      <p:sp>
        <p:nvSpPr>
          <p:cNvPr id="16386" name="Rectangle 3">
            <a:extLst>
              <a:ext uri="{FF2B5EF4-FFF2-40B4-BE49-F238E27FC236}">
                <a16:creationId xmlns:a16="http://schemas.microsoft.com/office/drawing/2014/main" id="{7571BD55-E380-4835-98DF-43302EF5F3EE}"/>
              </a:ext>
            </a:extLst>
          </p:cNvPr>
          <p:cNvSpPr>
            <a:spLocks noGrp="1" noChangeArrowheads="1"/>
          </p:cNvSpPr>
          <p:nvPr>
            <p:ph type="body" idx="1"/>
          </p:nvPr>
        </p:nvSpPr>
        <p:spPr>
          <a:xfrm>
            <a:off x="1524000" y="3200400"/>
            <a:ext cx="9144000" cy="3200400"/>
          </a:xfrm>
        </p:spPr>
        <p:txBody>
          <a:bodyPr/>
          <a:lstStyle/>
          <a:p>
            <a:pPr eaLnBrk="1" hangingPunct="1"/>
            <a:r>
              <a:rPr lang="en-US" altLang="en-US"/>
              <a:t>Iteration is bi-directional</a:t>
            </a:r>
          </a:p>
          <a:p>
            <a:pPr lvl="1" eaLnBrk="1" hangingPunct="1"/>
            <a:r>
              <a:rPr lang="en-US" altLang="en-US" sz="2000"/>
              <a:t>Can increment (e.g., </a:t>
            </a:r>
            <a:r>
              <a:rPr lang="en-US" altLang="en-US" sz="2000" b="1">
                <a:solidFill>
                  <a:schemeClr val="accent2"/>
                </a:solidFill>
                <a:latin typeface="Courier New" panose="02070309020205020404" pitchFamily="49" charset="0"/>
              </a:rPr>
              <a:t>++iter1</a:t>
            </a:r>
            <a:r>
              <a:rPr lang="en-US" altLang="en-US" sz="2000"/>
              <a:t>) or decrement (e.g., </a:t>
            </a:r>
            <a:r>
              <a:rPr lang="en-US" altLang="en-US" sz="2000" b="1">
                <a:solidFill>
                  <a:schemeClr val="accent2"/>
                </a:solidFill>
                <a:latin typeface="Courier New" panose="02070309020205020404" pitchFamily="49" charset="0"/>
              </a:rPr>
              <a:t>--iter1</a:t>
            </a:r>
            <a:r>
              <a:rPr lang="en-US" altLang="en-US" sz="2000"/>
              <a:t>) an iterator</a:t>
            </a:r>
          </a:p>
          <a:p>
            <a:pPr lvl="4" eaLnBrk="1" hangingPunct="1"/>
            <a:endParaRPr lang="en-US" altLang="en-US" sz="1200"/>
          </a:p>
          <a:p>
            <a:pPr eaLnBrk="1" hangingPunct="1"/>
            <a:r>
              <a:rPr lang="en-US" altLang="en-US"/>
              <a:t>Dereferencing gives read-only access to keys</a:t>
            </a:r>
          </a:p>
          <a:p>
            <a:pPr lvl="1" eaLnBrk="1" hangingPunct="1"/>
            <a:r>
              <a:rPr lang="en-US" altLang="en-US" sz="2000"/>
              <a:t>E.g., </a:t>
            </a:r>
            <a:r>
              <a:rPr lang="en-US" altLang="en-US" sz="2000" b="1">
                <a:solidFill>
                  <a:schemeClr val="accent2"/>
                </a:solidFill>
                <a:latin typeface="Courier New" panose="02070309020205020404" pitchFamily="49" charset="0"/>
              </a:rPr>
              <a:t>*iter1 = </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D</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a:t>
            </a:r>
            <a:r>
              <a:rPr lang="en-US" altLang="ja-JP" sz="2000"/>
              <a:t> or </a:t>
            </a:r>
            <a:r>
              <a:rPr lang="en-US" altLang="ja-JP" sz="2000" b="1">
                <a:solidFill>
                  <a:schemeClr val="accent2"/>
                </a:solidFill>
                <a:latin typeface="Courier New" panose="02070309020205020404" pitchFamily="49" charset="0"/>
              </a:rPr>
              <a:t>iter2-&gt;first = </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D</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a:t>
            </a:r>
            <a:r>
              <a:rPr lang="en-US" altLang="ja-JP" sz="2000"/>
              <a:t> are not allowed</a:t>
            </a:r>
          </a:p>
          <a:p>
            <a:pPr lvl="4" eaLnBrk="1" hangingPunct="1"/>
            <a:endParaRPr lang="en-US" altLang="en-US" sz="1200"/>
          </a:p>
          <a:p>
            <a:pPr eaLnBrk="1" hangingPunct="1"/>
            <a:r>
              <a:rPr lang="en-US" altLang="en-US"/>
              <a:t>But, can gain read-write access to mapped value</a:t>
            </a:r>
          </a:p>
          <a:p>
            <a:pPr lvl="1" eaLnBrk="1" hangingPunct="1"/>
            <a:r>
              <a:rPr lang="en-US" altLang="en-US" sz="2000"/>
              <a:t>E.g., </a:t>
            </a:r>
            <a:r>
              <a:rPr lang="en-US" altLang="en-US" sz="2000" b="1">
                <a:solidFill>
                  <a:schemeClr val="accent2"/>
                </a:solidFill>
                <a:latin typeface="Courier New" panose="02070309020205020404" pitchFamily="49" charset="0"/>
              </a:rPr>
              <a:t>iter2-&gt;second = 7;</a:t>
            </a:r>
            <a:r>
              <a:rPr lang="en-US" altLang="en-US" sz="2000"/>
              <a:t> is allowed</a:t>
            </a:r>
          </a:p>
          <a:p>
            <a:pPr lvl="1" eaLnBrk="1" hangingPunct="1"/>
            <a:endParaRPr lang="en-US" altLang="en-US" sz="2000"/>
          </a:p>
        </p:txBody>
      </p:sp>
      <p:sp>
        <p:nvSpPr>
          <p:cNvPr id="16387" name="Text Box 16">
            <a:extLst>
              <a:ext uri="{FF2B5EF4-FFF2-40B4-BE49-F238E27FC236}">
                <a16:creationId xmlns:a16="http://schemas.microsoft.com/office/drawing/2014/main" id="{B0B30017-2962-43DF-8BC8-2F988BAAD6EC}"/>
              </a:ext>
            </a:extLst>
          </p:cNvPr>
          <p:cNvSpPr txBox="1">
            <a:spLocks noChangeArrowheads="1"/>
          </p:cNvSpPr>
          <p:nvPr/>
        </p:nvSpPr>
        <p:spPr bwMode="auto">
          <a:xfrm>
            <a:off x="3962400" y="6858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1800">
                <a:solidFill>
                  <a:schemeClr val="accent2"/>
                </a:solidFill>
                <a:latin typeface="Tahoma" panose="020B0604030504040204" pitchFamily="34" charset="0"/>
              </a:rPr>
              <a:t>set</a:t>
            </a:r>
          </a:p>
        </p:txBody>
      </p:sp>
      <p:sp>
        <p:nvSpPr>
          <p:cNvPr id="16388" name="Line 17">
            <a:extLst>
              <a:ext uri="{FF2B5EF4-FFF2-40B4-BE49-F238E27FC236}">
                <a16:creationId xmlns:a16="http://schemas.microsoft.com/office/drawing/2014/main" id="{47B2D53D-A9F7-47DD-AEED-6167FF292A4A}"/>
              </a:ext>
            </a:extLst>
          </p:cNvPr>
          <p:cNvSpPr>
            <a:spLocks noChangeShapeType="1"/>
          </p:cNvSpPr>
          <p:nvPr/>
        </p:nvSpPr>
        <p:spPr bwMode="auto">
          <a:xfrm flipH="1">
            <a:off x="6781800" y="2514600"/>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89" name="Line 24">
            <a:extLst>
              <a:ext uri="{FF2B5EF4-FFF2-40B4-BE49-F238E27FC236}">
                <a16:creationId xmlns:a16="http://schemas.microsoft.com/office/drawing/2014/main" id="{3D56561D-64F0-4BB6-84A4-8CEA2E9B3E0F}"/>
              </a:ext>
            </a:extLst>
          </p:cNvPr>
          <p:cNvSpPr>
            <a:spLocks noChangeShapeType="1"/>
          </p:cNvSpPr>
          <p:nvPr/>
        </p:nvSpPr>
        <p:spPr bwMode="auto">
          <a:xfrm>
            <a:off x="8610600" y="2057400"/>
            <a:ext cx="3048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0" name="Line 25">
            <a:extLst>
              <a:ext uri="{FF2B5EF4-FFF2-40B4-BE49-F238E27FC236}">
                <a16:creationId xmlns:a16="http://schemas.microsoft.com/office/drawing/2014/main" id="{C4CE08AA-8DE3-4701-AD20-36A17C9305D3}"/>
              </a:ext>
            </a:extLst>
          </p:cNvPr>
          <p:cNvSpPr>
            <a:spLocks noChangeShapeType="1"/>
          </p:cNvSpPr>
          <p:nvPr/>
        </p:nvSpPr>
        <p:spPr bwMode="auto">
          <a:xfrm flipH="1">
            <a:off x="7696200" y="2057400"/>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1" name="Line 28">
            <a:extLst>
              <a:ext uri="{FF2B5EF4-FFF2-40B4-BE49-F238E27FC236}">
                <a16:creationId xmlns:a16="http://schemas.microsoft.com/office/drawing/2014/main" id="{C4ADC94B-9B8C-4630-BD02-D4FA760CC737}"/>
              </a:ext>
            </a:extLst>
          </p:cNvPr>
          <p:cNvSpPr>
            <a:spLocks noChangeShapeType="1"/>
          </p:cNvSpPr>
          <p:nvPr/>
        </p:nvSpPr>
        <p:spPr bwMode="auto">
          <a:xfrm>
            <a:off x="7696200" y="2514600"/>
            <a:ext cx="3048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2" name="Text Box 38">
            <a:extLst>
              <a:ext uri="{FF2B5EF4-FFF2-40B4-BE49-F238E27FC236}">
                <a16:creationId xmlns:a16="http://schemas.microsoft.com/office/drawing/2014/main" id="{A03703EA-21F1-477C-8F0A-708E1FA3754E}"/>
              </a:ext>
            </a:extLst>
          </p:cNvPr>
          <p:cNvSpPr txBox="1">
            <a:spLocks noChangeArrowheads="1"/>
          </p:cNvSpPr>
          <p:nvPr/>
        </p:nvSpPr>
        <p:spPr bwMode="auto">
          <a:xfrm>
            <a:off x="3962400" y="16906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1800">
                <a:solidFill>
                  <a:schemeClr val="accent2"/>
                </a:solidFill>
                <a:latin typeface="Tahoma" panose="020B0604030504040204" pitchFamily="34" charset="0"/>
              </a:rPr>
              <a:t>multiset</a:t>
            </a:r>
          </a:p>
        </p:txBody>
      </p:sp>
      <p:sp>
        <p:nvSpPr>
          <p:cNvPr id="16393" name="Text Box 39">
            <a:extLst>
              <a:ext uri="{FF2B5EF4-FFF2-40B4-BE49-F238E27FC236}">
                <a16:creationId xmlns:a16="http://schemas.microsoft.com/office/drawing/2014/main" id="{3E0790A0-4E59-49E4-835B-FDA53BD37D1F}"/>
              </a:ext>
            </a:extLst>
          </p:cNvPr>
          <p:cNvSpPr txBox="1">
            <a:spLocks noChangeArrowheads="1"/>
          </p:cNvSpPr>
          <p:nvPr/>
        </p:nvSpPr>
        <p:spPr bwMode="auto">
          <a:xfrm>
            <a:off x="8686800" y="696914"/>
            <a:ext cx="76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1800">
                <a:solidFill>
                  <a:schemeClr val="accent2"/>
                </a:solidFill>
                <a:latin typeface="Tahoma" panose="020B0604030504040204" pitchFamily="34" charset="0"/>
              </a:rPr>
              <a:t>map</a:t>
            </a:r>
          </a:p>
        </p:txBody>
      </p:sp>
      <p:sp>
        <p:nvSpPr>
          <p:cNvPr id="16394" name="Text Box 40">
            <a:extLst>
              <a:ext uri="{FF2B5EF4-FFF2-40B4-BE49-F238E27FC236}">
                <a16:creationId xmlns:a16="http://schemas.microsoft.com/office/drawing/2014/main" id="{B34271D3-E04F-47CB-9E48-64185CDD60F5}"/>
              </a:ext>
            </a:extLst>
          </p:cNvPr>
          <p:cNvSpPr txBox="1">
            <a:spLocks noChangeArrowheads="1"/>
          </p:cNvSpPr>
          <p:nvPr/>
        </p:nvSpPr>
        <p:spPr bwMode="auto">
          <a:xfrm>
            <a:off x="8686800" y="16906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1800">
                <a:solidFill>
                  <a:schemeClr val="accent2"/>
                </a:solidFill>
                <a:latin typeface="Tahoma" panose="020B0604030504040204" pitchFamily="34" charset="0"/>
              </a:rPr>
              <a:t>multimap</a:t>
            </a:r>
          </a:p>
        </p:txBody>
      </p:sp>
      <p:sp>
        <p:nvSpPr>
          <p:cNvPr id="16395" name="Rectangle 30">
            <a:extLst>
              <a:ext uri="{FF2B5EF4-FFF2-40B4-BE49-F238E27FC236}">
                <a16:creationId xmlns:a16="http://schemas.microsoft.com/office/drawing/2014/main" id="{99FD3796-8138-41C2-97C5-C16872D355E9}"/>
              </a:ext>
            </a:extLst>
          </p:cNvPr>
          <p:cNvSpPr>
            <a:spLocks noChangeArrowheads="1"/>
          </p:cNvSpPr>
          <p:nvPr/>
        </p:nvSpPr>
        <p:spPr bwMode="auto">
          <a:xfrm>
            <a:off x="7391400" y="22860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2</a:t>
            </a:r>
          </a:p>
        </p:txBody>
      </p:sp>
      <p:sp>
        <p:nvSpPr>
          <p:cNvPr id="16396" name="Rectangle 4">
            <a:extLst>
              <a:ext uri="{FF2B5EF4-FFF2-40B4-BE49-F238E27FC236}">
                <a16:creationId xmlns:a16="http://schemas.microsoft.com/office/drawing/2014/main" id="{FC8C8383-CE8C-4890-9A5B-442C6EDD6270}"/>
              </a:ext>
            </a:extLst>
          </p:cNvPr>
          <p:cNvSpPr>
            <a:spLocks noChangeArrowheads="1"/>
          </p:cNvSpPr>
          <p:nvPr/>
        </p:nvSpPr>
        <p:spPr bwMode="auto">
          <a:xfrm>
            <a:off x="7086600" y="2286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B</a:t>
            </a:r>
          </a:p>
        </p:txBody>
      </p:sp>
      <p:sp>
        <p:nvSpPr>
          <p:cNvPr id="16397" name="Rectangle 30">
            <a:extLst>
              <a:ext uri="{FF2B5EF4-FFF2-40B4-BE49-F238E27FC236}">
                <a16:creationId xmlns:a16="http://schemas.microsoft.com/office/drawing/2014/main" id="{FBD3BB9D-F1C0-4965-9742-F1E008EB9685}"/>
              </a:ext>
            </a:extLst>
          </p:cNvPr>
          <p:cNvSpPr>
            <a:spLocks noChangeArrowheads="1"/>
          </p:cNvSpPr>
          <p:nvPr/>
        </p:nvSpPr>
        <p:spPr bwMode="auto">
          <a:xfrm>
            <a:off x="6477000" y="27432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3</a:t>
            </a:r>
          </a:p>
        </p:txBody>
      </p:sp>
      <p:sp>
        <p:nvSpPr>
          <p:cNvPr id="16398" name="Rectangle 4">
            <a:extLst>
              <a:ext uri="{FF2B5EF4-FFF2-40B4-BE49-F238E27FC236}">
                <a16:creationId xmlns:a16="http://schemas.microsoft.com/office/drawing/2014/main" id="{23D9119B-7D9C-484E-9DD6-B3577D797B1F}"/>
              </a:ext>
            </a:extLst>
          </p:cNvPr>
          <p:cNvSpPr>
            <a:spLocks noChangeArrowheads="1"/>
          </p:cNvSpPr>
          <p:nvPr/>
        </p:nvSpPr>
        <p:spPr bwMode="auto">
          <a:xfrm>
            <a:off x="6172200" y="2743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A</a:t>
            </a:r>
          </a:p>
        </p:txBody>
      </p:sp>
      <p:sp>
        <p:nvSpPr>
          <p:cNvPr id="16399" name="Rectangle 30">
            <a:extLst>
              <a:ext uri="{FF2B5EF4-FFF2-40B4-BE49-F238E27FC236}">
                <a16:creationId xmlns:a16="http://schemas.microsoft.com/office/drawing/2014/main" id="{CAB35C0C-0BD5-4C95-A04A-677DC6BC5C1E}"/>
              </a:ext>
            </a:extLst>
          </p:cNvPr>
          <p:cNvSpPr>
            <a:spLocks noChangeArrowheads="1"/>
          </p:cNvSpPr>
          <p:nvPr/>
        </p:nvSpPr>
        <p:spPr bwMode="auto">
          <a:xfrm>
            <a:off x="8305800" y="28194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5</a:t>
            </a:r>
          </a:p>
        </p:txBody>
      </p:sp>
      <p:sp>
        <p:nvSpPr>
          <p:cNvPr id="16400" name="Rectangle 4">
            <a:extLst>
              <a:ext uri="{FF2B5EF4-FFF2-40B4-BE49-F238E27FC236}">
                <a16:creationId xmlns:a16="http://schemas.microsoft.com/office/drawing/2014/main" id="{67FC5576-C324-4CB8-93F3-BE6511A01E1A}"/>
              </a:ext>
            </a:extLst>
          </p:cNvPr>
          <p:cNvSpPr>
            <a:spLocks noChangeArrowheads="1"/>
          </p:cNvSpPr>
          <p:nvPr/>
        </p:nvSpPr>
        <p:spPr bwMode="auto">
          <a:xfrm>
            <a:off x="8001000" y="2819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C</a:t>
            </a:r>
          </a:p>
        </p:txBody>
      </p:sp>
      <p:sp>
        <p:nvSpPr>
          <p:cNvPr id="16401" name="Rectangle 30">
            <a:extLst>
              <a:ext uri="{FF2B5EF4-FFF2-40B4-BE49-F238E27FC236}">
                <a16:creationId xmlns:a16="http://schemas.microsoft.com/office/drawing/2014/main" id="{A0DF9E01-C65C-4ED2-90CF-0B8B2FCD2AD6}"/>
              </a:ext>
            </a:extLst>
          </p:cNvPr>
          <p:cNvSpPr>
            <a:spLocks noChangeArrowheads="1"/>
          </p:cNvSpPr>
          <p:nvPr/>
        </p:nvSpPr>
        <p:spPr bwMode="auto">
          <a:xfrm>
            <a:off x="8305800" y="18288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2</a:t>
            </a:r>
          </a:p>
        </p:txBody>
      </p:sp>
      <p:sp>
        <p:nvSpPr>
          <p:cNvPr id="16402" name="Rectangle 4">
            <a:extLst>
              <a:ext uri="{FF2B5EF4-FFF2-40B4-BE49-F238E27FC236}">
                <a16:creationId xmlns:a16="http://schemas.microsoft.com/office/drawing/2014/main" id="{286BDE9B-08CF-4A52-9E3F-2A01013ECEFD}"/>
              </a:ext>
            </a:extLst>
          </p:cNvPr>
          <p:cNvSpPr>
            <a:spLocks noChangeArrowheads="1"/>
          </p:cNvSpPr>
          <p:nvPr/>
        </p:nvSpPr>
        <p:spPr bwMode="auto">
          <a:xfrm>
            <a:off x="8001000" y="18288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C</a:t>
            </a:r>
          </a:p>
        </p:txBody>
      </p:sp>
      <p:sp>
        <p:nvSpPr>
          <p:cNvPr id="16403" name="Rectangle 30">
            <a:extLst>
              <a:ext uri="{FF2B5EF4-FFF2-40B4-BE49-F238E27FC236}">
                <a16:creationId xmlns:a16="http://schemas.microsoft.com/office/drawing/2014/main" id="{9257D078-7008-4158-B308-329CB2C3474F}"/>
              </a:ext>
            </a:extLst>
          </p:cNvPr>
          <p:cNvSpPr>
            <a:spLocks noChangeArrowheads="1"/>
          </p:cNvSpPr>
          <p:nvPr/>
        </p:nvSpPr>
        <p:spPr bwMode="auto">
          <a:xfrm>
            <a:off x="9220200" y="23622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7</a:t>
            </a:r>
          </a:p>
        </p:txBody>
      </p:sp>
      <p:sp>
        <p:nvSpPr>
          <p:cNvPr id="16404" name="Rectangle 4">
            <a:extLst>
              <a:ext uri="{FF2B5EF4-FFF2-40B4-BE49-F238E27FC236}">
                <a16:creationId xmlns:a16="http://schemas.microsoft.com/office/drawing/2014/main" id="{703A6F2D-B12E-4769-AF9F-B5760A24782E}"/>
              </a:ext>
            </a:extLst>
          </p:cNvPr>
          <p:cNvSpPr>
            <a:spLocks noChangeArrowheads="1"/>
          </p:cNvSpPr>
          <p:nvPr/>
        </p:nvSpPr>
        <p:spPr bwMode="auto">
          <a:xfrm>
            <a:off x="8915400" y="2362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D</a:t>
            </a:r>
          </a:p>
        </p:txBody>
      </p:sp>
      <p:sp>
        <p:nvSpPr>
          <p:cNvPr id="16405" name="Line 17">
            <a:extLst>
              <a:ext uri="{FF2B5EF4-FFF2-40B4-BE49-F238E27FC236}">
                <a16:creationId xmlns:a16="http://schemas.microsoft.com/office/drawing/2014/main" id="{01A5D0D3-D5A5-4566-9023-AF473951DF10}"/>
              </a:ext>
            </a:extLst>
          </p:cNvPr>
          <p:cNvSpPr>
            <a:spLocks noChangeShapeType="1"/>
          </p:cNvSpPr>
          <p:nvPr/>
        </p:nvSpPr>
        <p:spPr bwMode="auto">
          <a:xfrm flipH="1">
            <a:off x="6781800" y="1447800"/>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6" name="Line 24">
            <a:extLst>
              <a:ext uri="{FF2B5EF4-FFF2-40B4-BE49-F238E27FC236}">
                <a16:creationId xmlns:a16="http://schemas.microsoft.com/office/drawing/2014/main" id="{D3BC2FBD-6C10-428B-AE14-6373D24FC27C}"/>
              </a:ext>
            </a:extLst>
          </p:cNvPr>
          <p:cNvSpPr>
            <a:spLocks noChangeShapeType="1"/>
          </p:cNvSpPr>
          <p:nvPr/>
        </p:nvSpPr>
        <p:spPr bwMode="auto">
          <a:xfrm>
            <a:off x="8610600" y="990600"/>
            <a:ext cx="3048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7" name="Line 25">
            <a:extLst>
              <a:ext uri="{FF2B5EF4-FFF2-40B4-BE49-F238E27FC236}">
                <a16:creationId xmlns:a16="http://schemas.microsoft.com/office/drawing/2014/main" id="{FEC55C65-627E-4AF9-A009-3B3BDC8F94F3}"/>
              </a:ext>
            </a:extLst>
          </p:cNvPr>
          <p:cNvSpPr>
            <a:spLocks noChangeShapeType="1"/>
          </p:cNvSpPr>
          <p:nvPr/>
        </p:nvSpPr>
        <p:spPr bwMode="auto">
          <a:xfrm flipH="1">
            <a:off x="7696200" y="990600"/>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8" name="Rectangle 30">
            <a:extLst>
              <a:ext uri="{FF2B5EF4-FFF2-40B4-BE49-F238E27FC236}">
                <a16:creationId xmlns:a16="http://schemas.microsoft.com/office/drawing/2014/main" id="{83C6B554-FD7A-412F-A710-6E71483E3FFE}"/>
              </a:ext>
            </a:extLst>
          </p:cNvPr>
          <p:cNvSpPr>
            <a:spLocks noChangeArrowheads="1"/>
          </p:cNvSpPr>
          <p:nvPr/>
        </p:nvSpPr>
        <p:spPr bwMode="auto">
          <a:xfrm>
            <a:off x="7391400" y="12192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2</a:t>
            </a:r>
          </a:p>
        </p:txBody>
      </p:sp>
      <p:sp>
        <p:nvSpPr>
          <p:cNvPr id="16409" name="Rectangle 4">
            <a:extLst>
              <a:ext uri="{FF2B5EF4-FFF2-40B4-BE49-F238E27FC236}">
                <a16:creationId xmlns:a16="http://schemas.microsoft.com/office/drawing/2014/main" id="{EEA266E1-E0A5-41CA-A4BF-733785E38F58}"/>
              </a:ext>
            </a:extLst>
          </p:cNvPr>
          <p:cNvSpPr>
            <a:spLocks noChangeArrowheads="1"/>
          </p:cNvSpPr>
          <p:nvPr/>
        </p:nvSpPr>
        <p:spPr bwMode="auto">
          <a:xfrm>
            <a:off x="7086600" y="1219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B</a:t>
            </a:r>
          </a:p>
        </p:txBody>
      </p:sp>
      <p:sp>
        <p:nvSpPr>
          <p:cNvPr id="16410" name="Rectangle 30">
            <a:extLst>
              <a:ext uri="{FF2B5EF4-FFF2-40B4-BE49-F238E27FC236}">
                <a16:creationId xmlns:a16="http://schemas.microsoft.com/office/drawing/2014/main" id="{683BA3C3-A45D-4E4A-9651-4D2371BD3133}"/>
              </a:ext>
            </a:extLst>
          </p:cNvPr>
          <p:cNvSpPr>
            <a:spLocks noChangeArrowheads="1"/>
          </p:cNvSpPr>
          <p:nvPr/>
        </p:nvSpPr>
        <p:spPr bwMode="auto">
          <a:xfrm>
            <a:off x="6477000" y="16764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3</a:t>
            </a:r>
          </a:p>
        </p:txBody>
      </p:sp>
      <p:sp>
        <p:nvSpPr>
          <p:cNvPr id="16411" name="Rectangle 4">
            <a:extLst>
              <a:ext uri="{FF2B5EF4-FFF2-40B4-BE49-F238E27FC236}">
                <a16:creationId xmlns:a16="http://schemas.microsoft.com/office/drawing/2014/main" id="{6353B992-46A3-4CB6-B0A5-2743605263AE}"/>
              </a:ext>
            </a:extLst>
          </p:cNvPr>
          <p:cNvSpPr>
            <a:spLocks noChangeArrowheads="1"/>
          </p:cNvSpPr>
          <p:nvPr/>
        </p:nvSpPr>
        <p:spPr bwMode="auto">
          <a:xfrm>
            <a:off x="6172200" y="1676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A</a:t>
            </a:r>
          </a:p>
        </p:txBody>
      </p:sp>
      <p:sp>
        <p:nvSpPr>
          <p:cNvPr id="16412" name="Rectangle 30">
            <a:extLst>
              <a:ext uri="{FF2B5EF4-FFF2-40B4-BE49-F238E27FC236}">
                <a16:creationId xmlns:a16="http://schemas.microsoft.com/office/drawing/2014/main" id="{E76F54F6-4810-49BC-A113-587613D699E8}"/>
              </a:ext>
            </a:extLst>
          </p:cNvPr>
          <p:cNvSpPr>
            <a:spLocks noChangeArrowheads="1"/>
          </p:cNvSpPr>
          <p:nvPr/>
        </p:nvSpPr>
        <p:spPr bwMode="auto">
          <a:xfrm>
            <a:off x="8305800" y="7620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2</a:t>
            </a:r>
          </a:p>
        </p:txBody>
      </p:sp>
      <p:sp>
        <p:nvSpPr>
          <p:cNvPr id="16413" name="Rectangle 4">
            <a:extLst>
              <a:ext uri="{FF2B5EF4-FFF2-40B4-BE49-F238E27FC236}">
                <a16:creationId xmlns:a16="http://schemas.microsoft.com/office/drawing/2014/main" id="{894C0109-F0AB-4173-B5B0-B2A3C338EDD3}"/>
              </a:ext>
            </a:extLst>
          </p:cNvPr>
          <p:cNvSpPr>
            <a:spLocks noChangeArrowheads="1"/>
          </p:cNvSpPr>
          <p:nvPr/>
        </p:nvSpPr>
        <p:spPr bwMode="auto">
          <a:xfrm>
            <a:off x="8001000" y="762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C</a:t>
            </a:r>
          </a:p>
        </p:txBody>
      </p:sp>
      <p:sp>
        <p:nvSpPr>
          <p:cNvPr id="16414" name="Rectangle 57">
            <a:extLst>
              <a:ext uri="{FF2B5EF4-FFF2-40B4-BE49-F238E27FC236}">
                <a16:creationId xmlns:a16="http://schemas.microsoft.com/office/drawing/2014/main" id="{438B4E9E-E5A8-4DB5-A192-B0141AA17C37}"/>
              </a:ext>
            </a:extLst>
          </p:cNvPr>
          <p:cNvSpPr>
            <a:spLocks noChangeArrowheads="1"/>
          </p:cNvSpPr>
          <p:nvPr/>
        </p:nvSpPr>
        <p:spPr bwMode="auto">
          <a:xfrm>
            <a:off x="9220200" y="12954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7</a:t>
            </a:r>
          </a:p>
        </p:txBody>
      </p:sp>
      <p:sp>
        <p:nvSpPr>
          <p:cNvPr id="16415" name="Rectangle 4">
            <a:extLst>
              <a:ext uri="{FF2B5EF4-FFF2-40B4-BE49-F238E27FC236}">
                <a16:creationId xmlns:a16="http://schemas.microsoft.com/office/drawing/2014/main" id="{EA441071-B991-4756-BE19-2B45CFD296F0}"/>
              </a:ext>
            </a:extLst>
          </p:cNvPr>
          <p:cNvSpPr>
            <a:spLocks noChangeArrowheads="1"/>
          </p:cNvSpPr>
          <p:nvPr/>
        </p:nvSpPr>
        <p:spPr bwMode="auto">
          <a:xfrm>
            <a:off x="8915400" y="1295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D</a:t>
            </a:r>
          </a:p>
        </p:txBody>
      </p:sp>
      <p:sp>
        <p:nvSpPr>
          <p:cNvPr id="16416" name="Line 17">
            <a:extLst>
              <a:ext uri="{FF2B5EF4-FFF2-40B4-BE49-F238E27FC236}">
                <a16:creationId xmlns:a16="http://schemas.microsoft.com/office/drawing/2014/main" id="{823CB811-EC1B-427E-AFED-AF282BDBEAA1}"/>
              </a:ext>
            </a:extLst>
          </p:cNvPr>
          <p:cNvSpPr>
            <a:spLocks noChangeShapeType="1"/>
          </p:cNvSpPr>
          <p:nvPr/>
        </p:nvSpPr>
        <p:spPr bwMode="auto">
          <a:xfrm flipH="1">
            <a:off x="2743200" y="2503488"/>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7" name="Line 24">
            <a:extLst>
              <a:ext uri="{FF2B5EF4-FFF2-40B4-BE49-F238E27FC236}">
                <a16:creationId xmlns:a16="http://schemas.microsoft.com/office/drawing/2014/main" id="{F15DE972-912D-4EF9-BD4D-935127E5BE7E}"/>
              </a:ext>
            </a:extLst>
          </p:cNvPr>
          <p:cNvSpPr>
            <a:spLocks noChangeShapeType="1"/>
          </p:cNvSpPr>
          <p:nvPr/>
        </p:nvSpPr>
        <p:spPr bwMode="auto">
          <a:xfrm>
            <a:off x="3962400" y="2046288"/>
            <a:ext cx="3048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8" name="Line 25">
            <a:extLst>
              <a:ext uri="{FF2B5EF4-FFF2-40B4-BE49-F238E27FC236}">
                <a16:creationId xmlns:a16="http://schemas.microsoft.com/office/drawing/2014/main" id="{D5E5FB04-4BF8-4DA0-BD73-D9C0A26300A2}"/>
              </a:ext>
            </a:extLst>
          </p:cNvPr>
          <p:cNvSpPr>
            <a:spLocks noChangeShapeType="1"/>
          </p:cNvSpPr>
          <p:nvPr/>
        </p:nvSpPr>
        <p:spPr bwMode="auto">
          <a:xfrm flipH="1">
            <a:off x="3352800" y="2046288"/>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9" name="Line 28">
            <a:extLst>
              <a:ext uri="{FF2B5EF4-FFF2-40B4-BE49-F238E27FC236}">
                <a16:creationId xmlns:a16="http://schemas.microsoft.com/office/drawing/2014/main" id="{F84CA3D6-7605-410B-AA0D-97C5E9A235A6}"/>
              </a:ext>
            </a:extLst>
          </p:cNvPr>
          <p:cNvSpPr>
            <a:spLocks noChangeShapeType="1"/>
          </p:cNvSpPr>
          <p:nvPr/>
        </p:nvSpPr>
        <p:spPr bwMode="auto">
          <a:xfrm>
            <a:off x="3352800" y="2503488"/>
            <a:ext cx="3048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20" name="Rectangle 4">
            <a:extLst>
              <a:ext uri="{FF2B5EF4-FFF2-40B4-BE49-F238E27FC236}">
                <a16:creationId xmlns:a16="http://schemas.microsoft.com/office/drawing/2014/main" id="{A0A7BD0A-4574-4402-9586-BE8826472D3E}"/>
              </a:ext>
            </a:extLst>
          </p:cNvPr>
          <p:cNvSpPr>
            <a:spLocks noChangeArrowheads="1"/>
          </p:cNvSpPr>
          <p:nvPr/>
        </p:nvSpPr>
        <p:spPr bwMode="auto">
          <a:xfrm>
            <a:off x="3048000" y="22748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B</a:t>
            </a:r>
          </a:p>
        </p:txBody>
      </p:sp>
      <p:sp>
        <p:nvSpPr>
          <p:cNvPr id="16421" name="Rectangle 4">
            <a:extLst>
              <a:ext uri="{FF2B5EF4-FFF2-40B4-BE49-F238E27FC236}">
                <a16:creationId xmlns:a16="http://schemas.microsoft.com/office/drawing/2014/main" id="{EDFFEABE-7836-4F71-8743-B48C9F7AD607}"/>
              </a:ext>
            </a:extLst>
          </p:cNvPr>
          <p:cNvSpPr>
            <a:spLocks noChangeArrowheads="1"/>
          </p:cNvSpPr>
          <p:nvPr/>
        </p:nvSpPr>
        <p:spPr bwMode="auto">
          <a:xfrm>
            <a:off x="2438400" y="27320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A</a:t>
            </a:r>
          </a:p>
        </p:txBody>
      </p:sp>
      <p:sp>
        <p:nvSpPr>
          <p:cNvPr id="16422" name="Rectangle 4">
            <a:extLst>
              <a:ext uri="{FF2B5EF4-FFF2-40B4-BE49-F238E27FC236}">
                <a16:creationId xmlns:a16="http://schemas.microsoft.com/office/drawing/2014/main" id="{7CF8A882-1B13-41BC-A305-C30735F400DA}"/>
              </a:ext>
            </a:extLst>
          </p:cNvPr>
          <p:cNvSpPr>
            <a:spLocks noChangeArrowheads="1"/>
          </p:cNvSpPr>
          <p:nvPr/>
        </p:nvSpPr>
        <p:spPr bwMode="auto">
          <a:xfrm>
            <a:off x="3657600" y="28082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C</a:t>
            </a:r>
          </a:p>
        </p:txBody>
      </p:sp>
      <p:sp>
        <p:nvSpPr>
          <p:cNvPr id="16423" name="Rectangle 4">
            <a:extLst>
              <a:ext uri="{FF2B5EF4-FFF2-40B4-BE49-F238E27FC236}">
                <a16:creationId xmlns:a16="http://schemas.microsoft.com/office/drawing/2014/main" id="{5516D665-312D-4E11-A7CD-9587092F8E2B}"/>
              </a:ext>
            </a:extLst>
          </p:cNvPr>
          <p:cNvSpPr>
            <a:spLocks noChangeArrowheads="1"/>
          </p:cNvSpPr>
          <p:nvPr/>
        </p:nvSpPr>
        <p:spPr bwMode="auto">
          <a:xfrm>
            <a:off x="3657600" y="18176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C</a:t>
            </a:r>
          </a:p>
        </p:txBody>
      </p:sp>
      <p:sp>
        <p:nvSpPr>
          <p:cNvPr id="16424" name="Rectangle 4">
            <a:extLst>
              <a:ext uri="{FF2B5EF4-FFF2-40B4-BE49-F238E27FC236}">
                <a16:creationId xmlns:a16="http://schemas.microsoft.com/office/drawing/2014/main" id="{F4A500BB-692E-4009-BFD0-55D7B5C3FD5C}"/>
              </a:ext>
            </a:extLst>
          </p:cNvPr>
          <p:cNvSpPr>
            <a:spLocks noChangeArrowheads="1"/>
          </p:cNvSpPr>
          <p:nvPr/>
        </p:nvSpPr>
        <p:spPr bwMode="auto">
          <a:xfrm>
            <a:off x="4267200" y="23510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D</a:t>
            </a:r>
          </a:p>
        </p:txBody>
      </p:sp>
      <p:sp>
        <p:nvSpPr>
          <p:cNvPr id="16425" name="Line 17">
            <a:extLst>
              <a:ext uri="{FF2B5EF4-FFF2-40B4-BE49-F238E27FC236}">
                <a16:creationId xmlns:a16="http://schemas.microsoft.com/office/drawing/2014/main" id="{F22F6DB3-1F26-41CE-89E7-5233AC781A13}"/>
              </a:ext>
            </a:extLst>
          </p:cNvPr>
          <p:cNvSpPr>
            <a:spLocks noChangeShapeType="1"/>
          </p:cNvSpPr>
          <p:nvPr/>
        </p:nvSpPr>
        <p:spPr bwMode="auto">
          <a:xfrm flipH="1">
            <a:off x="2743200" y="1436688"/>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26" name="Line 24">
            <a:extLst>
              <a:ext uri="{FF2B5EF4-FFF2-40B4-BE49-F238E27FC236}">
                <a16:creationId xmlns:a16="http://schemas.microsoft.com/office/drawing/2014/main" id="{1790358B-C1DA-47D1-8868-87491F96B3D9}"/>
              </a:ext>
            </a:extLst>
          </p:cNvPr>
          <p:cNvSpPr>
            <a:spLocks noChangeShapeType="1"/>
          </p:cNvSpPr>
          <p:nvPr/>
        </p:nvSpPr>
        <p:spPr bwMode="auto">
          <a:xfrm>
            <a:off x="3962400" y="979488"/>
            <a:ext cx="3048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27" name="Line 25">
            <a:extLst>
              <a:ext uri="{FF2B5EF4-FFF2-40B4-BE49-F238E27FC236}">
                <a16:creationId xmlns:a16="http://schemas.microsoft.com/office/drawing/2014/main" id="{40537946-D42B-48FA-893A-434505AD6DBA}"/>
              </a:ext>
            </a:extLst>
          </p:cNvPr>
          <p:cNvSpPr>
            <a:spLocks noChangeShapeType="1"/>
          </p:cNvSpPr>
          <p:nvPr/>
        </p:nvSpPr>
        <p:spPr bwMode="auto">
          <a:xfrm flipH="1">
            <a:off x="3352800" y="979488"/>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28" name="Rectangle 4">
            <a:extLst>
              <a:ext uri="{FF2B5EF4-FFF2-40B4-BE49-F238E27FC236}">
                <a16:creationId xmlns:a16="http://schemas.microsoft.com/office/drawing/2014/main" id="{36DDDD8F-4255-4C9B-8D6C-CAD4F2D8895E}"/>
              </a:ext>
            </a:extLst>
          </p:cNvPr>
          <p:cNvSpPr>
            <a:spLocks noChangeArrowheads="1"/>
          </p:cNvSpPr>
          <p:nvPr/>
        </p:nvSpPr>
        <p:spPr bwMode="auto">
          <a:xfrm>
            <a:off x="3048000" y="12080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B</a:t>
            </a:r>
          </a:p>
        </p:txBody>
      </p:sp>
      <p:sp>
        <p:nvSpPr>
          <p:cNvPr id="16429" name="Rectangle 4">
            <a:extLst>
              <a:ext uri="{FF2B5EF4-FFF2-40B4-BE49-F238E27FC236}">
                <a16:creationId xmlns:a16="http://schemas.microsoft.com/office/drawing/2014/main" id="{EAD50409-4D04-4F6D-95C1-E862BACE4C9B}"/>
              </a:ext>
            </a:extLst>
          </p:cNvPr>
          <p:cNvSpPr>
            <a:spLocks noChangeArrowheads="1"/>
          </p:cNvSpPr>
          <p:nvPr/>
        </p:nvSpPr>
        <p:spPr bwMode="auto">
          <a:xfrm>
            <a:off x="2438400" y="16652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A</a:t>
            </a:r>
          </a:p>
        </p:txBody>
      </p:sp>
      <p:sp>
        <p:nvSpPr>
          <p:cNvPr id="16430" name="Rectangle 4">
            <a:extLst>
              <a:ext uri="{FF2B5EF4-FFF2-40B4-BE49-F238E27FC236}">
                <a16:creationId xmlns:a16="http://schemas.microsoft.com/office/drawing/2014/main" id="{2E1C0ADD-2AF4-4689-BAE4-DB1FD48116C9}"/>
              </a:ext>
            </a:extLst>
          </p:cNvPr>
          <p:cNvSpPr>
            <a:spLocks noChangeArrowheads="1"/>
          </p:cNvSpPr>
          <p:nvPr/>
        </p:nvSpPr>
        <p:spPr bwMode="auto">
          <a:xfrm>
            <a:off x="3657600" y="7508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C</a:t>
            </a:r>
          </a:p>
        </p:txBody>
      </p:sp>
      <p:sp>
        <p:nvSpPr>
          <p:cNvPr id="16431" name="Rectangle 4">
            <a:extLst>
              <a:ext uri="{FF2B5EF4-FFF2-40B4-BE49-F238E27FC236}">
                <a16:creationId xmlns:a16="http://schemas.microsoft.com/office/drawing/2014/main" id="{DE915C98-991B-4ED8-A5D9-212BFB92ED2A}"/>
              </a:ext>
            </a:extLst>
          </p:cNvPr>
          <p:cNvSpPr>
            <a:spLocks noChangeArrowheads="1"/>
          </p:cNvSpPr>
          <p:nvPr/>
        </p:nvSpPr>
        <p:spPr bwMode="auto">
          <a:xfrm>
            <a:off x="4267200" y="12842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D</a:t>
            </a:r>
          </a:p>
        </p:txBody>
      </p:sp>
      <p:sp>
        <p:nvSpPr>
          <p:cNvPr id="16432" name="Text Box 38">
            <a:extLst>
              <a:ext uri="{FF2B5EF4-FFF2-40B4-BE49-F238E27FC236}">
                <a16:creationId xmlns:a16="http://schemas.microsoft.com/office/drawing/2014/main" id="{81B2C401-EA74-4258-A4F4-EA76AC738FDA}"/>
              </a:ext>
            </a:extLst>
          </p:cNvPr>
          <p:cNvSpPr txBox="1">
            <a:spLocks noChangeArrowheads="1"/>
          </p:cNvSpPr>
          <p:nvPr/>
        </p:nvSpPr>
        <p:spPr bwMode="auto">
          <a:xfrm>
            <a:off x="1828800" y="2147889"/>
            <a:ext cx="685800" cy="36988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1800">
                <a:solidFill>
                  <a:schemeClr val="accent2"/>
                </a:solidFill>
                <a:latin typeface="Tahoma" panose="020B0604030504040204" pitchFamily="34" charset="0"/>
              </a:rPr>
              <a:t>iter1</a:t>
            </a:r>
          </a:p>
        </p:txBody>
      </p:sp>
      <p:sp>
        <p:nvSpPr>
          <p:cNvPr id="16433" name="Line 17">
            <a:extLst>
              <a:ext uri="{FF2B5EF4-FFF2-40B4-BE49-F238E27FC236}">
                <a16:creationId xmlns:a16="http://schemas.microsoft.com/office/drawing/2014/main" id="{3D364D29-EAC5-4E83-A78E-E9BC551AD7F5}"/>
              </a:ext>
            </a:extLst>
          </p:cNvPr>
          <p:cNvSpPr>
            <a:spLocks noChangeShapeType="1"/>
          </p:cNvSpPr>
          <p:nvPr/>
        </p:nvSpPr>
        <p:spPr bwMode="auto">
          <a:xfrm flipH="1">
            <a:off x="2438400" y="2362200"/>
            <a:ext cx="609600" cy="0"/>
          </a:xfrm>
          <a:prstGeom prst="line">
            <a:avLst/>
          </a:prstGeom>
          <a:noFill/>
          <a:ln w="9525">
            <a:solidFill>
              <a:schemeClr val="tx1"/>
            </a:solidFill>
            <a:prstDash val="sys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6434" name="Text Box 38">
            <a:extLst>
              <a:ext uri="{FF2B5EF4-FFF2-40B4-BE49-F238E27FC236}">
                <a16:creationId xmlns:a16="http://schemas.microsoft.com/office/drawing/2014/main" id="{5EF7FA50-B6AB-40CF-9120-8A6D194772E5}"/>
              </a:ext>
            </a:extLst>
          </p:cNvPr>
          <p:cNvSpPr txBox="1">
            <a:spLocks noChangeArrowheads="1"/>
          </p:cNvSpPr>
          <p:nvPr/>
        </p:nvSpPr>
        <p:spPr bwMode="auto">
          <a:xfrm>
            <a:off x="5867400" y="1077914"/>
            <a:ext cx="685800" cy="36988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1800">
                <a:solidFill>
                  <a:schemeClr val="accent2"/>
                </a:solidFill>
                <a:latin typeface="Tahoma" panose="020B0604030504040204" pitchFamily="34" charset="0"/>
              </a:rPr>
              <a:t>iter2</a:t>
            </a:r>
          </a:p>
        </p:txBody>
      </p:sp>
      <p:sp>
        <p:nvSpPr>
          <p:cNvPr id="16435" name="Line 17">
            <a:extLst>
              <a:ext uri="{FF2B5EF4-FFF2-40B4-BE49-F238E27FC236}">
                <a16:creationId xmlns:a16="http://schemas.microsoft.com/office/drawing/2014/main" id="{C823876A-384F-4BC0-B5AF-DB9A4E3DDBB8}"/>
              </a:ext>
            </a:extLst>
          </p:cNvPr>
          <p:cNvSpPr>
            <a:spLocks noChangeShapeType="1"/>
          </p:cNvSpPr>
          <p:nvPr/>
        </p:nvSpPr>
        <p:spPr bwMode="auto">
          <a:xfrm flipH="1">
            <a:off x="6477000" y="1292225"/>
            <a:ext cx="609600" cy="0"/>
          </a:xfrm>
          <a:prstGeom prst="line">
            <a:avLst/>
          </a:prstGeom>
          <a:noFill/>
          <a:ln w="9525">
            <a:solidFill>
              <a:schemeClr val="tx1"/>
            </a:solidFill>
            <a:prstDash val="sys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4A3D891F-F14D-4E1E-B23A-E166339A2F30}"/>
              </a:ext>
            </a:extLst>
          </p:cNvPr>
          <p:cNvSpPr>
            <a:spLocks noGrp="1" noChangeArrowheads="1"/>
          </p:cNvSpPr>
          <p:nvPr>
            <p:ph type="title"/>
          </p:nvPr>
        </p:nvSpPr>
        <p:spPr>
          <a:xfrm>
            <a:off x="2209800" y="76200"/>
            <a:ext cx="7772400" cy="381000"/>
          </a:xfrm>
        </p:spPr>
        <p:txBody>
          <a:bodyPr>
            <a:normAutofit fontScale="90000"/>
          </a:bodyPr>
          <a:lstStyle/>
          <a:p>
            <a:pPr eaLnBrk="1" hangingPunct="1"/>
            <a:r>
              <a:rPr lang="en-US" altLang="en-US" sz="3200">
                <a:solidFill>
                  <a:srgbClr val="FF0000"/>
                </a:solidFill>
              </a:rPr>
              <a:t>Adding Elements to a Map or Set </a:t>
            </a:r>
          </a:p>
        </p:txBody>
      </p:sp>
      <p:sp>
        <p:nvSpPr>
          <p:cNvPr id="17410" name="Rectangle 3">
            <a:extLst>
              <a:ext uri="{FF2B5EF4-FFF2-40B4-BE49-F238E27FC236}">
                <a16:creationId xmlns:a16="http://schemas.microsoft.com/office/drawing/2014/main" id="{05949C0D-D12C-4A76-BD2E-667D66058A6C}"/>
              </a:ext>
            </a:extLst>
          </p:cNvPr>
          <p:cNvSpPr>
            <a:spLocks noGrp="1" noChangeArrowheads="1"/>
          </p:cNvSpPr>
          <p:nvPr>
            <p:ph type="body" idx="1"/>
          </p:nvPr>
        </p:nvSpPr>
        <p:spPr>
          <a:xfrm>
            <a:off x="1524000" y="3124200"/>
            <a:ext cx="9144000" cy="3048000"/>
          </a:xfrm>
        </p:spPr>
        <p:txBody>
          <a:bodyPr/>
          <a:lstStyle/>
          <a:p>
            <a:pPr eaLnBrk="1" hangingPunct="1"/>
            <a:r>
              <a:rPr lang="en-US" altLang="en-US"/>
              <a:t>Insert returns a pair (may also rebalance the tree)</a:t>
            </a:r>
          </a:p>
          <a:p>
            <a:pPr lvl="1" eaLnBrk="1" hangingPunct="1"/>
            <a:r>
              <a:rPr lang="en-US" altLang="en-US" sz="2000"/>
              <a:t>First part is an iterator to element, second is </a:t>
            </a:r>
            <a:r>
              <a:rPr lang="en-US" altLang="en-US" sz="2000" b="1">
                <a:solidFill>
                  <a:schemeClr val="accent2"/>
                </a:solidFill>
                <a:latin typeface="Courier New" panose="02070309020205020404" pitchFamily="49" charset="0"/>
              </a:rPr>
              <a:t>bool</a:t>
            </a:r>
            <a:r>
              <a:rPr lang="en-US" altLang="en-US" sz="2000"/>
              <a:t> (</a:t>
            </a:r>
            <a:r>
              <a:rPr lang="en-US" altLang="en-US" sz="2000" b="1">
                <a:solidFill>
                  <a:schemeClr val="accent2"/>
                </a:solidFill>
                <a:latin typeface="Courier New" panose="02070309020205020404" pitchFamily="49" charset="0"/>
              </a:rPr>
              <a:t>true</a:t>
            </a:r>
            <a:r>
              <a:rPr lang="en-US" altLang="en-US" sz="2000"/>
              <a:t> on success)</a:t>
            </a:r>
          </a:p>
          <a:p>
            <a:pPr lvl="1" eaLnBrk="1" hangingPunct="1"/>
            <a:r>
              <a:rPr lang="en-US" altLang="en-US" sz="2000"/>
              <a:t>Multimap or multiset insert just returns an iterator to inserted element </a:t>
            </a:r>
          </a:p>
          <a:p>
            <a:pPr eaLnBrk="1" hangingPunct="1"/>
            <a:r>
              <a:rPr lang="en-US" altLang="en-US"/>
              <a:t>For maps, insert takes a pair (several possible ways)</a:t>
            </a:r>
          </a:p>
          <a:p>
            <a:pPr lvl="1" eaLnBrk="1" hangingPunct="1"/>
            <a:r>
              <a:rPr lang="en-US" altLang="en-US" sz="2000"/>
              <a:t>E.g., </a:t>
            </a:r>
            <a:r>
              <a:rPr lang="en-US" altLang="en-US" sz="2000" b="1">
                <a:solidFill>
                  <a:schemeClr val="accent2"/>
                </a:solidFill>
                <a:latin typeface="Courier New" panose="02070309020205020404" pitchFamily="49" charset="0"/>
              </a:rPr>
              <a:t>m.insert({</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C</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 5});</a:t>
            </a:r>
            <a:r>
              <a:rPr lang="en-US" altLang="ja-JP" sz="2000"/>
              <a:t> if compiler supports list initialization</a:t>
            </a:r>
          </a:p>
          <a:p>
            <a:pPr lvl="1" eaLnBrk="1" hangingPunct="1"/>
            <a:r>
              <a:rPr lang="en-US" altLang="en-US" sz="2000"/>
              <a:t>E.g., </a:t>
            </a:r>
            <a:r>
              <a:rPr lang="en-US" altLang="en-US" sz="2000" b="1">
                <a:solidFill>
                  <a:schemeClr val="accent2"/>
                </a:solidFill>
                <a:latin typeface="Courier New" panose="02070309020205020404" pitchFamily="49" charset="0"/>
              </a:rPr>
              <a:t>m.insert(make_pair(</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C</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 5)); </a:t>
            </a:r>
          </a:p>
          <a:p>
            <a:pPr lvl="1" eaLnBrk="1" hangingPunct="1"/>
            <a:r>
              <a:rPr lang="en-US" altLang="en-US" sz="2000"/>
              <a:t>E.g., </a:t>
            </a:r>
            <a:r>
              <a:rPr lang="en-US" altLang="en-US" sz="2000" b="1">
                <a:solidFill>
                  <a:schemeClr val="accent2"/>
                </a:solidFill>
                <a:latin typeface="Courier New" panose="02070309020205020404" pitchFamily="49" charset="0"/>
              </a:rPr>
              <a:t>m.insert(pair&lt;string, int&gt;(</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C</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 5)); </a:t>
            </a:r>
          </a:p>
          <a:p>
            <a:pPr lvl="1" eaLnBrk="1" hangingPunct="1"/>
            <a:r>
              <a:rPr lang="en-US" altLang="en-US" sz="2000"/>
              <a:t>E.g., </a:t>
            </a:r>
            <a:r>
              <a:rPr lang="en-US" altLang="en-US" sz="2000" b="1">
                <a:solidFill>
                  <a:schemeClr val="accent2"/>
                </a:solidFill>
                <a:latin typeface="Courier New" panose="02070309020205020404" pitchFamily="49" charset="0"/>
              </a:rPr>
              <a:t>m.insert(map&lt;string, int&gt;::value_type(</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C</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 5)); </a:t>
            </a:r>
          </a:p>
          <a:p>
            <a:pPr lvl="1" eaLnBrk="1" hangingPunct="1"/>
            <a:endParaRPr lang="en-US" altLang="en-US" sz="2000" b="1">
              <a:solidFill>
                <a:schemeClr val="accent2"/>
              </a:solidFill>
              <a:latin typeface="Courier New" panose="02070309020205020404" pitchFamily="49" charset="0"/>
            </a:endParaRPr>
          </a:p>
          <a:p>
            <a:pPr lvl="1" eaLnBrk="1" hangingPunct="1"/>
            <a:endParaRPr lang="en-US" altLang="en-US" sz="2000"/>
          </a:p>
        </p:txBody>
      </p:sp>
      <p:sp>
        <p:nvSpPr>
          <p:cNvPr id="17411" name="Text Box 16">
            <a:extLst>
              <a:ext uri="{FF2B5EF4-FFF2-40B4-BE49-F238E27FC236}">
                <a16:creationId xmlns:a16="http://schemas.microsoft.com/office/drawing/2014/main" id="{8FA7EBA0-5C0F-4E47-8929-5BA011EA9AFA}"/>
              </a:ext>
            </a:extLst>
          </p:cNvPr>
          <p:cNvSpPr txBox="1">
            <a:spLocks noChangeArrowheads="1"/>
          </p:cNvSpPr>
          <p:nvPr/>
        </p:nvSpPr>
        <p:spPr bwMode="auto">
          <a:xfrm>
            <a:off x="3962400" y="6858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1800">
                <a:solidFill>
                  <a:schemeClr val="accent2"/>
                </a:solidFill>
                <a:latin typeface="Tahoma" panose="020B0604030504040204" pitchFamily="34" charset="0"/>
              </a:rPr>
              <a:t>set (before)</a:t>
            </a:r>
          </a:p>
        </p:txBody>
      </p:sp>
      <p:sp>
        <p:nvSpPr>
          <p:cNvPr id="17412" name="Line 17">
            <a:extLst>
              <a:ext uri="{FF2B5EF4-FFF2-40B4-BE49-F238E27FC236}">
                <a16:creationId xmlns:a16="http://schemas.microsoft.com/office/drawing/2014/main" id="{1DEDC997-2EEF-45B1-9739-9A10A71740A2}"/>
              </a:ext>
            </a:extLst>
          </p:cNvPr>
          <p:cNvSpPr>
            <a:spLocks noChangeShapeType="1"/>
          </p:cNvSpPr>
          <p:nvPr/>
        </p:nvSpPr>
        <p:spPr bwMode="auto">
          <a:xfrm flipH="1">
            <a:off x="6781800" y="2514600"/>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3" name="Line 24">
            <a:extLst>
              <a:ext uri="{FF2B5EF4-FFF2-40B4-BE49-F238E27FC236}">
                <a16:creationId xmlns:a16="http://schemas.microsoft.com/office/drawing/2014/main" id="{E021E38C-06A6-43AC-9A3D-FA4E14F59863}"/>
              </a:ext>
            </a:extLst>
          </p:cNvPr>
          <p:cNvSpPr>
            <a:spLocks noChangeShapeType="1"/>
          </p:cNvSpPr>
          <p:nvPr/>
        </p:nvSpPr>
        <p:spPr bwMode="auto">
          <a:xfrm>
            <a:off x="8610600" y="2057400"/>
            <a:ext cx="3048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4" name="Line 25">
            <a:extLst>
              <a:ext uri="{FF2B5EF4-FFF2-40B4-BE49-F238E27FC236}">
                <a16:creationId xmlns:a16="http://schemas.microsoft.com/office/drawing/2014/main" id="{4098C731-140B-4CE5-A3B6-A05B04AFA455}"/>
              </a:ext>
            </a:extLst>
          </p:cNvPr>
          <p:cNvSpPr>
            <a:spLocks noChangeShapeType="1"/>
          </p:cNvSpPr>
          <p:nvPr/>
        </p:nvSpPr>
        <p:spPr bwMode="auto">
          <a:xfrm flipH="1">
            <a:off x="7696200" y="2057400"/>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5" name="Line 28">
            <a:extLst>
              <a:ext uri="{FF2B5EF4-FFF2-40B4-BE49-F238E27FC236}">
                <a16:creationId xmlns:a16="http://schemas.microsoft.com/office/drawing/2014/main" id="{10E1D358-C6A7-427D-9633-52F8A3C8F2C7}"/>
              </a:ext>
            </a:extLst>
          </p:cNvPr>
          <p:cNvSpPr>
            <a:spLocks noChangeShapeType="1"/>
          </p:cNvSpPr>
          <p:nvPr/>
        </p:nvSpPr>
        <p:spPr bwMode="auto">
          <a:xfrm>
            <a:off x="7696200" y="2514600"/>
            <a:ext cx="3048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6" name="Text Box 38">
            <a:extLst>
              <a:ext uri="{FF2B5EF4-FFF2-40B4-BE49-F238E27FC236}">
                <a16:creationId xmlns:a16="http://schemas.microsoft.com/office/drawing/2014/main" id="{2596BCA9-2E00-40F2-8FCA-8D2BA03B5C0E}"/>
              </a:ext>
            </a:extLst>
          </p:cNvPr>
          <p:cNvSpPr txBox="1">
            <a:spLocks noChangeArrowheads="1"/>
          </p:cNvSpPr>
          <p:nvPr/>
        </p:nvSpPr>
        <p:spPr bwMode="auto">
          <a:xfrm>
            <a:off x="3962400" y="1690689"/>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1800">
                <a:solidFill>
                  <a:schemeClr val="accent2"/>
                </a:solidFill>
                <a:latin typeface="Tahoma" panose="020B0604030504040204" pitchFamily="34" charset="0"/>
              </a:rPr>
              <a:t>set (after)</a:t>
            </a:r>
          </a:p>
        </p:txBody>
      </p:sp>
      <p:sp>
        <p:nvSpPr>
          <p:cNvPr id="17417" name="Text Box 39">
            <a:extLst>
              <a:ext uri="{FF2B5EF4-FFF2-40B4-BE49-F238E27FC236}">
                <a16:creationId xmlns:a16="http://schemas.microsoft.com/office/drawing/2014/main" id="{56FE7E1E-2088-4BFE-B900-44E49D6787EE}"/>
              </a:ext>
            </a:extLst>
          </p:cNvPr>
          <p:cNvSpPr txBox="1">
            <a:spLocks noChangeArrowheads="1"/>
          </p:cNvSpPr>
          <p:nvPr/>
        </p:nvSpPr>
        <p:spPr bwMode="auto">
          <a:xfrm>
            <a:off x="8686800" y="696914"/>
            <a:ext cx="1981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1800">
                <a:solidFill>
                  <a:schemeClr val="accent2"/>
                </a:solidFill>
                <a:latin typeface="Tahoma" panose="020B0604030504040204" pitchFamily="34" charset="0"/>
              </a:rPr>
              <a:t>map (before)</a:t>
            </a:r>
          </a:p>
        </p:txBody>
      </p:sp>
      <p:sp>
        <p:nvSpPr>
          <p:cNvPr id="17418" name="Rectangle 30">
            <a:extLst>
              <a:ext uri="{FF2B5EF4-FFF2-40B4-BE49-F238E27FC236}">
                <a16:creationId xmlns:a16="http://schemas.microsoft.com/office/drawing/2014/main" id="{24930EE3-E4A0-443C-A013-5CDACE46C4EC}"/>
              </a:ext>
            </a:extLst>
          </p:cNvPr>
          <p:cNvSpPr>
            <a:spLocks noChangeArrowheads="1"/>
          </p:cNvSpPr>
          <p:nvPr/>
        </p:nvSpPr>
        <p:spPr bwMode="auto">
          <a:xfrm>
            <a:off x="7391400" y="22860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2</a:t>
            </a:r>
          </a:p>
        </p:txBody>
      </p:sp>
      <p:sp>
        <p:nvSpPr>
          <p:cNvPr id="17419" name="Rectangle 4">
            <a:extLst>
              <a:ext uri="{FF2B5EF4-FFF2-40B4-BE49-F238E27FC236}">
                <a16:creationId xmlns:a16="http://schemas.microsoft.com/office/drawing/2014/main" id="{CB7197A5-0BA4-4FDB-A5DA-32CF0FA2F1F2}"/>
              </a:ext>
            </a:extLst>
          </p:cNvPr>
          <p:cNvSpPr>
            <a:spLocks noChangeArrowheads="1"/>
          </p:cNvSpPr>
          <p:nvPr/>
        </p:nvSpPr>
        <p:spPr bwMode="auto">
          <a:xfrm>
            <a:off x="7086600" y="2286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B</a:t>
            </a:r>
          </a:p>
        </p:txBody>
      </p:sp>
      <p:sp>
        <p:nvSpPr>
          <p:cNvPr id="17420" name="Rectangle 30">
            <a:extLst>
              <a:ext uri="{FF2B5EF4-FFF2-40B4-BE49-F238E27FC236}">
                <a16:creationId xmlns:a16="http://schemas.microsoft.com/office/drawing/2014/main" id="{7C57EE40-65C4-4992-912B-E0AA1F777246}"/>
              </a:ext>
            </a:extLst>
          </p:cNvPr>
          <p:cNvSpPr>
            <a:spLocks noChangeArrowheads="1"/>
          </p:cNvSpPr>
          <p:nvPr/>
        </p:nvSpPr>
        <p:spPr bwMode="auto">
          <a:xfrm>
            <a:off x="6477000" y="27432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3</a:t>
            </a:r>
          </a:p>
        </p:txBody>
      </p:sp>
      <p:sp>
        <p:nvSpPr>
          <p:cNvPr id="17421" name="Rectangle 4">
            <a:extLst>
              <a:ext uri="{FF2B5EF4-FFF2-40B4-BE49-F238E27FC236}">
                <a16:creationId xmlns:a16="http://schemas.microsoft.com/office/drawing/2014/main" id="{A6F7D6F2-EFF2-49F4-9BB5-A9086D9FC1F5}"/>
              </a:ext>
            </a:extLst>
          </p:cNvPr>
          <p:cNvSpPr>
            <a:spLocks noChangeArrowheads="1"/>
          </p:cNvSpPr>
          <p:nvPr/>
        </p:nvSpPr>
        <p:spPr bwMode="auto">
          <a:xfrm>
            <a:off x="6172200" y="2743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A</a:t>
            </a:r>
          </a:p>
        </p:txBody>
      </p:sp>
      <p:sp>
        <p:nvSpPr>
          <p:cNvPr id="17422" name="Rectangle 30">
            <a:extLst>
              <a:ext uri="{FF2B5EF4-FFF2-40B4-BE49-F238E27FC236}">
                <a16:creationId xmlns:a16="http://schemas.microsoft.com/office/drawing/2014/main" id="{F12517E6-5E36-4191-82BE-211007EE9A65}"/>
              </a:ext>
            </a:extLst>
          </p:cNvPr>
          <p:cNvSpPr>
            <a:spLocks noChangeArrowheads="1"/>
          </p:cNvSpPr>
          <p:nvPr/>
        </p:nvSpPr>
        <p:spPr bwMode="auto">
          <a:xfrm>
            <a:off x="8305800" y="28194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5</a:t>
            </a:r>
          </a:p>
        </p:txBody>
      </p:sp>
      <p:sp>
        <p:nvSpPr>
          <p:cNvPr id="17423" name="Rectangle 4">
            <a:extLst>
              <a:ext uri="{FF2B5EF4-FFF2-40B4-BE49-F238E27FC236}">
                <a16:creationId xmlns:a16="http://schemas.microsoft.com/office/drawing/2014/main" id="{56D5AE17-5343-4965-AAAD-53101B25D9E4}"/>
              </a:ext>
            </a:extLst>
          </p:cNvPr>
          <p:cNvSpPr>
            <a:spLocks noChangeArrowheads="1"/>
          </p:cNvSpPr>
          <p:nvPr/>
        </p:nvSpPr>
        <p:spPr bwMode="auto">
          <a:xfrm>
            <a:off x="8001000" y="2819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C</a:t>
            </a:r>
          </a:p>
        </p:txBody>
      </p:sp>
      <p:sp>
        <p:nvSpPr>
          <p:cNvPr id="17424" name="Rectangle 30">
            <a:extLst>
              <a:ext uri="{FF2B5EF4-FFF2-40B4-BE49-F238E27FC236}">
                <a16:creationId xmlns:a16="http://schemas.microsoft.com/office/drawing/2014/main" id="{D6485CC0-EB49-41A4-B330-AEDFF2C2F15E}"/>
              </a:ext>
            </a:extLst>
          </p:cNvPr>
          <p:cNvSpPr>
            <a:spLocks noChangeArrowheads="1"/>
          </p:cNvSpPr>
          <p:nvPr/>
        </p:nvSpPr>
        <p:spPr bwMode="auto">
          <a:xfrm>
            <a:off x="8305800" y="18288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2</a:t>
            </a:r>
          </a:p>
        </p:txBody>
      </p:sp>
      <p:sp>
        <p:nvSpPr>
          <p:cNvPr id="17425" name="Rectangle 4">
            <a:extLst>
              <a:ext uri="{FF2B5EF4-FFF2-40B4-BE49-F238E27FC236}">
                <a16:creationId xmlns:a16="http://schemas.microsoft.com/office/drawing/2014/main" id="{7CE89560-ACDF-41E8-A5F4-B503303E0241}"/>
              </a:ext>
            </a:extLst>
          </p:cNvPr>
          <p:cNvSpPr>
            <a:spLocks noChangeArrowheads="1"/>
          </p:cNvSpPr>
          <p:nvPr/>
        </p:nvSpPr>
        <p:spPr bwMode="auto">
          <a:xfrm>
            <a:off x="8001000" y="18288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D</a:t>
            </a:r>
          </a:p>
        </p:txBody>
      </p:sp>
      <p:sp>
        <p:nvSpPr>
          <p:cNvPr id="17426" name="Rectangle 30">
            <a:extLst>
              <a:ext uri="{FF2B5EF4-FFF2-40B4-BE49-F238E27FC236}">
                <a16:creationId xmlns:a16="http://schemas.microsoft.com/office/drawing/2014/main" id="{4BD70D27-3CDB-472F-BCA6-A92C9FC2CC0C}"/>
              </a:ext>
            </a:extLst>
          </p:cNvPr>
          <p:cNvSpPr>
            <a:spLocks noChangeArrowheads="1"/>
          </p:cNvSpPr>
          <p:nvPr/>
        </p:nvSpPr>
        <p:spPr bwMode="auto">
          <a:xfrm>
            <a:off x="9220200" y="23622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7</a:t>
            </a:r>
          </a:p>
        </p:txBody>
      </p:sp>
      <p:sp>
        <p:nvSpPr>
          <p:cNvPr id="17427" name="Rectangle 4">
            <a:extLst>
              <a:ext uri="{FF2B5EF4-FFF2-40B4-BE49-F238E27FC236}">
                <a16:creationId xmlns:a16="http://schemas.microsoft.com/office/drawing/2014/main" id="{A74EBA70-4111-4A86-BB35-6C7C23257E8F}"/>
              </a:ext>
            </a:extLst>
          </p:cNvPr>
          <p:cNvSpPr>
            <a:spLocks noChangeArrowheads="1"/>
          </p:cNvSpPr>
          <p:nvPr/>
        </p:nvSpPr>
        <p:spPr bwMode="auto">
          <a:xfrm>
            <a:off x="8915400" y="2362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E</a:t>
            </a:r>
          </a:p>
        </p:txBody>
      </p:sp>
      <p:sp>
        <p:nvSpPr>
          <p:cNvPr id="17428" name="Line 17">
            <a:extLst>
              <a:ext uri="{FF2B5EF4-FFF2-40B4-BE49-F238E27FC236}">
                <a16:creationId xmlns:a16="http://schemas.microsoft.com/office/drawing/2014/main" id="{211C678F-902F-46BA-9336-24EED0BC42FF}"/>
              </a:ext>
            </a:extLst>
          </p:cNvPr>
          <p:cNvSpPr>
            <a:spLocks noChangeShapeType="1"/>
          </p:cNvSpPr>
          <p:nvPr/>
        </p:nvSpPr>
        <p:spPr bwMode="auto">
          <a:xfrm flipH="1">
            <a:off x="6781800" y="1447800"/>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9" name="Line 24">
            <a:extLst>
              <a:ext uri="{FF2B5EF4-FFF2-40B4-BE49-F238E27FC236}">
                <a16:creationId xmlns:a16="http://schemas.microsoft.com/office/drawing/2014/main" id="{8965999D-D68A-46B5-8BF0-2297B6CFB7B8}"/>
              </a:ext>
            </a:extLst>
          </p:cNvPr>
          <p:cNvSpPr>
            <a:spLocks noChangeShapeType="1"/>
          </p:cNvSpPr>
          <p:nvPr/>
        </p:nvSpPr>
        <p:spPr bwMode="auto">
          <a:xfrm>
            <a:off x="8610600" y="990600"/>
            <a:ext cx="3048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0" name="Line 25">
            <a:extLst>
              <a:ext uri="{FF2B5EF4-FFF2-40B4-BE49-F238E27FC236}">
                <a16:creationId xmlns:a16="http://schemas.microsoft.com/office/drawing/2014/main" id="{0CC0D1DC-74D1-4D52-932D-79FA3E90B6F0}"/>
              </a:ext>
            </a:extLst>
          </p:cNvPr>
          <p:cNvSpPr>
            <a:spLocks noChangeShapeType="1"/>
          </p:cNvSpPr>
          <p:nvPr/>
        </p:nvSpPr>
        <p:spPr bwMode="auto">
          <a:xfrm flipH="1">
            <a:off x="7696200" y="990600"/>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1" name="Rectangle 30">
            <a:extLst>
              <a:ext uri="{FF2B5EF4-FFF2-40B4-BE49-F238E27FC236}">
                <a16:creationId xmlns:a16="http://schemas.microsoft.com/office/drawing/2014/main" id="{9F2CA64A-540F-4922-BF92-4FE05CBC6BE3}"/>
              </a:ext>
            </a:extLst>
          </p:cNvPr>
          <p:cNvSpPr>
            <a:spLocks noChangeArrowheads="1"/>
          </p:cNvSpPr>
          <p:nvPr/>
        </p:nvSpPr>
        <p:spPr bwMode="auto">
          <a:xfrm>
            <a:off x="7391400" y="12192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2</a:t>
            </a:r>
          </a:p>
        </p:txBody>
      </p:sp>
      <p:sp>
        <p:nvSpPr>
          <p:cNvPr id="17432" name="Rectangle 4">
            <a:extLst>
              <a:ext uri="{FF2B5EF4-FFF2-40B4-BE49-F238E27FC236}">
                <a16:creationId xmlns:a16="http://schemas.microsoft.com/office/drawing/2014/main" id="{DCDCB1C0-E981-4C01-83D9-3B16BDD7562D}"/>
              </a:ext>
            </a:extLst>
          </p:cNvPr>
          <p:cNvSpPr>
            <a:spLocks noChangeArrowheads="1"/>
          </p:cNvSpPr>
          <p:nvPr/>
        </p:nvSpPr>
        <p:spPr bwMode="auto">
          <a:xfrm>
            <a:off x="7086600" y="1219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B</a:t>
            </a:r>
          </a:p>
        </p:txBody>
      </p:sp>
      <p:sp>
        <p:nvSpPr>
          <p:cNvPr id="17433" name="Rectangle 30">
            <a:extLst>
              <a:ext uri="{FF2B5EF4-FFF2-40B4-BE49-F238E27FC236}">
                <a16:creationId xmlns:a16="http://schemas.microsoft.com/office/drawing/2014/main" id="{DDC8828E-55C9-4B2A-B8F7-03C7321F63D5}"/>
              </a:ext>
            </a:extLst>
          </p:cNvPr>
          <p:cNvSpPr>
            <a:spLocks noChangeArrowheads="1"/>
          </p:cNvSpPr>
          <p:nvPr/>
        </p:nvSpPr>
        <p:spPr bwMode="auto">
          <a:xfrm>
            <a:off x="6477000" y="16764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3</a:t>
            </a:r>
          </a:p>
        </p:txBody>
      </p:sp>
      <p:sp>
        <p:nvSpPr>
          <p:cNvPr id="17434" name="Rectangle 4">
            <a:extLst>
              <a:ext uri="{FF2B5EF4-FFF2-40B4-BE49-F238E27FC236}">
                <a16:creationId xmlns:a16="http://schemas.microsoft.com/office/drawing/2014/main" id="{18C67EE6-949F-4B21-87F2-4D191CAFF352}"/>
              </a:ext>
            </a:extLst>
          </p:cNvPr>
          <p:cNvSpPr>
            <a:spLocks noChangeArrowheads="1"/>
          </p:cNvSpPr>
          <p:nvPr/>
        </p:nvSpPr>
        <p:spPr bwMode="auto">
          <a:xfrm>
            <a:off x="6172200" y="1676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A</a:t>
            </a:r>
          </a:p>
        </p:txBody>
      </p:sp>
      <p:sp>
        <p:nvSpPr>
          <p:cNvPr id="17435" name="Rectangle 30">
            <a:extLst>
              <a:ext uri="{FF2B5EF4-FFF2-40B4-BE49-F238E27FC236}">
                <a16:creationId xmlns:a16="http://schemas.microsoft.com/office/drawing/2014/main" id="{8A4D5E6E-54C6-4A89-8A5D-6894D2547FDF}"/>
              </a:ext>
            </a:extLst>
          </p:cNvPr>
          <p:cNvSpPr>
            <a:spLocks noChangeArrowheads="1"/>
          </p:cNvSpPr>
          <p:nvPr/>
        </p:nvSpPr>
        <p:spPr bwMode="auto">
          <a:xfrm>
            <a:off x="8305800" y="7620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2</a:t>
            </a:r>
          </a:p>
        </p:txBody>
      </p:sp>
      <p:sp>
        <p:nvSpPr>
          <p:cNvPr id="17436" name="Rectangle 4">
            <a:extLst>
              <a:ext uri="{FF2B5EF4-FFF2-40B4-BE49-F238E27FC236}">
                <a16:creationId xmlns:a16="http://schemas.microsoft.com/office/drawing/2014/main" id="{110423A4-F217-45B3-B434-52D8E7DB11BF}"/>
              </a:ext>
            </a:extLst>
          </p:cNvPr>
          <p:cNvSpPr>
            <a:spLocks noChangeArrowheads="1"/>
          </p:cNvSpPr>
          <p:nvPr/>
        </p:nvSpPr>
        <p:spPr bwMode="auto">
          <a:xfrm>
            <a:off x="8001000" y="762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D</a:t>
            </a:r>
          </a:p>
        </p:txBody>
      </p:sp>
      <p:sp>
        <p:nvSpPr>
          <p:cNvPr id="17437" name="Rectangle 57">
            <a:extLst>
              <a:ext uri="{FF2B5EF4-FFF2-40B4-BE49-F238E27FC236}">
                <a16:creationId xmlns:a16="http://schemas.microsoft.com/office/drawing/2014/main" id="{FBAB00DD-067E-4BC5-8E55-3514F6EE47DE}"/>
              </a:ext>
            </a:extLst>
          </p:cNvPr>
          <p:cNvSpPr>
            <a:spLocks noChangeArrowheads="1"/>
          </p:cNvSpPr>
          <p:nvPr/>
        </p:nvSpPr>
        <p:spPr bwMode="auto">
          <a:xfrm>
            <a:off x="9220200" y="12954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7</a:t>
            </a:r>
          </a:p>
        </p:txBody>
      </p:sp>
      <p:sp>
        <p:nvSpPr>
          <p:cNvPr id="17438" name="Rectangle 4">
            <a:extLst>
              <a:ext uri="{FF2B5EF4-FFF2-40B4-BE49-F238E27FC236}">
                <a16:creationId xmlns:a16="http://schemas.microsoft.com/office/drawing/2014/main" id="{918DBAFB-82F6-4559-84E9-08B3D86F0C7D}"/>
              </a:ext>
            </a:extLst>
          </p:cNvPr>
          <p:cNvSpPr>
            <a:spLocks noChangeArrowheads="1"/>
          </p:cNvSpPr>
          <p:nvPr/>
        </p:nvSpPr>
        <p:spPr bwMode="auto">
          <a:xfrm>
            <a:off x="8915400" y="1295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E</a:t>
            </a:r>
          </a:p>
        </p:txBody>
      </p:sp>
      <p:sp>
        <p:nvSpPr>
          <p:cNvPr id="17439" name="Line 24">
            <a:extLst>
              <a:ext uri="{FF2B5EF4-FFF2-40B4-BE49-F238E27FC236}">
                <a16:creationId xmlns:a16="http://schemas.microsoft.com/office/drawing/2014/main" id="{1DD1ED5E-ED46-4E70-94D7-3E3AADBF071C}"/>
              </a:ext>
            </a:extLst>
          </p:cNvPr>
          <p:cNvSpPr>
            <a:spLocks noChangeShapeType="1"/>
          </p:cNvSpPr>
          <p:nvPr/>
        </p:nvSpPr>
        <p:spPr bwMode="auto">
          <a:xfrm>
            <a:off x="3962400" y="2046288"/>
            <a:ext cx="3048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0" name="Line 25">
            <a:extLst>
              <a:ext uri="{FF2B5EF4-FFF2-40B4-BE49-F238E27FC236}">
                <a16:creationId xmlns:a16="http://schemas.microsoft.com/office/drawing/2014/main" id="{299C176B-31F8-42F8-8284-5ACEE2686463}"/>
              </a:ext>
            </a:extLst>
          </p:cNvPr>
          <p:cNvSpPr>
            <a:spLocks noChangeShapeType="1"/>
          </p:cNvSpPr>
          <p:nvPr/>
        </p:nvSpPr>
        <p:spPr bwMode="auto">
          <a:xfrm flipH="1">
            <a:off x="3352800" y="2046288"/>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1" name="Line 28">
            <a:extLst>
              <a:ext uri="{FF2B5EF4-FFF2-40B4-BE49-F238E27FC236}">
                <a16:creationId xmlns:a16="http://schemas.microsoft.com/office/drawing/2014/main" id="{06CB3DC4-64BE-4611-AB16-9BD2BC29BBED}"/>
              </a:ext>
            </a:extLst>
          </p:cNvPr>
          <p:cNvSpPr>
            <a:spLocks noChangeShapeType="1"/>
          </p:cNvSpPr>
          <p:nvPr/>
        </p:nvSpPr>
        <p:spPr bwMode="auto">
          <a:xfrm>
            <a:off x="3352800" y="2503488"/>
            <a:ext cx="3048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2" name="Rectangle 4">
            <a:extLst>
              <a:ext uri="{FF2B5EF4-FFF2-40B4-BE49-F238E27FC236}">
                <a16:creationId xmlns:a16="http://schemas.microsoft.com/office/drawing/2014/main" id="{149A4762-754B-486E-B4AE-AB1FD0681B78}"/>
              </a:ext>
            </a:extLst>
          </p:cNvPr>
          <p:cNvSpPr>
            <a:spLocks noChangeArrowheads="1"/>
          </p:cNvSpPr>
          <p:nvPr/>
        </p:nvSpPr>
        <p:spPr bwMode="auto">
          <a:xfrm>
            <a:off x="3048000" y="22748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B</a:t>
            </a:r>
          </a:p>
        </p:txBody>
      </p:sp>
      <p:sp>
        <p:nvSpPr>
          <p:cNvPr id="17443" name="Rectangle 4">
            <a:extLst>
              <a:ext uri="{FF2B5EF4-FFF2-40B4-BE49-F238E27FC236}">
                <a16:creationId xmlns:a16="http://schemas.microsoft.com/office/drawing/2014/main" id="{31D3AE31-0885-42F3-B393-2795094E8B63}"/>
              </a:ext>
            </a:extLst>
          </p:cNvPr>
          <p:cNvSpPr>
            <a:spLocks noChangeArrowheads="1"/>
          </p:cNvSpPr>
          <p:nvPr/>
        </p:nvSpPr>
        <p:spPr bwMode="auto">
          <a:xfrm>
            <a:off x="3657600" y="28082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C</a:t>
            </a:r>
          </a:p>
        </p:txBody>
      </p:sp>
      <p:sp>
        <p:nvSpPr>
          <p:cNvPr id="17444" name="Rectangle 4">
            <a:extLst>
              <a:ext uri="{FF2B5EF4-FFF2-40B4-BE49-F238E27FC236}">
                <a16:creationId xmlns:a16="http://schemas.microsoft.com/office/drawing/2014/main" id="{5103172A-97FA-4BCA-BE84-A08C74CB46EA}"/>
              </a:ext>
            </a:extLst>
          </p:cNvPr>
          <p:cNvSpPr>
            <a:spLocks noChangeArrowheads="1"/>
          </p:cNvSpPr>
          <p:nvPr/>
        </p:nvSpPr>
        <p:spPr bwMode="auto">
          <a:xfrm>
            <a:off x="3657600" y="18176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D</a:t>
            </a:r>
          </a:p>
        </p:txBody>
      </p:sp>
      <p:sp>
        <p:nvSpPr>
          <p:cNvPr id="17445" name="Rectangle 4">
            <a:extLst>
              <a:ext uri="{FF2B5EF4-FFF2-40B4-BE49-F238E27FC236}">
                <a16:creationId xmlns:a16="http://schemas.microsoft.com/office/drawing/2014/main" id="{9BFE6476-A1D2-4F33-824C-EBF83BFEBCC7}"/>
              </a:ext>
            </a:extLst>
          </p:cNvPr>
          <p:cNvSpPr>
            <a:spLocks noChangeArrowheads="1"/>
          </p:cNvSpPr>
          <p:nvPr/>
        </p:nvSpPr>
        <p:spPr bwMode="auto">
          <a:xfrm>
            <a:off x="4267200" y="23510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E</a:t>
            </a:r>
          </a:p>
        </p:txBody>
      </p:sp>
      <p:sp>
        <p:nvSpPr>
          <p:cNvPr id="17446" name="Line 25">
            <a:extLst>
              <a:ext uri="{FF2B5EF4-FFF2-40B4-BE49-F238E27FC236}">
                <a16:creationId xmlns:a16="http://schemas.microsoft.com/office/drawing/2014/main" id="{CB05A525-BCA5-481F-91C1-D4F4EB12BC19}"/>
              </a:ext>
            </a:extLst>
          </p:cNvPr>
          <p:cNvSpPr>
            <a:spLocks noChangeShapeType="1"/>
          </p:cNvSpPr>
          <p:nvPr/>
        </p:nvSpPr>
        <p:spPr bwMode="auto">
          <a:xfrm flipH="1">
            <a:off x="3352800" y="979488"/>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7" name="Rectangle 4">
            <a:extLst>
              <a:ext uri="{FF2B5EF4-FFF2-40B4-BE49-F238E27FC236}">
                <a16:creationId xmlns:a16="http://schemas.microsoft.com/office/drawing/2014/main" id="{D520AA17-AF03-45D4-8D95-3618F03720A4}"/>
              </a:ext>
            </a:extLst>
          </p:cNvPr>
          <p:cNvSpPr>
            <a:spLocks noChangeArrowheads="1"/>
          </p:cNvSpPr>
          <p:nvPr/>
        </p:nvSpPr>
        <p:spPr bwMode="auto">
          <a:xfrm>
            <a:off x="3657600" y="750888"/>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E</a:t>
            </a:r>
          </a:p>
        </p:txBody>
      </p:sp>
      <p:sp>
        <p:nvSpPr>
          <p:cNvPr id="17448" name="Text Box 39">
            <a:extLst>
              <a:ext uri="{FF2B5EF4-FFF2-40B4-BE49-F238E27FC236}">
                <a16:creationId xmlns:a16="http://schemas.microsoft.com/office/drawing/2014/main" id="{287D0BF8-7267-4DA9-9CE7-62C8E36B5462}"/>
              </a:ext>
            </a:extLst>
          </p:cNvPr>
          <p:cNvSpPr txBox="1">
            <a:spLocks noChangeArrowheads="1"/>
          </p:cNvSpPr>
          <p:nvPr/>
        </p:nvSpPr>
        <p:spPr bwMode="auto">
          <a:xfrm>
            <a:off x="8686800" y="1763714"/>
            <a:ext cx="1981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1800">
                <a:solidFill>
                  <a:schemeClr val="accent2"/>
                </a:solidFill>
                <a:latin typeface="Tahoma" panose="020B0604030504040204" pitchFamily="34" charset="0"/>
              </a:rPr>
              <a:t>map (after)</a:t>
            </a:r>
          </a:p>
        </p:txBody>
      </p:sp>
      <p:sp>
        <p:nvSpPr>
          <p:cNvPr id="17449" name="Line 25">
            <a:extLst>
              <a:ext uri="{FF2B5EF4-FFF2-40B4-BE49-F238E27FC236}">
                <a16:creationId xmlns:a16="http://schemas.microsoft.com/office/drawing/2014/main" id="{5F593BCA-F553-404A-901A-57346E482712}"/>
              </a:ext>
            </a:extLst>
          </p:cNvPr>
          <p:cNvSpPr>
            <a:spLocks noChangeShapeType="1"/>
          </p:cNvSpPr>
          <p:nvPr/>
        </p:nvSpPr>
        <p:spPr bwMode="auto">
          <a:xfrm flipH="1">
            <a:off x="2743200" y="1447800"/>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50" name="Rectangle 4">
            <a:extLst>
              <a:ext uri="{FF2B5EF4-FFF2-40B4-BE49-F238E27FC236}">
                <a16:creationId xmlns:a16="http://schemas.microsoft.com/office/drawing/2014/main" id="{84C425B7-3363-44E9-B836-4A8021431F3C}"/>
              </a:ext>
            </a:extLst>
          </p:cNvPr>
          <p:cNvSpPr>
            <a:spLocks noChangeArrowheads="1"/>
          </p:cNvSpPr>
          <p:nvPr/>
        </p:nvSpPr>
        <p:spPr bwMode="auto">
          <a:xfrm>
            <a:off x="2438400" y="1676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B</a:t>
            </a:r>
          </a:p>
        </p:txBody>
      </p:sp>
      <p:sp>
        <p:nvSpPr>
          <p:cNvPr id="17451" name="Rectangle 4">
            <a:extLst>
              <a:ext uri="{FF2B5EF4-FFF2-40B4-BE49-F238E27FC236}">
                <a16:creationId xmlns:a16="http://schemas.microsoft.com/office/drawing/2014/main" id="{F8937441-7431-4B98-A594-2E7B2B8962AB}"/>
              </a:ext>
            </a:extLst>
          </p:cNvPr>
          <p:cNvSpPr>
            <a:spLocks noChangeArrowheads="1"/>
          </p:cNvSpPr>
          <p:nvPr/>
        </p:nvSpPr>
        <p:spPr bwMode="auto">
          <a:xfrm>
            <a:off x="3048000" y="1219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DF204421-C490-4070-BB3E-B63B0631E1E8}"/>
              </a:ext>
            </a:extLst>
          </p:cNvPr>
          <p:cNvSpPr>
            <a:spLocks noGrp="1" noChangeArrowheads="1"/>
          </p:cNvSpPr>
          <p:nvPr>
            <p:ph type="title"/>
          </p:nvPr>
        </p:nvSpPr>
        <p:spPr>
          <a:xfrm>
            <a:off x="1524000" y="0"/>
            <a:ext cx="9144000" cy="533400"/>
          </a:xfrm>
        </p:spPr>
        <p:txBody>
          <a:bodyPr/>
          <a:lstStyle/>
          <a:p>
            <a:pPr eaLnBrk="1" hangingPunct="1"/>
            <a:r>
              <a:rPr lang="en-US" altLang="en-US" sz="3200">
                <a:solidFill>
                  <a:srgbClr val="FF0000"/>
                </a:solidFill>
              </a:rPr>
              <a:t>Finding Elements in a Multimap or Multiset </a:t>
            </a:r>
          </a:p>
        </p:txBody>
      </p:sp>
      <p:sp>
        <p:nvSpPr>
          <p:cNvPr id="18434" name="Rectangle 3">
            <a:extLst>
              <a:ext uri="{FF2B5EF4-FFF2-40B4-BE49-F238E27FC236}">
                <a16:creationId xmlns:a16="http://schemas.microsoft.com/office/drawing/2014/main" id="{956BB8BB-2504-4B82-BC7F-6B66772325FF}"/>
              </a:ext>
            </a:extLst>
          </p:cNvPr>
          <p:cNvSpPr>
            <a:spLocks noGrp="1" noChangeArrowheads="1"/>
          </p:cNvSpPr>
          <p:nvPr>
            <p:ph type="body" idx="1"/>
          </p:nvPr>
        </p:nvSpPr>
        <p:spPr>
          <a:xfrm>
            <a:off x="1524000" y="2514600"/>
            <a:ext cx="9144000" cy="3886200"/>
          </a:xfrm>
        </p:spPr>
        <p:txBody>
          <a:bodyPr/>
          <a:lstStyle/>
          <a:p>
            <a:pPr eaLnBrk="1" hangingPunct="1"/>
            <a:r>
              <a:rPr lang="en-US" altLang="en-US"/>
              <a:t>Find returns an iterator to first matching element</a:t>
            </a:r>
          </a:p>
          <a:p>
            <a:pPr lvl="1" eaLnBrk="1" hangingPunct="1"/>
            <a:r>
              <a:rPr lang="en-US" altLang="en-US" sz="2000"/>
              <a:t>Forward iteration from first matching element (if one was found) gives all other equal elements (find returns past the end iterator if no match)</a:t>
            </a:r>
          </a:p>
          <a:p>
            <a:pPr lvl="1" eaLnBrk="1" hangingPunct="1"/>
            <a:endParaRPr lang="en-US" altLang="en-US" sz="2000"/>
          </a:p>
          <a:p>
            <a:pPr eaLnBrk="1" hangingPunct="1"/>
            <a:r>
              <a:rPr lang="en-US" altLang="en-US"/>
              <a:t>Can obtain iterators bounding range of equal elements </a:t>
            </a:r>
          </a:p>
          <a:p>
            <a:pPr lvl="1" eaLnBrk="1" hangingPunct="1"/>
            <a:r>
              <a:rPr lang="en-US" altLang="en-US" sz="2000"/>
              <a:t>E.g., </a:t>
            </a:r>
            <a:r>
              <a:rPr lang="en-US" altLang="en-US" sz="2000" b="1">
                <a:solidFill>
                  <a:schemeClr val="accent2"/>
                </a:solidFill>
                <a:latin typeface="Courier New" panose="02070309020205020404" pitchFamily="49" charset="0"/>
              </a:rPr>
              <a:t>s.lower_bound(</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B</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a:t>
            </a:r>
            <a:r>
              <a:rPr lang="en-US" altLang="ja-JP" sz="2000"/>
              <a:t> gives first element not less than </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B</a:t>
            </a:r>
            <a:r>
              <a:rPr lang="ja-JP" altLang="en-US" sz="2000" b="1">
                <a:solidFill>
                  <a:schemeClr val="accent2"/>
                </a:solidFill>
                <a:latin typeface="Courier New" panose="02070309020205020404" pitchFamily="49" charset="0"/>
              </a:rPr>
              <a:t>”</a:t>
            </a:r>
            <a:r>
              <a:rPr lang="en-US" altLang="ja-JP" sz="2000"/>
              <a:t> </a:t>
            </a:r>
          </a:p>
          <a:p>
            <a:pPr lvl="1" eaLnBrk="1" hangingPunct="1"/>
            <a:r>
              <a:rPr lang="en-US" altLang="en-US" sz="2000"/>
              <a:t>E.g., </a:t>
            </a:r>
            <a:r>
              <a:rPr lang="en-US" altLang="en-US" sz="2000" b="1">
                <a:solidFill>
                  <a:schemeClr val="accent2"/>
                </a:solidFill>
                <a:latin typeface="Courier New" panose="02070309020205020404" pitchFamily="49" charset="0"/>
              </a:rPr>
              <a:t>s.upper_bound(</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B</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a:t>
            </a:r>
            <a:r>
              <a:rPr lang="en-US" altLang="ja-JP" sz="2000"/>
              <a:t> gives first element greater than </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B</a:t>
            </a:r>
            <a:r>
              <a:rPr lang="ja-JP" altLang="en-US" sz="2000" b="1">
                <a:solidFill>
                  <a:schemeClr val="accent2"/>
                </a:solidFill>
                <a:latin typeface="Courier New" panose="02070309020205020404" pitchFamily="49" charset="0"/>
              </a:rPr>
              <a:t>”</a:t>
            </a:r>
            <a:r>
              <a:rPr lang="en-US" altLang="ja-JP" sz="2000"/>
              <a:t> </a:t>
            </a:r>
          </a:p>
          <a:p>
            <a:pPr lvl="1" eaLnBrk="1" hangingPunct="1"/>
            <a:r>
              <a:rPr lang="en-US" altLang="en-US" sz="2000"/>
              <a:t>E.g., </a:t>
            </a:r>
            <a:r>
              <a:rPr lang="en-US" altLang="en-US" sz="2000" b="1">
                <a:solidFill>
                  <a:schemeClr val="accent2"/>
                </a:solidFill>
                <a:latin typeface="Courier New" panose="02070309020205020404" pitchFamily="49" charset="0"/>
              </a:rPr>
              <a:t>s.equal_range(</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B</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a:t>
            </a:r>
            <a:r>
              <a:rPr lang="en-US" altLang="ja-JP" sz="2000"/>
              <a:t> returns a pair of iterators bounding the range of elements with key </a:t>
            </a:r>
            <a:r>
              <a:rPr lang="ja-JP" altLang="en-US" sz="2000" b="1">
                <a:solidFill>
                  <a:schemeClr val="accent2"/>
                </a:solidFill>
                <a:latin typeface="Courier New" panose="02070309020205020404" pitchFamily="49" charset="0"/>
              </a:rPr>
              <a:t>“</a:t>
            </a:r>
            <a:r>
              <a:rPr lang="en-US" altLang="ja-JP" sz="2000" b="1">
                <a:solidFill>
                  <a:schemeClr val="accent2"/>
                </a:solidFill>
                <a:latin typeface="Courier New" panose="02070309020205020404" pitchFamily="49" charset="0"/>
              </a:rPr>
              <a:t>B</a:t>
            </a:r>
            <a:r>
              <a:rPr lang="ja-JP" altLang="en-US" sz="2000" b="1">
                <a:solidFill>
                  <a:schemeClr val="accent2"/>
                </a:solidFill>
                <a:latin typeface="Courier New" panose="02070309020205020404" pitchFamily="49" charset="0"/>
              </a:rPr>
              <a:t>”</a:t>
            </a:r>
            <a:r>
              <a:rPr lang="en-US" altLang="ja-JP" sz="2000"/>
              <a:t> (or insertion point if match not found)</a:t>
            </a:r>
          </a:p>
          <a:p>
            <a:pPr lvl="1" eaLnBrk="1" hangingPunct="1"/>
            <a:endParaRPr lang="en-US" altLang="en-US" sz="2000"/>
          </a:p>
          <a:p>
            <a:pPr lvl="1" eaLnBrk="1" hangingPunct="1"/>
            <a:endParaRPr lang="en-US" altLang="en-US" sz="2000"/>
          </a:p>
        </p:txBody>
      </p:sp>
      <p:sp>
        <p:nvSpPr>
          <p:cNvPr id="18435" name="Line 17">
            <a:extLst>
              <a:ext uri="{FF2B5EF4-FFF2-40B4-BE49-F238E27FC236}">
                <a16:creationId xmlns:a16="http://schemas.microsoft.com/office/drawing/2014/main" id="{F71F612B-51CB-48B9-BCD2-5A8F3CBDCDF3}"/>
              </a:ext>
            </a:extLst>
          </p:cNvPr>
          <p:cNvSpPr>
            <a:spLocks noChangeShapeType="1"/>
          </p:cNvSpPr>
          <p:nvPr/>
        </p:nvSpPr>
        <p:spPr bwMode="auto">
          <a:xfrm flipH="1">
            <a:off x="7239000" y="1447800"/>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36" name="Line 24">
            <a:extLst>
              <a:ext uri="{FF2B5EF4-FFF2-40B4-BE49-F238E27FC236}">
                <a16:creationId xmlns:a16="http://schemas.microsoft.com/office/drawing/2014/main" id="{8FDBFE1F-6BF2-44B9-A708-DA99E397526D}"/>
              </a:ext>
            </a:extLst>
          </p:cNvPr>
          <p:cNvSpPr>
            <a:spLocks noChangeShapeType="1"/>
          </p:cNvSpPr>
          <p:nvPr/>
        </p:nvSpPr>
        <p:spPr bwMode="auto">
          <a:xfrm>
            <a:off x="9067800" y="990600"/>
            <a:ext cx="3048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37" name="Line 25">
            <a:extLst>
              <a:ext uri="{FF2B5EF4-FFF2-40B4-BE49-F238E27FC236}">
                <a16:creationId xmlns:a16="http://schemas.microsoft.com/office/drawing/2014/main" id="{B882E3CA-B855-42EB-8C7D-A45A877C1189}"/>
              </a:ext>
            </a:extLst>
          </p:cNvPr>
          <p:cNvSpPr>
            <a:spLocks noChangeShapeType="1"/>
          </p:cNvSpPr>
          <p:nvPr/>
        </p:nvSpPr>
        <p:spPr bwMode="auto">
          <a:xfrm flipH="1">
            <a:off x="8153400" y="990600"/>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38" name="Line 28">
            <a:extLst>
              <a:ext uri="{FF2B5EF4-FFF2-40B4-BE49-F238E27FC236}">
                <a16:creationId xmlns:a16="http://schemas.microsoft.com/office/drawing/2014/main" id="{7C10F8F3-5793-4E96-9C1F-E79268C4E93D}"/>
              </a:ext>
            </a:extLst>
          </p:cNvPr>
          <p:cNvSpPr>
            <a:spLocks noChangeShapeType="1"/>
          </p:cNvSpPr>
          <p:nvPr/>
        </p:nvSpPr>
        <p:spPr bwMode="auto">
          <a:xfrm>
            <a:off x="8153400" y="1447800"/>
            <a:ext cx="3048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39" name="Rectangle 30">
            <a:extLst>
              <a:ext uri="{FF2B5EF4-FFF2-40B4-BE49-F238E27FC236}">
                <a16:creationId xmlns:a16="http://schemas.microsoft.com/office/drawing/2014/main" id="{C7EA2EE5-C24F-4043-A247-87875DF604AF}"/>
              </a:ext>
            </a:extLst>
          </p:cNvPr>
          <p:cNvSpPr>
            <a:spLocks noChangeArrowheads="1"/>
          </p:cNvSpPr>
          <p:nvPr/>
        </p:nvSpPr>
        <p:spPr bwMode="auto">
          <a:xfrm>
            <a:off x="7848600" y="12192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2</a:t>
            </a:r>
          </a:p>
        </p:txBody>
      </p:sp>
      <p:sp>
        <p:nvSpPr>
          <p:cNvPr id="18440" name="Rectangle 4">
            <a:extLst>
              <a:ext uri="{FF2B5EF4-FFF2-40B4-BE49-F238E27FC236}">
                <a16:creationId xmlns:a16="http://schemas.microsoft.com/office/drawing/2014/main" id="{ECA02019-6179-4F99-BC24-D22ABA2473B2}"/>
              </a:ext>
            </a:extLst>
          </p:cNvPr>
          <p:cNvSpPr>
            <a:spLocks noChangeArrowheads="1"/>
          </p:cNvSpPr>
          <p:nvPr/>
        </p:nvSpPr>
        <p:spPr bwMode="auto">
          <a:xfrm>
            <a:off x="7543800" y="1219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B</a:t>
            </a:r>
          </a:p>
        </p:txBody>
      </p:sp>
      <p:sp>
        <p:nvSpPr>
          <p:cNvPr id="18441" name="Rectangle 30">
            <a:extLst>
              <a:ext uri="{FF2B5EF4-FFF2-40B4-BE49-F238E27FC236}">
                <a16:creationId xmlns:a16="http://schemas.microsoft.com/office/drawing/2014/main" id="{9762C319-E5EA-4CE4-ADB8-A7EFD620E77E}"/>
              </a:ext>
            </a:extLst>
          </p:cNvPr>
          <p:cNvSpPr>
            <a:spLocks noChangeArrowheads="1"/>
          </p:cNvSpPr>
          <p:nvPr/>
        </p:nvSpPr>
        <p:spPr bwMode="auto">
          <a:xfrm>
            <a:off x="6934200" y="16764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3</a:t>
            </a:r>
          </a:p>
        </p:txBody>
      </p:sp>
      <p:sp>
        <p:nvSpPr>
          <p:cNvPr id="18442" name="Rectangle 4">
            <a:extLst>
              <a:ext uri="{FF2B5EF4-FFF2-40B4-BE49-F238E27FC236}">
                <a16:creationId xmlns:a16="http://schemas.microsoft.com/office/drawing/2014/main" id="{B57FBDD4-FF7A-4D80-A093-1D9BA145CDD2}"/>
              </a:ext>
            </a:extLst>
          </p:cNvPr>
          <p:cNvSpPr>
            <a:spLocks noChangeArrowheads="1"/>
          </p:cNvSpPr>
          <p:nvPr/>
        </p:nvSpPr>
        <p:spPr bwMode="auto">
          <a:xfrm>
            <a:off x="6629400" y="1676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A</a:t>
            </a:r>
          </a:p>
        </p:txBody>
      </p:sp>
      <p:sp>
        <p:nvSpPr>
          <p:cNvPr id="18443" name="Rectangle 30">
            <a:extLst>
              <a:ext uri="{FF2B5EF4-FFF2-40B4-BE49-F238E27FC236}">
                <a16:creationId xmlns:a16="http://schemas.microsoft.com/office/drawing/2014/main" id="{B6B01322-F0A8-440B-AC24-652627A9BB22}"/>
              </a:ext>
            </a:extLst>
          </p:cNvPr>
          <p:cNvSpPr>
            <a:spLocks noChangeArrowheads="1"/>
          </p:cNvSpPr>
          <p:nvPr/>
        </p:nvSpPr>
        <p:spPr bwMode="auto">
          <a:xfrm>
            <a:off x="8763000" y="17526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5</a:t>
            </a:r>
          </a:p>
        </p:txBody>
      </p:sp>
      <p:sp>
        <p:nvSpPr>
          <p:cNvPr id="18444" name="Rectangle 4">
            <a:extLst>
              <a:ext uri="{FF2B5EF4-FFF2-40B4-BE49-F238E27FC236}">
                <a16:creationId xmlns:a16="http://schemas.microsoft.com/office/drawing/2014/main" id="{FB3FE683-DC68-416D-8A20-46C46C7FF869}"/>
              </a:ext>
            </a:extLst>
          </p:cNvPr>
          <p:cNvSpPr>
            <a:spLocks noChangeArrowheads="1"/>
          </p:cNvSpPr>
          <p:nvPr/>
        </p:nvSpPr>
        <p:spPr bwMode="auto">
          <a:xfrm>
            <a:off x="8458200" y="17526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B</a:t>
            </a:r>
          </a:p>
        </p:txBody>
      </p:sp>
      <p:sp>
        <p:nvSpPr>
          <p:cNvPr id="18445" name="Rectangle 30">
            <a:extLst>
              <a:ext uri="{FF2B5EF4-FFF2-40B4-BE49-F238E27FC236}">
                <a16:creationId xmlns:a16="http://schemas.microsoft.com/office/drawing/2014/main" id="{D97F452F-A656-4EF7-AF96-A417F015BE04}"/>
              </a:ext>
            </a:extLst>
          </p:cNvPr>
          <p:cNvSpPr>
            <a:spLocks noChangeArrowheads="1"/>
          </p:cNvSpPr>
          <p:nvPr/>
        </p:nvSpPr>
        <p:spPr bwMode="auto">
          <a:xfrm>
            <a:off x="8763000" y="7620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2</a:t>
            </a:r>
          </a:p>
        </p:txBody>
      </p:sp>
      <p:sp>
        <p:nvSpPr>
          <p:cNvPr id="18446" name="Rectangle 4">
            <a:extLst>
              <a:ext uri="{FF2B5EF4-FFF2-40B4-BE49-F238E27FC236}">
                <a16:creationId xmlns:a16="http://schemas.microsoft.com/office/drawing/2014/main" id="{A2DC1E14-CCA6-4AC2-BD7B-CC38998B49FE}"/>
              </a:ext>
            </a:extLst>
          </p:cNvPr>
          <p:cNvSpPr>
            <a:spLocks noChangeArrowheads="1"/>
          </p:cNvSpPr>
          <p:nvPr/>
        </p:nvSpPr>
        <p:spPr bwMode="auto">
          <a:xfrm>
            <a:off x="8458200" y="762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C</a:t>
            </a:r>
          </a:p>
        </p:txBody>
      </p:sp>
      <p:sp>
        <p:nvSpPr>
          <p:cNvPr id="18447" name="Rectangle 30">
            <a:extLst>
              <a:ext uri="{FF2B5EF4-FFF2-40B4-BE49-F238E27FC236}">
                <a16:creationId xmlns:a16="http://schemas.microsoft.com/office/drawing/2014/main" id="{7E7E5667-EEBE-4376-8703-F26A401F667B}"/>
              </a:ext>
            </a:extLst>
          </p:cNvPr>
          <p:cNvSpPr>
            <a:spLocks noChangeArrowheads="1"/>
          </p:cNvSpPr>
          <p:nvPr/>
        </p:nvSpPr>
        <p:spPr bwMode="auto">
          <a:xfrm>
            <a:off x="9677400" y="1295400"/>
            <a:ext cx="304800" cy="2286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7</a:t>
            </a:r>
          </a:p>
        </p:txBody>
      </p:sp>
      <p:sp>
        <p:nvSpPr>
          <p:cNvPr id="18448" name="Rectangle 4">
            <a:extLst>
              <a:ext uri="{FF2B5EF4-FFF2-40B4-BE49-F238E27FC236}">
                <a16:creationId xmlns:a16="http://schemas.microsoft.com/office/drawing/2014/main" id="{66BFE618-53E9-422C-BAFA-FD3524B0724D}"/>
              </a:ext>
            </a:extLst>
          </p:cNvPr>
          <p:cNvSpPr>
            <a:spLocks noChangeArrowheads="1"/>
          </p:cNvSpPr>
          <p:nvPr/>
        </p:nvSpPr>
        <p:spPr bwMode="auto">
          <a:xfrm>
            <a:off x="9372600" y="1295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C</a:t>
            </a:r>
          </a:p>
        </p:txBody>
      </p:sp>
      <p:sp>
        <p:nvSpPr>
          <p:cNvPr id="18449" name="Line 17">
            <a:extLst>
              <a:ext uri="{FF2B5EF4-FFF2-40B4-BE49-F238E27FC236}">
                <a16:creationId xmlns:a16="http://schemas.microsoft.com/office/drawing/2014/main" id="{16091FE4-0F48-4312-B12E-A85E0E2CAEC0}"/>
              </a:ext>
            </a:extLst>
          </p:cNvPr>
          <p:cNvSpPr>
            <a:spLocks noChangeShapeType="1"/>
          </p:cNvSpPr>
          <p:nvPr/>
        </p:nvSpPr>
        <p:spPr bwMode="auto">
          <a:xfrm flipH="1">
            <a:off x="2743200" y="1447800"/>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0" name="Line 24">
            <a:extLst>
              <a:ext uri="{FF2B5EF4-FFF2-40B4-BE49-F238E27FC236}">
                <a16:creationId xmlns:a16="http://schemas.microsoft.com/office/drawing/2014/main" id="{B657EE83-5C73-4ECB-8EA6-F13A2DAB3C48}"/>
              </a:ext>
            </a:extLst>
          </p:cNvPr>
          <p:cNvSpPr>
            <a:spLocks noChangeShapeType="1"/>
          </p:cNvSpPr>
          <p:nvPr/>
        </p:nvSpPr>
        <p:spPr bwMode="auto">
          <a:xfrm>
            <a:off x="3962400" y="990600"/>
            <a:ext cx="3048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1" name="Line 25">
            <a:extLst>
              <a:ext uri="{FF2B5EF4-FFF2-40B4-BE49-F238E27FC236}">
                <a16:creationId xmlns:a16="http://schemas.microsoft.com/office/drawing/2014/main" id="{85760958-1E64-40E4-8762-3B548EBA2E42}"/>
              </a:ext>
            </a:extLst>
          </p:cNvPr>
          <p:cNvSpPr>
            <a:spLocks noChangeShapeType="1"/>
          </p:cNvSpPr>
          <p:nvPr/>
        </p:nvSpPr>
        <p:spPr bwMode="auto">
          <a:xfrm flipH="1">
            <a:off x="3352800" y="990600"/>
            <a:ext cx="30480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2" name="Line 28">
            <a:extLst>
              <a:ext uri="{FF2B5EF4-FFF2-40B4-BE49-F238E27FC236}">
                <a16:creationId xmlns:a16="http://schemas.microsoft.com/office/drawing/2014/main" id="{7371F0AD-A1C1-4637-A7F4-54180F9A9DAE}"/>
              </a:ext>
            </a:extLst>
          </p:cNvPr>
          <p:cNvSpPr>
            <a:spLocks noChangeShapeType="1"/>
          </p:cNvSpPr>
          <p:nvPr/>
        </p:nvSpPr>
        <p:spPr bwMode="auto">
          <a:xfrm>
            <a:off x="3352800" y="1447800"/>
            <a:ext cx="30480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3" name="Rectangle 4">
            <a:extLst>
              <a:ext uri="{FF2B5EF4-FFF2-40B4-BE49-F238E27FC236}">
                <a16:creationId xmlns:a16="http://schemas.microsoft.com/office/drawing/2014/main" id="{CA635B07-649F-4067-A757-85837730F223}"/>
              </a:ext>
            </a:extLst>
          </p:cNvPr>
          <p:cNvSpPr>
            <a:spLocks noChangeArrowheads="1"/>
          </p:cNvSpPr>
          <p:nvPr/>
        </p:nvSpPr>
        <p:spPr bwMode="auto">
          <a:xfrm>
            <a:off x="3048000" y="12192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B</a:t>
            </a:r>
          </a:p>
        </p:txBody>
      </p:sp>
      <p:sp>
        <p:nvSpPr>
          <p:cNvPr id="18454" name="Rectangle 4">
            <a:extLst>
              <a:ext uri="{FF2B5EF4-FFF2-40B4-BE49-F238E27FC236}">
                <a16:creationId xmlns:a16="http://schemas.microsoft.com/office/drawing/2014/main" id="{7756C8A0-111D-473F-B965-534871C48973}"/>
              </a:ext>
            </a:extLst>
          </p:cNvPr>
          <p:cNvSpPr>
            <a:spLocks noChangeArrowheads="1"/>
          </p:cNvSpPr>
          <p:nvPr/>
        </p:nvSpPr>
        <p:spPr bwMode="auto">
          <a:xfrm>
            <a:off x="2438400" y="1676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A</a:t>
            </a:r>
          </a:p>
        </p:txBody>
      </p:sp>
      <p:sp>
        <p:nvSpPr>
          <p:cNvPr id="18455" name="Rectangle 4">
            <a:extLst>
              <a:ext uri="{FF2B5EF4-FFF2-40B4-BE49-F238E27FC236}">
                <a16:creationId xmlns:a16="http://schemas.microsoft.com/office/drawing/2014/main" id="{2FB06B89-6518-4D7A-9B47-BD6D8A158565}"/>
              </a:ext>
            </a:extLst>
          </p:cNvPr>
          <p:cNvSpPr>
            <a:spLocks noChangeArrowheads="1"/>
          </p:cNvSpPr>
          <p:nvPr/>
        </p:nvSpPr>
        <p:spPr bwMode="auto">
          <a:xfrm>
            <a:off x="3657600" y="17526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B</a:t>
            </a:r>
          </a:p>
        </p:txBody>
      </p:sp>
      <p:sp>
        <p:nvSpPr>
          <p:cNvPr id="18456" name="Rectangle 4">
            <a:extLst>
              <a:ext uri="{FF2B5EF4-FFF2-40B4-BE49-F238E27FC236}">
                <a16:creationId xmlns:a16="http://schemas.microsoft.com/office/drawing/2014/main" id="{A26C024E-5A38-436E-BBB3-98A9644EEDC7}"/>
              </a:ext>
            </a:extLst>
          </p:cNvPr>
          <p:cNvSpPr>
            <a:spLocks noChangeArrowheads="1"/>
          </p:cNvSpPr>
          <p:nvPr/>
        </p:nvSpPr>
        <p:spPr bwMode="auto">
          <a:xfrm>
            <a:off x="3657600" y="7620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C</a:t>
            </a:r>
          </a:p>
        </p:txBody>
      </p:sp>
      <p:sp>
        <p:nvSpPr>
          <p:cNvPr id="18457" name="Rectangle 4">
            <a:extLst>
              <a:ext uri="{FF2B5EF4-FFF2-40B4-BE49-F238E27FC236}">
                <a16:creationId xmlns:a16="http://schemas.microsoft.com/office/drawing/2014/main" id="{093F6F6B-B17B-4D27-92FA-AA6DAEA58D2E}"/>
              </a:ext>
            </a:extLst>
          </p:cNvPr>
          <p:cNvSpPr>
            <a:spLocks noChangeArrowheads="1"/>
          </p:cNvSpPr>
          <p:nvPr/>
        </p:nvSpPr>
        <p:spPr bwMode="auto">
          <a:xfrm>
            <a:off x="4267200" y="1295400"/>
            <a:ext cx="304800" cy="228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sz="1600" b="1">
                <a:latin typeface="Courier New" panose="02070309020205020404" pitchFamily="49" charset="0"/>
              </a:rPr>
              <a:t>C</a:t>
            </a:r>
          </a:p>
        </p:txBody>
      </p:sp>
      <p:sp>
        <p:nvSpPr>
          <p:cNvPr id="18458" name="Text Box 38">
            <a:extLst>
              <a:ext uri="{FF2B5EF4-FFF2-40B4-BE49-F238E27FC236}">
                <a16:creationId xmlns:a16="http://schemas.microsoft.com/office/drawing/2014/main" id="{0EEE427F-FAB5-4827-A3DC-BFFDED605392}"/>
              </a:ext>
            </a:extLst>
          </p:cNvPr>
          <p:cNvSpPr txBox="1">
            <a:spLocks noChangeArrowheads="1"/>
          </p:cNvSpPr>
          <p:nvPr/>
        </p:nvSpPr>
        <p:spPr bwMode="auto">
          <a:xfrm>
            <a:off x="1828800" y="1154114"/>
            <a:ext cx="685800" cy="36988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1800">
                <a:solidFill>
                  <a:schemeClr val="accent2"/>
                </a:solidFill>
                <a:latin typeface="Tahoma" panose="020B0604030504040204" pitchFamily="34" charset="0"/>
              </a:rPr>
              <a:t>iter1</a:t>
            </a:r>
          </a:p>
        </p:txBody>
      </p:sp>
      <p:sp>
        <p:nvSpPr>
          <p:cNvPr id="18459" name="Line 17">
            <a:extLst>
              <a:ext uri="{FF2B5EF4-FFF2-40B4-BE49-F238E27FC236}">
                <a16:creationId xmlns:a16="http://schemas.microsoft.com/office/drawing/2014/main" id="{20FA3383-46CF-48D5-B313-ABD4B968C93B}"/>
              </a:ext>
            </a:extLst>
          </p:cNvPr>
          <p:cNvSpPr>
            <a:spLocks noChangeShapeType="1"/>
          </p:cNvSpPr>
          <p:nvPr/>
        </p:nvSpPr>
        <p:spPr bwMode="auto">
          <a:xfrm flipH="1">
            <a:off x="2438400" y="1368425"/>
            <a:ext cx="609600" cy="0"/>
          </a:xfrm>
          <a:prstGeom prst="line">
            <a:avLst/>
          </a:prstGeom>
          <a:noFill/>
          <a:ln w="9525">
            <a:solidFill>
              <a:schemeClr val="tx1"/>
            </a:solidFill>
            <a:prstDash val="sys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8460" name="Text Box 38">
            <a:extLst>
              <a:ext uri="{FF2B5EF4-FFF2-40B4-BE49-F238E27FC236}">
                <a16:creationId xmlns:a16="http://schemas.microsoft.com/office/drawing/2014/main" id="{A1CEE34F-D284-4F04-81DB-8D2F3D05D330}"/>
              </a:ext>
            </a:extLst>
          </p:cNvPr>
          <p:cNvSpPr txBox="1">
            <a:spLocks noChangeArrowheads="1"/>
          </p:cNvSpPr>
          <p:nvPr/>
        </p:nvSpPr>
        <p:spPr bwMode="auto">
          <a:xfrm>
            <a:off x="2438400" y="685800"/>
            <a:ext cx="685800" cy="36988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1800">
                <a:solidFill>
                  <a:schemeClr val="accent2"/>
                </a:solidFill>
                <a:latin typeface="Tahoma" panose="020B0604030504040204" pitchFamily="34" charset="0"/>
              </a:rPr>
              <a:t>iter2</a:t>
            </a:r>
          </a:p>
        </p:txBody>
      </p:sp>
      <p:sp>
        <p:nvSpPr>
          <p:cNvPr id="18461" name="Line 17">
            <a:extLst>
              <a:ext uri="{FF2B5EF4-FFF2-40B4-BE49-F238E27FC236}">
                <a16:creationId xmlns:a16="http://schemas.microsoft.com/office/drawing/2014/main" id="{59F5E324-FDA1-445E-8AF7-A3087339C7B4}"/>
              </a:ext>
            </a:extLst>
          </p:cNvPr>
          <p:cNvSpPr>
            <a:spLocks noChangeShapeType="1"/>
          </p:cNvSpPr>
          <p:nvPr/>
        </p:nvSpPr>
        <p:spPr bwMode="auto">
          <a:xfrm flipH="1">
            <a:off x="3048000" y="900113"/>
            <a:ext cx="609600" cy="0"/>
          </a:xfrm>
          <a:prstGeom prst="line">
            <a:avLst/>
          </a:prstGeom>
          <a:noFill/>
          <a:ln w="9525">
            <a:solidFill>
              <a:schemeClr val="tx1"/>
            </a:solidFill>
            <a:prstDash val="sys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8462" name="Text Box 38">
            <a:extLst>
              <a:ext uri="{FF2B5EF4-FFF2-40B4-BE49-F238E27FC236}">
                <a16:creationId xmlns:a16="http://schemas.microsoft.com/office/drawing/2014/main" id="{7A1741FA-238E-4390-9F73-1703A0E70CD1}"/>
              </a:ext>
            </a:extLst>
          </p:cNvPr>
          <p:cNvSpPr txBox="1">
            <a:spLocks noChangeArrowheads="1"/>
          </p:cNvSpPr>
          <p:nvPr/>
        </p:nvSpPr>
        <p:spPr bwMode="auto">
          <a:xfrm>
            <a:off x="6324600" y="1154114"/>
            <a:ext cx="685800" cy="36988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1800">
                <a:solidFill>
                  <a:schemeClr val="accent2"/>
                </a:solidFill>
                <a:latin typeface="Tahoma" panose="020B0604030504040204" pitchFamily="34" charset="0"/>
              </a:rPr>
              <a:t>iter1</a:t>
            </a:r>
          </a:p>
        </p:txBody>
      </p:sp>
      <p:sp>
        <p:nvSpPr>
          <p:cNvPr id="18463" name="Line 17">
            <a:extLst>
              <a:ext uri="{FF2B5EF4-FFF2-40B4-BE49-F238E27FC236}">
                <a16:creationId xmlns:a16="http://schemas.microsoft.com/office/drawing/2014/main" id="{10C0863B-844D-472D-8003-B5D5DC95585F}"/>
              </a:ext>
            </a:extLst>
          </p:cNvPr>
          <p:cNvSpPr>
            <a:spLocks noChangeShapeType="1"/>
          </p:cNvSpPr>
          <p:nvPr/>
        </p:nvSpPr>
        <p:spPr bwMode="auto">
          <a:xfrm flipH="1">
            <a:off x="6934200" y="1368425"/>
            <a:ext cx="609600" cy="0"/>
          </a:xfrm>
          <a:prstGeom prst="line">
            <a:avLst/>
          </a:prstGeom>
          <a:noFill/>
          <a:ln w="9525">
            <a:solidFill>
              <a:schemeClr val="tx1"/>
            </a:solidFill>
            <a:prstDash val="sys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8464" name="Text Box 38">
            <a:extLst>
              <a:ext uri="{FF2B5EF4-FFF2-40B4-BE49-F238E27FC236}">
                <a16:creationId xmlns:a16="http://schemas.microsoft.com/office/drawing/2014/main" id="{F8BCE057-78FA-4643-98AD-81C53C5DA2F9}"/>
              </a:ext>
            </a:extLst>
          </p:cNvPr>
          <p:cNvSpPr txBox="1">
            <a:spLocks noChangeArrowheads="1"/>
          </p:cNvSpPr>
          <p:nvPr/>
        </p:nvSpPr>
        <p:spPr bwMode="auto">
          <a:xfrm>
            <a:off x="7239000" y="685800"/>
            <a:ext cx="685800" cy="36988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pPr>
            <a:r>
              <a:rPr lang="en-US" altLang="en-US" sz="1800">
                <a:solidFill>
                  <a:schemeClr val="accent2"/>
                </a:solidFill>
                <a:latin typeface="Tahoma" panose="020B0604030504040204" pitchFamily="34" charset="0"/>
              </a:rPr>
              <a:t>iter2</a:t>
            </a:r>
          </a:p>
        </p:txBody>
      </p:sp>
      <p:sp>
        <p:nvSpPr>
          <p:cNvPr id="18465" name="Line 17">
            <a:extLst>
              <a:ext uri="{FF2B5EF4-FFF2-40B4-BE49-F238E27FC236}">
                <a16:creationId xmlns:a16="http://schemas.microsoft.com/office/drawing/2014/main" id="{38BD1A07-2A5C-4F73-A41A-F42BBD2BC32F}"/>
              </a:ext>
            </a:extLst>
          </p:cNvPr>
          <p:cNvSpPr>
            <a:spLocks noChangeShapeType="1"/>
          </p:cNvSpPr>
          <p:nvPr/>
        </p:nvSpPr>
        <p:spPr bwMode="auto">
          <a:xfrm flipH="1">
            <a:off x="7848600" y="900113"/>
            <a:ext cx="609600" cy="0"/>
          </a:xfrm>
          <a:prstGeom prst="line">
            <a:avLst/>
          </a:prstGeom>
          <a:noFill/>
          <a:ln w="9525">
            <a:solidFill>
              <a:schemeClr val="tx1"/>
            </a:solidFill>
            <a:prstDash val="sys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0A85-EB77-4230-A70C-888436140C42}"/>
              </a:ext>
            </a:extLst>
          </p:cNvPr>
          <p:cNvSpPr>
            <a:spLocks noGrp="1"/>
          </p:cNvSpPr>
          <p:nvPr>
            <p:ph type="title"/>
          </p:nvPr>
        </p:nvSpPr>
        <p:spPr>
          <a:xfrm>
            <a:off x="184731" y="0"/>
            <a:ext cx="10515600" cy="886900"/>
          </a:xfrm>
        </p:spPr>
        <p:txBody>
          <a:bodyPr/>
          <a:lstStyle/>
          <a:p>
            <a:r>
              <a:rPr lang="en-US"/>
              <a:t>Set</a:t>
            </a:r>
          </a:p>
        </p:txBody>
      </p:sp>
      <p:sp>
        <p:nvSpPr>
          <p:cNvPr id="3" name="Rectangle 1">
            <a:extLst>
              <a:ext uri="{FF2B5EF4-FFF2-40B4-BE49-F238E27FC236}">
                <a16:creationId xmlns:a16="http://schemas.microsoft.com/office/drawing/2014/main" id="{79BD610C-EA0D-4478-A67E-F8672E3A4C0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2503D2A3-21FC-4543-B20D-9ABC869C82AB}"/>
              </a:ext>
            </a:extLst>
          </p:cNvPr>
          <p:cNvSpPr txBox="1"/>
          <p:nvPr/>
        </p:nvSpPr>
        <p:spPr>
          <a:xfrm>
            <a:off x="317015" y="610136"/>
            <a:ext cx="12121588" cy="6863417"/>
          </a:xfrm>
          <a:prstGeom prst="rect">
            <a:avLst/>
          </a:prstGeom>
          <a:noFill/>
        </p:spPr>
        <p:txBody>
          <a:bodyPr wrap="none" rtlCol="0">
            <a:spAutoFit/>
          </a:bodyPr>
          <a:lstStyle/>
          <a:p>
            <a:r>
              <a:rPr lang="en-US" altLang="en-US" sz="2000">
                <a:latin typeface="Arial" panose="020B0604020202020204" pitchFamily="34" charset="0"/>
              </a:rPr>
              <a:t>Sets are containers that store unique elements following a specific order.</a:t>
            </a:r>
            <a:br>
              <a:rPr lang="en-US" altLang="en-US" sz="2000">
                <a:latin typeface="Arial" panose="020B0604020202020204" pitchFamily="34" charset="0"/>
              </a:rPr>
            </a:br>
            <a:br>
              <a:rPr lang="en-US" altLang="en-US" sz="2000">
                <a:latin typeface="Arial" panose="020B0604020202020204" pitchFamily="34" charset="0"/>
              </a:rPr>
            </a:br>
            <a:r>
              <a:rPr lang="en-IN" sz="2000"/>
              <a:t>The facts that separates set from the other containers is that is it contains only the </a:t>
            </a:r>
            <a:r>
              <a:rPr lang="en-IN" sz="2000" b="1"/>
              <a:t>distinct elements</a:t>
            </a:r>
            <a:r>
              <a:rPr lang="en-IN" sz="2000"/>
              <a:t> </a:t>
            </a:r>
          </a:p>
          <a:p>
            <a:r>
              <a:rPr lang="en-IN" sz="2000"/>
              <a:t>and elements can be traversed in sorted order.</a:t>
            </a:r>
          </a:p>
          <a:p>
            <a:endParaRPr lang="en-IN" sz="2000"/>
          </a:p>
          <a:p>
            <a:r>
              <a:rPr lang="en-IN" sz="2000"/>
              <a:t>Declaration</a:t>
            </a:r>
          </a:p>
          <a:p>
            <a:pPr lvl="0" eaLnBrk="0" fontAlgn="base" hangingPunct="0">
              <a:spcBef>
                <a:spcPct val="0"/>
              </a:spcBef>
              <a:spcAft>
                <a:spcPct val="0"/>
              </a:spcAft>
            </a:pPr>
            <a:r>
              <a:rPr lang="en-US" altLang="en-US" sz="2000">
                <a:latin typeface="Arial Unicode MS"/>
              </a:rPr>
              <a:t>    set&lt;int&gt; </a:t>
            </a:r>
            <a:r>
              <a:rPr lang="en-US" altLang="en-US" sz="2000" err="1">
                <a:latin typeface="Arial Unicode MS"/>
              </a:rPr>
              <a:t>st</a:t>
            </a:r>
            <a:r>
              <a:rPr lang="en-US" altLang="en-US" sz="2000">
                <a:latin typeface="Arial Unicode MS"/>
              </a:rPr>
              <a:t>;</a:t>
            </a:r>
          </a:p>
          <a:p>
            <a:pPr lvl="0" eaLnBrk="0" fontAlgn="base" hangingPunct="0">
              <a:spcBef>
                <a:spcPct val="0"/>
              </a:spcBef>
              <a:spcAft>
                <a:spcPct val="0"/>
              </a:spcAft>
            </a:pPr>
            <a:r>
              <a:rPr lang="en-US" altLang="en-US" sz="2000">
                <a:latin typeface="Arial Unicode MS"/>
              </a:rPr>
              <a:t>    // declaring pair for return value of set containing set iterator and bool </a:t>
            </a:r>
            <a:endParaRPr lang="en-US" altLang="en-US" sz="2800"/>
          </a:p>
          <a:p>
            <a:pPr lvl="0" eaLnBrk="0" fontAlgn="base" hangingPunct="0">
              <a:spcBef>
                <a:spcPct val="0"/>
              </a:spcBef>
              <a:spcAft>
                <a:spcPct val="0"/>
              </a:spcAft>
            </a:pPr>
            <a:r>
              <a:rPr lang="en-US" altLang="en-US" sz="2000">
                <a:latin typeface="Arial Unicode MS"/>
              </a:rPr>
              <a:t>    pair&lt; set&lt;int&gt;::</a:t>
            </a:r>
            <a:r>
              <a:rPr lang="en-US" altLang="en-US" sz="2000" err="1">
                <a:latin typeface="Arial Unicode MS"/>
              </a:rPr>
              <a:t>iterator,bool</a:t>
            </a:r>
            <a:r>
              <a:rPr lang="en-US" altLang="en-US" sz="2000">
                <a:latin typeface="Arial Unicode MS"/>
              </a:rPr>
              <a:t>&gt; </a:t>
            </a:r>
            <a:r>
              <a:rPr lang="en-US" altLang="en-US" sz="2000" err="1">
                <a:latin typeface="Arial Unicode MS"/>
              </a:rPr>
              <a:t>ptr</a:t>
            </a:r>
            <a:r>
              <a:rPr lang="en-US" altLang="en-US" sz="2000">
                <a:latin typeface="Arial Unicode MS"/>
              </a:rPr>
              <a:t>; </a:t>
            </a:r>
          </a:p>
          <a:p>
            <a:pPr lvl="0" eaLnBrk="0" fontAlgn="base" hangingPunct="0">
              <a:spcBef>
                <a:spcPct val="0"/>
              </a:spcBef>
              <a:spcAft>
                <a:spcPct val="0"/>
              </a:spcAft>
            </a:pPr>
            <a:endParaRPr lang="en-US" sz="2000">
              <a:latin typeface="Arial Unicode MS"/>
            </a:endParaRPr>
          </a:p>
          <a:p>
            <a:pPr lvl="0" eaLnBrk="0" fontAlgn="base" hangingPunct="0">
              <a:spcBef>
                <a:spcPct val="0"/>
              </a:spcBef>
              <a:spcAft>
                <a:spcPct val="0"/>
              </a:spcAft>
            </a:pPr>
            <a:r>
              <a:rPr lang="en-IN" sz="2000"/>
              <a:t>Insert operation</a:t>
            </a:r>
          </a:p>
          <a:p>
            <a:r>
              <a:rPr lang="en-IN" sz="2000" b="1"/>
              <a:t>Using insert()</a:t>
            </a:r>
            <a:r>
              <a:rPr lang="en-IN" sz="2000"/>
              <a:t> : Insert function is used to insert the elements in the set. After insertion, the reordering of elements </a:t>
            </a:r>
          </a:p>
          <a:p>
            <a:r>
              <a:rPr lang="en-IN" sz="2000"/>
              <a:t>takes place and the set is sorted.</a:t>
            </a:r>
          </a:p>
          <a:p>
            <a:endParaRPr lang="en-IN" sz="2000"/>
          </a:p>
          <a:p>
            <a:r>
              <a:rPr lang="en-IN" sz="2000"/>
              <a:t> i</a:t>
            </a:r>
            <a:r>
              <a:rPr lang="en-IN" sz="2000" b="1"/>
              <a:t>nsert(</a:t>
            </a:r>
            <a:r>
              <a:rPr lang="en-IN" sz="2000" b="1" err="1"/>
              <a:t>ele</a:t>
            </a:r>
            <a:r>
              <a:rPr lang="en-IN" sz="2000" b="1"/>
              <a:t>) </a:t>
            </a:r>
            <a:r>
              <a:rPr lang="en-IN" sz="2000"/>
              <a:t>: This function inserts the element in set. The insertion only takes </a:t>
            </a:r>
          </a:p>
          <a:p>
            <a:r>
              <a:rPr lang="en-IN" sz="2000"/>
              <a:t>place when the element passed </a:t>
            </a:r>
            <a:r>
              <a:rPr lang="en-IN" sz="2000" b="1"/>
              <a:t>is not</a:t>
            </a:r>
            <a:r>
              <a:rPr lang="en-IN" sz="2000"/>
              <a:t> already in set.</a:t>
            </a:r>
            <a:r>
              <a:rPr lang="en-IN" sz="2000" b="1"/>
              <a:t> </a:t>
            </a:r>
          </a:p>
          <a:p>
            <a:endParaRPr lang="en-IN" sz="2000" b="1"/>
          </a:p>
          <a:p>
            <a:r>
              <a:rPr lang="en-IN" sz="2000"/>
              <a:t>It returns a pointer pair . First element pointing to the element already present or newly inserted. </a:t>
            </a:r>
          </a:p>
          <a:p>
            <a:r>
              <a:rPr lang="en-IN" sz="2000"/>
              <a:t>Second element returning the </a:t>
            </a:r>
            <a:r>
              <a:rPr lang="en-IN" sz="2000" err="1"/>
              <a:t>boolean</a:t>
            </a:r>
            <a:r>
              <a:rPr lang="en-IN" sz="2000"/>
              <a:t> status “true” or “false”. </a:t>
            </a:r>
          </a:p>
          <a:p>
            <a:pPr lvl="0" eaLnBrk="0" fontAlgn="base" hangingPunct="0">
              <a:spcBef>
                <a:spcPct val="0"/>
              </a:spcBef>
              <a:spcAft>
                <a:spcPct val="0"/>
              </a:spcAft>
            </a:pPr>
            <a:r>
              <a:rPr lang="en-US" altLang="en-US" sz="2000">
                <a:latin typeface="Arial Unicode MS"/>
              </a:rPr>
              <a:t>; </a:t>
            </a:r>
            <a:endParaRPr lang="en-US" altLang="en-US" sz="4400">
              <a:latin typeface="Arial" panose="020B0604020202020204" pitchFamily="34" charset="0"/>
            </a:endParaRPr>
          </a:p>
          <a:p>
            <a:pPr lvl="0" eaLnBrk="0" fontAlgn="base" hangingPunct="0">
              <a:spcBef>
                <a:spcPct val="0"/>
              </a:spcBef>
              <a:spcAft>
                <a:spcPct val="0"/>
              </a:spcAft>
            </a:pPr>
            <a:endParaRPr lang="en-IN" sz="2000"/>
          </a:p>
          <a:p>
            <a:endParaRPr lang="en-US" sz="2000"/>
          </a:p>
        </p:txBody>
      </p:sp>
    </p:spTree>
    <p:extLst>
      <p:ext uri="{BB962C8B-B14F-4D97-AF65-F5344CB8AC3E}">
        <p14:creationId xmlns:p14="http://schemas.microsoft.com/office/powerpoint/2010/main" val="340508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605D-1915-4413-B736-A6CCE10557AB}"/>
              </a:ext>
            </a:extLst>
          </p:cNvPr>
          <p:cNvSpPr>
            <a:spLocks noGrp="1"/>
          </p:cNvSpPr>
          <p:nvPr>
            <p:ph type="title"/>
          </p:nvPr>
        </p:nvSpPr>
        <p:spPr/>
        <p:txBody>
          <a:bodyPr/>
          <a:lstStyle/>
          <a:p>
            <a:r>
              <a:rPr lang="en-US"/>
              <a:t>Set Contd..</a:t>
            </a:r>
          </a:p>
        </p:txBody>
      </p:sp>
      <p:sp>
        <p:nvSpPr>
          <p:cNvPr id="3" name="Rectangle 2">
            <a:extLst>
              <a:ext uri="{FF2B5EF4-FFF2-40B4-BE49-F238E27FC236}">
                <a16:creationId xmlns:a16="http://schemas.microsoft.com/office/drawing/2014/main" id="{401F8F9A-27DA-47E8-BBB8-F0683A4BA5A6}"/>
              </a:ext>
            </a:extLst>
          </p:cNvPr>
          <p:cNvSpPr/>
          <p:nvPr/>
        </p:nvSpPr>
        <p:spPr>
          <a:xfrm>
            <a:off x="838200" y="1404683"/>
            <a:ext cx="9220200" cy="5016758"/>
          </a:xfrm>
          <a:prstGeom prst="rect">
            <a:avLst/>
          </a:prstGeom>
        </p:spPr>
        <p:txBody>
          <a:bodyPr wrap="square">
            <a:spAutoFit/>
          </a:bodyPr>
          <a:lstStyle/>
          <a:p>
            <a:pPr lvl="0" eaLnBrk="0" fontAlgn="base" hangingPunct="0">
              <a:spcBef>
                <a:spcPct val="0"/>
              </a:spcBef>
              <a:spcAft>
                <a:spcPct val="0"/>
              </a:spcAft>
            </a:pPr>
            <a:r>
              <a:rPr lang="en-US" altLang="en-US">
                <a:latin typeface="Arial Unicode MS"/>
              </a:rPr>
              <a:t>// inserting 20 </a:t>
            </a:r>
            <a:endParaRPr lang="en-US" altLang="en-US" sz="2400"/>
          </a:p>
          <a:p>
            <a:pPr lvl="0" eaLnBrk="0" fontAlgn="base" hangingPunct="0">
              <a:spcBef>
                <a:spcPct val="0"/>
              </a:spcBef>
              <a:spcAft>
                <a:spcPct val="0"/>
              </a:spcAft>
            </a:pPr>
            <a:r>
              <a:rPr lang="en-US" altLang="en-US">
                <a:latin typeface="Arial Unicode MS"/>
              </a:rPr>
              <a:t>    </a:t>
            </a:r>
            <a:r>
              <a:rPr lang="en-US" altLang="en-US" err="1">
                <a:latin typeface="Arial Unicode MS"/>
              </a:rPr>
              <a:t>ptr</a:t>
            </a:r>
            <a:r>
              <a:rPr lang="en-US" altLang="en-US">
                <a:latin typeface="Arial Unicode MS"/>
              </a:rPr>
              <a:t> = </a:t>
            </a:r>
            <a:r>
              <a:rPr lang="en-US" altLang="en-US" err="1">
                <a:latin typeface="Arial Unicode MS"/>
              </a:rPr>
              <a:t>st.insert</a:t>
            </a:r>
            <a:r>
              <a:rPr lang="en-US" altLang="en-US">
                <a:latin typeface="Arial Unicode MS"/>
              </a:rPr>
              <a:t>(20);</a:t>
            </a:r>
          </a:p>
          <a:p>
            <a:pPr lvl="0" eaLnBrk="0" fontAlgn="base" hangingPunct="0">
              <a:spcBef>
                <a:spcPct val="0"/>
              </a:spcBef>
              <a:spcAft>
                <a:spcPct val="0"/>
              </a:spcAft>
            </a:pPr>
            <a:r>
              <a:rPr lang="en-US" altLang="en-US">
                <a:latin typeface="Arial Unicode MS"/>
              </a:rPr>
              <a:t>// checking if the element was already present or newly inserted </a:t>
            </a:r>
            <a:endParaRPr lang="en-US" altLang="en-US" sz="2400"/>
          </a:p>
          <a:p>
            <a:pPr lvl="0" eaLnBrk="0" fontAlgn="base" hangingPunct="0">
              <a:spcBef>
                <a:spcPct val="0"/>
              </a:spcBef>
              <a:spcAft>
                <a:spcPct val="0"/>
              </a:spcAft>
            </a:pPr>
            <a:r>
              <a:rPr lang="en-US" altLang="en-US">
                <a:latin typeface="Arial Unicode MS"/>
              </a:rPr>
              <a:t>    if</a:t>
            </a:r>
            <a:r>
              <a:rPr lang="en-US" altLang="en-US" sz="2400"/>
              <a:t> </a:t>
            </a:r>
            <a:r>
              <a:rPr lang="en-US" altLang="en-US">
                <a:latin typeface="Arial Unicode MS"/>
              </a:rPr>
              <a:t>(</a:t>
            </a:r>
            <a:r>
              <a:rPr lang="en-US" altLang="en-US" err="1">
                <a:latin typeface="Arial Unicode MS"/>
              </a:rPr>
              <a:t>ptr.second</a:t>
            </a:r>
            <a:r>
              <a:rPr lang="en-US" altLang="en-US">
                <a:latin typeface="Arial Unicode MS"/>
              </a:rPr>
              <a:t>) </a:t>
            </a:r>
            <a:endParaRPr lang="en-US" altLang="en-US" sz="2400"/>
          </a:p>
          <a:p>
            <a:pPr lvl="0" eaLnBrk="0" fontAlgn="base" hangingPunct="0">
              <a:spcBef>
                <a:spcPct val="0"/>
              </a:spcBef>
              <a:spcAft>
                <a:spcPct val="0"/>
              </a:spcAft>
            </a:pPr>
            <a:r>
              <a:rPr lang="en-US" altLang="en-US">
                <a:latin typeface="Arial Unicode MS"/>
              </a:rPr>
              <a:t>        </a:t>
            </a:r>
            <a:r>
              <a:rPr lang="en-US" altLang="en-US" err="1">
                <a:latin typeface="Arial Unicode MS"/>
              </a:rPr>
              <a:t>cout</a:t>
            </a:r>
            <a:r>
              <a:rPr lang="en-US" altLang="en-US">
                <a:latin typeface="Arial Unicode MS"/>
              </a:rPr>
              <a:t> &lt;&lt; "The element was newly inserted"</a:t>
            </a:r>
            <a:r>
              <a:rPr lang="en-US" altLang="en-US" sz="2400"/>
              <a:t> </a:t>
            </a:r>
            <a:r>
              <a:rPr lang="en-US" altLang="en-US">
                <a:latin typeface="Arial Unicode MS"/>
              </a:rPr>
              <a:t>; </a:t>
            </a:r>
            <a:endParaRPr lang="en-US" altLang="en-US" sz="2400"/>
          </a:p>
          <a:p>
            <a:pPr lvl="0" eaLnBrk="0" fontAlgn="base" hangingPunct="0">
              <a:spcBef>
                <a:spcPct val="0"/>
              </a:spcBef>
              <a:spcAft>
                <a:spcPct val="0"/>
              </a:spcAft>
            </a:pPr>
            <a:r>
              <a:rPr lang="en-US" altLang="en-US">
                <a:latin typeface="Arial Unicode MS"/>
              </a:rPr>
              <a:t>    else</a:t>
            </a:r>
            <a:r>
              <a:rPr lang="en-US" altLang="en-US" sz="2400"/>
              <a:t> </a:t>
            </a:r>
            <a:r>
              <a:rPr lang="en-US" altLang="en-US" err="1">
                <a:latin typeface="Arial Unicode MS"/>
              </a:rPr>
              <a:t>cout</a:t>
            </a:r>
            <a:r>
              <a:rPr lang="en-US" altLang="en-US">
                <a:latin typeface="Arial Unicode MS"/>
              </a:rPr>
              <a:t>  &lt;&lt; "The element was already present"</a:t>
            </a:r>
            <a:r>
              <a:rPr lang="en-US" altLang="en-US" sz="2400"/>
              <a:t> </a:t>
            </a:r>
          </a:p>
          <a:p>
            <a:pPr lvl="0" eaLnBrk="0" fontAlgn="base" hangingPunct="0">
              <a:spcBef>
                <a:spcPct val="0"/>
              </a:spcBef>
              <a:spcAft>
                <a:spcPct val="0"/>
              </a:spcAft>
            </a:pPr>
            <a:endParaRPr lang="en-US" sz="2400"/>
          </a:p>
          <a:p>
            <a:pPr lvl="0" eaLnBrk="0" fontAlgn="base" hangingPunct="0">
              <a:spcBef>
                <a:spcPct val="0"/>
              </a:spcBef>
              <a:spcAft>
                <a:spcPct val="0"/>
              </a:spcAft>
            </a:pPr>
            <a:r>
              <a:rPr lang="en-US" sz="2400"/>
              <a:t>The set elements are unique and in sorted order</a:t>
            </a:r>
          </a:p>
          <a:p>
            <a:pPr lvl="0" eaLnBrk="0" fontAlgn="base" hangingPunct="0">
              <a:spcBef>
                <a:spcPct val="0"/>
              </a:spcBef>
              <a:spcAft>
                <a:spcPct val="0"/>
              </a:spcAft>
            </a:pPr>
            <a:endParaRPr lang="en-US" sz="2400"/>
          </a:p>
          <a:p>
            <a:pPr lvl="0" eaLnBrk="0" fontAlgn="base" hangingPunct="0">
              <a:spcBef>
                <a:spcPct val="0"/>
              </a:spcBef>
              <a:spcAft>
                <a:spcPct val="0"/>
              </a:spcAft>
            </a:pPr>
            <a:r>
              <a:rPr lang="en-US" sz="2400"/>
              <a:t>Return value is a pair</a:t>
            </a:r>
          </a:p>
          <a:p>
            <a:pPr eaLnBrk="0" fontAlgn="base" hangingPunct="0">
              <a:spcBef>
                <a:spcPct val="0"/>
              </a:spcBef>
              <a:spcAft>
                <a:spcPct val="0"/>
              </a:spcAft>
            </a:pPr>
            <a:r>
              <a:rPr lang="en-US" altLang="en-US" sz="2000">
                <a:latin typeface="Arial Unicode MS"/>
              </a:rPr>
              <a:t>Pair::first</a:t>
            </a:r>
            <a:r>
              <a:rPr lang="en-US" altLang="en-US" sz="2000"/>
              <a:t> set to an iterator pointing to either the newly inserted element or to the equivalent element already in the </a:t>
            </a:r>
            <a:r>
              <a:rPr lang="en-US" altLang="en-US" sz="2000">
                <a:latin typeface="Arial" panose="020B0604020202020204" pitchFamily="34" charset="0"/>
              </a:rPr>
              <a:t>set. </a:t>
            </a:r>
          </a:p>
          <a:p>
            <a:pPr eaLnBrk="0" fontAlgn="base" hangingPunct="0">
              <a:spcBef>
                <a:spcPct val="0"/>
              </a:spcBef>
              <a:spcAft>
                <a:spcPct val="0"/>
              </a:spcAft>
            </a:pPr>
            <a:r>
              <a:rPr lang="en-US" altLang="en-US" sz="2000">
                <a:latin typeface="Arial" panose="020B0604020202020204" pitchFamily="34" charset="0"/>
              </a:rPr>
              <a:t>The </a:t>
            </a:r>
            <a:r>
              <a:rPr lang="en-US" altLang="en-US" sz="2000">
                <a:latin typeface="Arial Unicode MS"/>
              </a:rPr>
              <a:t>pair::second</a:t>
            </a:r>
            <a:r>
              <a:rPr lang="en-US" altLang="en-US" sz="2000"/>
              <a:t> element in the </a:t>
            </a:r>
            <a:r>
              <a:rPr lang="en-US" altLang="en-US" sz="2000">
                <a:latin typeface="Arial" panose="020B0604020202020204" pitchFamily="34" charset="0"/>
              </a:rPr>
              <a:t>pair is set to </a:t>
            </a:r>
            <a:r>
              <a:rPr lang="en-US" altLang="en-US" sz="2000">
                <a:latin typeface="Arial Unicode MS"/>
              </a:rPr>
              <a:t>true</a:t>
            </a:r>
            <a:r>
              <a:rPr lang="en-US" altLang="en-US" sz="2000"/>
              <a:t> if a new element was inserted or </a:t>
            </a:r>
            <a:r>
              <a:rPr lang="en-US" altLang="en-US" sz="2000">
                <a:latin typeface="Arial Unicode MS"/>
              </a:rPr>
              <a:t>false</a:t>
            </a:r>
            <a:r>
              <a:rPr lang="en-US" altLang="en-US" sz="2000"/>
              <a:t> if an equivalent element already existed. </a:t>
            </a:r>
            <a:endParaRPr lang="en-US" altLang="en-US" sz="2000">
              <a:latin typeface="Arial" panose="020B0604020202020204" pitchFamily="34" charset="0"/>
            </a:endParaRPr>
          </a:p>
          <a:p>
            <a:pPr lvl="0" eaLnBrk="0" fontAlgn="base" hangingPunct="0">
              <a:spcBef>
                <a:spcPct val="0"/>
              </a:spcBef>
              <a:spcAft>
                <a:spcPct val="0"/>
              </a:spcAft>
            </a:pPr>
            <a:endParaRPr lang="en-US"/>
          </a:p>
        </p:txBody>
      </p:sp>
    </p:spTree>
    <p:extLst>
      <p:ext uri="{BB962C8B-B14F-4D97-AF65-F5344CB8AC3E}">
        <p14:creationId xmlns:p14="http://schemas.microsoft.com/office/powerpoint/2010/main" val="3986822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B5D3-37F1-4680-862A-21AD2D657C3C}"/>
              </a:ext>
            </a:extLst>
          </p:cNvPr>
          <p:cNvSpPr>
            <a:spLocks noGrp="1"/>
          </p:cNvSpPr>
          <p:nvPr>
            <p:ph type="title"/>
          </p:nvPr>
        </p:nvSpPr>
        <p:spPr/>
        <p:txBody>
          <a:bodyPr/>
          <a:lstStyle/>
          <a:p>
            <a:r>
              <a:rPr lang="en-US"/>
              <a:t>Multiset </a:t>
            </a:r>
          </a:p>
        </p:txBody>
      </p:sp>
      <p:sp>
        <p:nvSpPr>
          <p:cNvPr id="3" name="Rectangle 2">
            <a:extLst>
              <a:ext uri="{FF2B5EF4-FFF2-40B4-BE49-F238E27FC236}">
                <a16:creationId xmlns:a16="http://schemas.microsoft.com/office/drawing/2014/main" id="{4B7A5001-A9EA-4913-ADC6-383DE53352DB}"/>
              </a:ext>
            </a:extLst>
          </p:cNvPr>
          <p:cNvSpPr/>
          <p:nvPr/>
        </p:nvSpPr>
        <p:spPr>
          <a:xfrm>
            <a:off x="980049" y="1574633"/>
            <a:ext cx="10231902" cy="707886"/>
          </a:xfrm>
          <a:prstGeom prst="rect">
            <a:avLst/>
          </a:prstGeom>
        </p:spPr>
        <p:txBody>
          <a:bodyPr wrap="square">
            <a:spAutoFit/>
          </a:bodyPr>
          <a:lstStyle/>
          <a:p>
            <a:r>
              <a:rPr lang="en-IN" sz="2000"/>
              <a:t>Multisets are a type of associative containers similar to set, with an exception that multiple elements can have same values.</a:t>
            </a:r>
            <a:endParaRPr lang="en-US" sz="2000"/>
          </a:p>
        </p:txBody>
      </p:sp>
    </p:spTree>
    <p:extLst>
      <p:ext uri="{BB962C8B-B14F-4D97-AF65-F5344CB8AC3E}">
        <p14:creationId xmlns:p14="http://schemas.microsoft.com/office/powerpoint/2010/main" val="59509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D8831F6-5324-4169-8628-00964E780EFA}"/>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b="1" kern="1200">
                <a:solidFill>
                  <a:srgbClr val="FFFFFF"/>
                </a:solidFill>
                <a:latin typeface="+mj-lt"/>
                <a:ea typeface="+mj-ea"/>
                <a:cs typeface="+mj-cs"/>
              </a:rPr>
              <a:t>STL Components</a:t>
            </a:r>
            <a:endParaRPr lang="en-US" sz="4000" kern="1200">
              <a:solidFill>
                <a:srgbClr val="FFFFFF"/>
              </a:solidFill>
              <a:latin typeface="+mj-lt"/>
              <a:ea typeface="+mj-ea"/>
              <a:cs typeface="+mj-cs"/>
            </a:endParaRPr>
          </a:p>
        </p:txBody>
      </p:sp>
      <p:sp>
        <p:nvSpPr>
          <p:cNvPr id="3" name="Rectangle 2">
            <a:extLst>
              <a:ext uri="{FF2B5EF4-FFF2-40B4-BE49-F238E27FC236}">
                <a16:creationId xmlns:a16="http://schemas.microsoft.com/office/drawing/2014/main" id="{63D871C0-814B-484A-AD07-6B822F9580E0}"/>
              </a:ext>
            </a:extLst>
          </p:cNvPr>
          <p:cNvSpPr/>
          <p:nvPr/>
        </p:nvSpPr>
        <p:spPr>
          <a:xfrm>
            <a:off x="1367624" y="2490436"/>
            <a:ext cx="10414666" cy="4163582"/>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sz="2600">
                <a:effectLst/>
              </a:rPr>
              <a:t>STL has three components</a:t>
            </a:r>
          </a:p>
          <a:p>
            <a:pPr indent="-228600">
              <a:lnSpc>
                <a:spcPct val="90000"/>
              </a:lnSpc>
              <a:spcAft>
                <a:spcPts val="600"/>
              </a:spcAft>
              <a:buFont typeface="Arial" panose="020B0604020202020204" pitchFamily="34" charset="0"/>
              <a:buChar char="•"/>
            </a:pPr>
            <a:r>
              <a:rPr lang="en-US" sz="2600">
                <a:effectLst/>
              </a:rPr>
              <a:t>Containers</a:t>
            </a:r>
          </a:p>
          <a:p>
            <a:pPr indent="-228600">
              <a:lnSpc>
                <a:spcPct val="90000"/>
              </a:lnSpc>
              <a:spcAft>
                <a:spcPts val="600"/>
              </a:spcAft>
              <a:buFont typeface="Arial" panose="020B0604020202020204" pitchFamily="34" charset="0"/>
              <a:buChar char="•"/>
            </a:pPr>
            <a:r>
              <a:rPr lang="en-US" sz="2600"/>
              <a:t>A container is an object that stores data in memory into an organized fashion. The containers in STL are implemented by template classes and therefore can be easily modified and customized to hold different types of data.</a:t>
            </a:r>
            <a:endParaRPr lang="en-US" sz="2600">
              <a:effectLst/>
            </a:endParaRPr>
          </a:p>
          <a:p>
            <a:pPr indent="-228600">
              <a:lnSpc>
                <a:spcPct val="90000"/>
              </a:lnSpc>
              <a:spcAft>
                <a:spcPts val="600"/>
              </a:spcAft>
              <a:buFont typeface="Arial" panose="020B0604020202020204" pitchFamily="34" charset="0"/>
              <a:buChar char="•"/>
            </a:pPr>
            <a:r>
              <a:rPr lang="en-US" sz="2600">
                <a:effectLst/>
              </a:rPr>
              <a:t>Algorithms</a:t>
            </a:r>
          </a:p>
          <a:p>
            <a:pPr indent="-228600">
              <a:lnSpc>
                <a:spcPct val="90000"/>
              </a:lnSpc>
              <a:spcAft>
                <a:spcPts val="600"/>
              </a:spcAft>
              <a:buFont typeface="Arial" panose="020B0604020202020204" pitchFamily="34" charset="0"/>
              <a:buChar char="•"/>
            </a:pPr>
            <a:r>
              <a:rPr lang="en-US" sz="2600"/>
              <a:t>A procedure that is used to process the data contained in the containers is defined as an algorithm. The STL includes many different kinds of algorithms to provide support to tasks such as initializing, searching, copying, sorting, and merging. Algorithms are implemented by template functions.</a:t>
            </a:r>
            <a:endParaRPr lang="en-US" sz="2600">
              <a:effectLst/>
            </a:endParaRPr>
          </a:p>
          <a:p>
            <a:pPr indent="-228600">
              <a:lnSpc>
                <a:spcPct val="90000"/>
              </a:lnSpc>
              <a:spcAft>
                <a:spcPts val="600"/>
              </a:spcAft>
              <a:buFont typeface="Arial" panose="020B0604020202020204" pitchFamily="34" charset="0"/>
              <a:buChar char="•"/>
            </a:pPr>
            <a:endParaRPr lang="en-US" sz="2000">
              <a:effectLst/>
            </a:endParaRPr>
          </a:p>
        </p:txBody>
      </p:sp>
    </p:spTree>
    <p:extLst>
      <p:ext uri="{BB962C8B-B14F-4D97-AF65-F5344CB8AC3E}">
        <p14:creationId xmlns:p14="http://schemas.microsoft.com/office/powerpoint/2010/main" val="2014861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B5CB-C4B3-4971-A4EA-80B21E06DEF4}"/>
              </a:ext>
            </a:extLst>
          </p:cNvPr>
          <p:cNvSpPr>
            <a:spLocks noGrp="1"/>
          </p:cNvSpPr>
          <p:nvPr>
            <p:ph type="title"/>
          </p:nvPr>
        </p:nvSpPr>
        <p:spPr/>
        <p:txBody>
          <a:bodyPr/>
          <a:lstStyle/>
          <a:p>
            <a:r>
              <a:rPr lang="en-US"/>
              <a:t>Map</a:t>
            </a:r>
          </a:p>
        </p:txBody>
      </p:sp>
      <p:sp>
        <p:nvSpPr>
          <p:cNvPr id="3" name="Rectangle 2">
            <a:extLst>
              <a:ext uri="{FF2B5EF4-FFF2-40B4-BE49-F238E27FC236}">
                <a16:creationId xmlns:a16="http://schemas.microsoft.com/office/drawing/2014/main" id="{DAD3BF9D-C35C-47D4-A37F-05F69DF490DA}"/>
              </a:ext>
            </a:extLst>
          </p:cNvPr>
          <p:cNvSpPr/>
          <p:nvPr/>
        </p:nvSpPr>
        <p:spPr>
          <a:xfrm>
            <a:off x="838200" y="1690688"/>
            <a:ext cx="10515600" cy="646331"/>
          </a:xfrm>
          <a:prstGeom prst="rect">
            <a:avLst/>
          </a:prstGeom>
        </p:spPr>
        <p:txBody>
          <a:bodyPr wrap="square">
            <a:spAutoFit/>
          </a:bodyPr>
          <a:lstStyle/>
          <a:p>
            <a:r>
              <a:rPr lang="en-IN"/>
              <a:t>Maps are associative containers that store elements in a mapped fashion. Each element has a key value and a mapped value. No two mapped values can have same key values.</a:t>
            </a:r>
            <a:endParaRPr lang="en-US"/>
          </a:p>
        </p:txBody>
      </p:sp>
    </p:spTree>
    <p:extLst>
      <p:ext uri="{BB962C8B-B14F-4D97-AF65-F5344CB8AC3E}">
        <p14:creationId xmlns:p14="http://schemas.microsoft.com/office/powerpoint/2010/main" val="2671970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E643-67C5-4C8A-BFA5-1E6B32639CB1}"/>
              </a:ext>
            </a:extLst>
          </p:cNvPr>
          <p:cNvSpPr>
            <a:spLocks noGrp="1"/>
          </p:cNvSpPr>
          <p:nvPr>
            <p:ph type="title"/>
          </p:nvPr>
        </p:nvSpPr>
        <p:spPr/>
        <p:txBody>
          <a:bodyPr/>
          <a:lstStyle/>
          <a:p>
            <a:r>
              <a:rPr lang="en-US" err="1"/>
              <a:t>MultiMap</a:t>
            </a:r>
            <a:endParaRPr lang="en-US"/>
          </a:p>
        </p:txBody>
      </p:sp>
      <p:sp>
        <p:nvSpPr>
          <p:cNvPr id="3" name="Rectangle 2">
            <a:extLst>
              <a:ext uri="{FF2B5EF4-FFF2-40B4-BE49-F238E27FC236}">
                <a16:creationId xmlns:a16="http://schemas.microsoft.com/office/drawing/2014/main" id="{5CAC4D28-6945-456B-B744-8A5D677E3896}"/>
              </a:ext>
            </a:extLst>
          </p:cNvPr>
          <p:cNvSpPr/>
          <p:nvPr/>
        </p:nvSpPr>
        <p:spPr>
          <a:xfrm>
            <a:off x="838199" y="1690688"/>
            <a:ext cx="10289345" cy="646331"/>
          </a:xfrm>
          <a:prstGeom prst="rect">
            <a:avLst/>
          </a:prstGeom>
        </p:spPr>
        <p:txBody>
          <a:bodyPr wrap="square">
            <a:spAutoFit/>
          </a:bodyPr>
          <a:lstStyle/>
          <a:p>
            <a:r>
              <a:rPr lang="en-IN"/>
              <a:t>Multimap is similar to </a:t>
            </a:r>
            <a:r>
              <a:rPr lang="en-IN">
                <a:hlinkClick r:id="rId2"/>
              </a:rPr>
              <a:t>map</a:t>
            </a:r>
            <a:r>
              <a:rPr lang="en-IN"/>
              <a:t> with an addition that multiple elements can have same keys. Also, it is NOT required that the key value and mapped value pair has to be unique in this case.</a:t>
            </a:r>
            <a:endParaRPr lang="en-US"/>
          </a:p>
        </p:txBody>
      </p:sp>
    </p:spTree>
    <p:extLst>
      <p:ext uri="{BB962C8B-B14F-4D97-AF65-F5344CB8AC3E}">
        <p14:creationId xmlns:p14="http://schemas.microsoft.com/office/powerpoint/2010/main" val="576707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42B28FB-68D7-47AB-84AF-492EA72D0A95}"/>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a:solidFill>
                  <a:srgbClr val="FFFFFF"/>
                </a:solidFill>
              </a:rPr>
              <a:t>STL Components</a:t>
            </a:r>
            <a:endParaRPr lang="en-US" sz="4000">
              <a:solidFill>
                <a:srgbClr val="FFFFFF"/>
              </a:solidFill>
            </a:endParaRPr>
          </a:p>
        </p:txBody>
      </p:sp>
      <p:sp>
        <p:nvSpPr>
          <p:cNvPr id="3" name="Rectangle 2">
            <a:extLst>
              <a:ext uri="{FF2B5EF4-FFF2-40B4-BE49-F238E27FC236}">
                <a16:creationId xmlns:a16="http://schemas.microsoft.com/office/drawing/2014/main" id="{AAC58C71-86F5-44E9-9184-FD87448BDCE4}"/>
              </a:ext>
            </a:extLst>
          </p:cNvPr>
          <p:cNvSpPr/>
          <p:nvPr/>
        </p:nvSpPr>
        <p:spPr>
          <a:xfrm>
            <a:off x="1424904" y="2494450"/>
            <a:ext cx="4202173" cy="3563159"/>
          </a:xfrm>
          <a:prstGeom prst="rect">
            <a:avLst/>
          </a:prstGeom>
        </p:spPr>
        <p:txBody>
          <a:bodyPr vert="horz" lIns="91440" tIns="45720" rIns="91440" bIns="45720" rtlCol="0">
            <a:normAutofit fontScale="92500" lnSpcReduction="20000"/>
          </a:bodyPr>
          <a:lstStyle/>
          <a:p>
            <a:pPr marL="285750" indent="-228600">
              <a:lnSpc>
                <a:spcPct val="90000"/>
              </a:lnSpc>
              <a:spcAft>
                <a:spcPts val="600"/>
              </a:spcAft>
              <a:buFont typeface="Arial" panose="020B0604020202020204" pitchFamily="34" charset="0"/>
              <a:buChar char="•"/>
            </a:pPr>
            <a:r>
              <a:rPr lang="en-US" sz="3000"/>
              <a:t>Iterators</a:t>
            </a:r>
          </a:p>
          <a:p>
            <a:pPr algn="just">
              <a:lnSpc>
                <a:spcPct val="90000"/>
              </a:lnSpc>
              <a:spcAft>
                <a:spcPts val="600"/>
              </a:spcAft>
            </a:pPr>
            <a:r>
              <a:rPr lang="en-US" sz="2400"/>
              <a:t>An iterator can be defined as an object that points(generalized pointer) to an element in a container. Iterators can be used to move through the contents of containers. Iterators are handled just like pointers. We can increment or decrement them. Iterators connect algorithm with containers and play a key role in the manipulation of data stored in the containers.</a:t>
            </a:r>
          </a:p>
        </p:txBody>
      </p:sp>
      <p:pic>
        <p:nvPicPr>
          <p:cNvPr id="5" name="Picture 4" descr="A picture containing device&#10;&#10;Description automatically generated">
            <a:extLst>
              <a:ext uri="{FF2B5EF4-FFF2-40B4-BE49-F238E27FC236}">
                <a16:creationId xmlns:a16="http://schemas.microsoft.com/office/drawing/2014/main" id="{7E3ECAE6-7335-4131-8DB8-E0D370D0B552}"/>
              </a:ext>
            </a:extLst>
          </p:cNvPr>
          <p:cNvPicPr>
            <a:picLocks noChangeAspect="1"/>
          </p:cNvPicPr>
          <p:nvPr/>
        </p:nvPicPr>
        <p:blipFill rotWithShape="1">
          <a:blip r:embed="rId2">
            <a:extLst>
              <a:ext uri="{28A0092B-C50C-407E-A947-70E740481C1C}">
                <a14:useLocalDpi xmlns:a14="http://schemas.microsoft.com/office/drawing/2010/main" val="0"/>
              </a:ext>
            </a:extLst>
          </a:blip>
          <a:srcRect l="9410" r="6133" b="-1"/>
          <a:stretch/>
        </p:blipFill>
        <p:spPr>
          <a:xfrm>
            <a:off x="6098892" y="2492376"/>
            <a:ext cx="4802404" cy="3563372"/>
          </a:xfrm>
          <a:prstGeom prst="rect">
            <a:avLst/>
          </a:prstGeom>
        </p:spPr>
      </p:pic>
      <p:sp>
        <p:nvSpPr>
          <p:cNvPr id="6" name="Rectangle 5">
            <a:extLst>
              <a:ext uri="{FF2B5EF4-FFF2-40B4-BE49-F238E27FC236}">
                <a16:creationId xmlns:a16="http://schemas.microsoft.com/office/drawing/2014/main" id="{6C8C5DA6-9681-4568-ADD4-EDD6E1C752F3}"/>
              </a:ext>
            </a:extLst>
          </p:cNvPr>
          <p:cNvSpPr/>
          <p:nvPr/>
        </p:nvSpPr>
        <p:spPr>
          <a:xfrm>
            <a:off x="2846363" y="5883327"/>
            <a:ext cx="8705452" cy="830997"/>
          </a:xfrm>
          <a:prstGeom prst="rect">
            <a:avLst/>
          </a:prstGeom>
        </p:spPr>
        <p:txBody>
          <a:bodyPr wrap="square">
            <a:spAutoFit/>
          </a:bodyPr>
          <a:lstStyle/>
          <a:p>
            <a:pPr algn="ctr"/>
            <a:r>
              <a:rPr lang="en-IN" sz="2400"/>
              <a:t>These components work together to provide support to a variety of programming solutions</a:t>
            </a:r>
          </a:p>
        </p:txBody>
      </p:sp>
    </p:spTree>
    <p:extLst>
      <p:ext uri="{BB962C8B-B14F-4D97-AF65-F5344CB8AC3E}">
        <p14:creationId xmlns:p14="http://schemas.microsoft.com/office/powerpoint/2010/main" val="1947515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A737-3892-4F1F-AB74-74C143C34850}"/>
              </a:ext>
            </a:extLst>
          </p:cNvPr>
          <p:cNvSpPr>
            <a:spLocks noGrp="1"/>
          </p:cNvSpPr>
          <p:nvPr>
            <p:ph type="title"/>
          </p:nvPr>
        </p:nvSpPr>
        <p:spPr>
          <a:xfrm>
            <a:off x="838200" y="365125"/>
            <a:ext cx="10515600" cy="405413"/>
          </a:xfrm>
        </p:spPr>
        <p:txBody>
          <a:bodyPr>
            <a:normAutofit fontScale="90000"/>
          </a:bodyPr>
          <a:lstStyle/>
          <a:p>
            <a:r>
              <a:rPr lang="en-IN" b="1"/>
              <a:t>Classification of Containers in STL</a:t>
            </a:r>
          </a:p>
        </p:txBody>
      </p:sp>
      <p:sp>
        <p:nvSpPr>
          <p:cNvPr id="3" name="Rectangle 2">
            <a:extLst>
              <a:ext uri="{FF2B5EF4-FFF2-40B4-BE49-F238E27FC236}">
                <a16:creationId xmlns:a16="http://schemas.microsoft.com/office/drawing/2014/main" id="{A56A33E2-90DF-4448-9094-CCBDF4C76D1F}"/>
              </a:ext>
            </a:extLst>
          </p:cNvPr>
          <p:cNvSpPr/>
          <p:nvPr/>
        </p:nvSpPr>
        <p:spPr>
          <a:xfrm>
            <a:off x="392501" y="986197"/>
            <a:ext cx="10908323" cy="5632311"/>
          </a:xfrm>
          <a:prstGeom prst="rect">
            <a:avLst/>
          </a:prstGeom>
        </p:spPr>
        <p:txBody>
          <a:bodyPr wrap="square" lIns="91440" tIns="45720" rIns="91440" bIns="45720" anchor="t">
            <a:spAutoFit/>
          </a:bodyPr>
          <a:lstStyle/>
          <a:p>
            <a:r>
              <a:rPr lang="en-IN" sz="2400"/>
              <a:t>Containers : class that represents a collection/sequence of elements which are usually template classes.</a:t>
            </a:r>
            <a:endParaRPr lang="en-US"/>
          </a:p>
          <a:p>
            <a:r>
              <a:rPr lang="en-IN" sz="2400"/>
              <a:t>Containers are classified into four categories :</a:t>
            </a:r>
            <a:endParaRPr lang="en-IN"/>
          </a:p>
          <a:p>
            <a:pPr>
              <a:buFont typeface="Arial" panose="020B0604020202020204" pitchFamily="34" charset="0"/>
              <a:buChar char="•"/>
            </a:pPr>
            <a:r>
              <a:rPr lang="en-IN" sz="2400" b="1"/>
              <a:t>Sequence containers</a:t>
            </a:r>
            <a:r>
              <a:rPr lang="en-IN" sz="2400"/>
              <a:t> : Used to implement data structures that are sequential in nature.</a:t>
            </a:r>
          </a:p>
          <a:p>
            <a:pPr lvl="1"/>
            <a:r>
              <a:rPr lang="en-IN" sz="2400"/>
              <a:t>examples of sequence containers include:</a:t>
            </a:r>
          </a:p>
          <a:p>
            <a:pPr marL="1371600" lvl="2" indent="-457200">
              <a:buFont typeface="+mj-lt"/>
              <a:buAutoNum type="arabicPeriod"/>
            </a:pPr>
            <a:r>
              <a:rPr lang="en-US" sz="2400"/>
              <a:t>array (fixed-size array)</a:t>
            </a:r>
          </a:p>
          <a:p>
            <a:pPr marL="1371600" lvl="2" indent="-457200">
              <a:buFont typeface="+mj-lt"/>
              <a:buAutoNum type="arabicPeriod"/>
            </a:pPr>
            <a:r>
              <a:rPr lang="en-US" sz="2400"/>
              <a:t>vector (dynamic-size array)</a:t>
            </a:r>
          </a:p>
          <a:p>
            <a:pPr marL="1371600" lvl="2" indent="-457200">
              <a:buFont typeface="+mj-lt"/>
              <a:buAutoNum type="arabicPeriod"/>
            </a:pPr>
            <a:r>
              <a:rPr lang="en-US" sz="2400"/>
              <a:t>list (doubly-linked list)</a:t>
            </a:r>
          </a:p>
          <a:p>
            <a:pPr lvl="2"/>
            <a:endParaRPr lang="en-IN" sz="2400"/>
          </a:p>
          <a:p>
            <a:r>
              <a:rPr lang="en-IN" sz="2400" b="1"/>
              <a:t>Associative containers</a:t>
            </a:r>
            <a:r>
              <a:rPr lang="en-IN" sz="2400"/>
              <a:t> : collection in which position of element in depends on its value or associated key and some predefined sorting/hashing  </a:t>
            </a:r>
            <a:r>
              <a:rPr lang="en-US" sz="2400"/>
              <a:t>criterion</a:t>
            </a:r>
          </a:p>
          <a:p>
            <a:r>
              <a:rPr lang="en-IN" sz="2400"/>
              <a:t>examples of associative containers include:</a:t>
            </a:r>
          </a:p>
          <a:p>
            <a:pPr marL="1371600" lvl="2" indent="-457200">
              <a:buFont typeface="+mj-lt"/>
              <a:buAutoNum type="arabicPeriod"/>
            </a:pPr>
            <a:r>
              <a:rPr lang="en-IN" sz="2400"/>
              <a:t>set (collection of unique keys, sorted by key)</a:t>
            </a:r>
          </a:p>
          <a:p>
            <a:pPr marL="1371600" lvl="2" indent="-457200">
              <a:buFont typeface="+mj-lt"/>
              <a:buAutoNum type="arabicPeriod"/>
            </a:pPr>
            <a:r>
              <a:rPr lang="en-IN" sz="2400"/>
              <a:t>map (collection of key-value pairs, sorted by key, keys are unique)</a:t>
            </a:r>
          </a:p>
        </p:txBody>
      </p:sp>
    </p:spTree>
    <p:extLst>
      <p:ext uri="{BB962C8B-B14F-4D97-AF65-F5344CB8AC3E}">
        <p14:creationId xmlns:p14="http://schemas.microsoft.com/office/powerpoint/2010/main" val="269419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16BE-1A60-45F3-A72F-5B4F32D26C2B}"/>
              </a:ext>
            </a:extLst>
          </p:cNvPr>
          <p:cNvSpPr>
            <a:spLocks noGrp="1"/>
          </p:cNvSpPr>
          <p:nvPr>
            <p:ph type="title"/>
          </p:nvPr>
        </p:nvSpPr>
        <p:spPr>
          <a:xfrm>
            <a:off x="838200" y="211015"/>
            <a:ext cx="10515600" cy="801859"/>
          </a:xfrm>
        </p:spPr>
        <p:txBody>
          <a:bodyPr>
            <a:normAutofit/>
          </a:bodyPr>
          <a:lstStyle/>
          <a:p>
            <a:r>
              <a:rPr lang="en-IN" b="1"/>
              <a:t>Classification of Containers in STL</a:t>
            </a:r>
            <a:endParaRPr lang="en-US"/>
          </a:p>
        </p:txBody>
      </p:sp>
      <p:sp>
        <p:nvSpPr>
          <p:cNvPr id="3" name="Rectangle 2">
            <a:extLst>
              <a:ext uri="{FF2B5EF4-FFF2-40B4-BE49-F238E27FC236}">
                <a16:creationId xmlns:a16="http://schemas.microsoft.com/office/drawing/2014/main" id="{80C060DD-CD48-4A08-BA79-FBA52741CB18}"/>
              </a:ext>
            </a:extLst>
          </p:cNvPr>
          <p:cNvSpPr/>
          <p:nvPr/>
        </p:nvSpPr>
        <p:spPr>
          <a:xfrm>
            <a:off x="838200" y="1012874"/>
            <a:ext cx="10515599" cy="6370975"/>
          </a:xfrm>
          <a:prstGeom prst="rect">
            <a:avLst/>
          </a:prstGeom>
        </p:spPr>
        <p:txBody>
          <a:bodyPr wrap="square">
            <a:spAutoFit/>
          </a:bodyPr>
          <a:lstStyle/>
          <a:p>
            <a:pPr marL="342900" indent="-342900">
              <a:buFont typeface="Arial" panose="020B0604020202020204" pitchFamily="34" charset="0"/>
              <a:buChar char="•"/>
            </a:pPr>
            <a:r>
              <a:rPr lang="en-IN" sz="2400" b="1"/>
              <a:t>Unordered associative containers</a:t>
            </a:r>
            <a:r>
              <a:rPr lang="en-IN" sz="2400"/>
              <a:t> : Used to implement unsorted data structures.</a:t>
            </a:r>
          </a:p>
          <a:p>
            <a:endParaRPr lang="en-IN" sz="2400"/>
          </a:p>
          <a:p>
            <a:pPr marL="342900" lvl="0" indent="-342900" eaLnBrk="0" fontAlgn="base" hangingPunct="0">
              <a:spcBef>
                <a:spcPct val="0"/>
              </a:spcBef>
              <a:spcAft>
                <a:spcPct val="0"/>
              </a:spcAft>
              <a:buFont typeface="Arial" panose="020B0604020202020204" pitchFamily="34" charset="0"/>
              <a:buChar char="•"/>
            </a:pPr>
            <a:r>
              <a:rPr lang="en-IN" sz="2400" b="1"/>
              <a:t>Containers adaptors</a:t>
            </a:r>
            <a:r>
              <a:rPr lang="en-IN" sz="2400"/>
              <a:t> : Used to provide different interface to the sequence containers. </a:t>
            </a:r>
            <a:r>
              <a:rPr lang="en-US" altLang="en-US" sz="2400">
                <a:latin typeface="Arial" panose="020B0604020202020204" pitchFamily="34" charset="0"/>
              </a:rPr>
              <a:t>Each of these "container adaptors" is constructed by taking one of the sequential containers  and "adapting" (restricting/modifying) its interface to provide the desired behavior.</a:t>
            </a:r>
          </a:p>
          <a:p>
            <a:pPr lvl="0" eaLnBrk="0" fontAlgn="base" hangingPunct="0">
              <a:spcBef>
                <a:spcPct val="0"/>
              </a:spcBef>
              <a:spcAft>
                <a:spcPct val="0"/>
              </a:spcAft>
            </a:pPr>
            <a:r>
              <a:rPr lang="en-US" altLang="en-US" sz="2400">
                <a:latin typeface="Arial" panose="020B0604020202020204" pitchFamily="34" charset="0"/>
              </a:rPr>
              <a:t>stack</a:t>
            </a:r>
          </a:p>
          <a:p>
            <a:pPr lvl="1" eaLnBrk="0" fontAlgn="base" hangingPunct="0">
              <a:spcBef>
                <a:spcPct val="0"/>
              </a:spcBef>
              <a:spcAft>
                <a:spcPct val="0"/>
              </a:spcAft>
            </a:pPr>
            <a:r>
              <a:rPr lang="en-US" altLang="en-US" sz="2400">
                <a:latin typeface="Arial" panose="020B0604020202020204" pitchFamily="34" charset="0"/>
              </a:rPr>
              <a:t>Adapts the deque container to provide strict last-in, first-out (LIFO) behavior.</a:t>
            </a:r>
          </a:p>
          <a:p>
            <a:pPr lvl="0" eaLnBrk="0" fontAlgn="base" hangingPunct="0">
              <a:spcBef>
                <a:spcPct val="0"/>
              </a:spcBef>
              <a:spcAft>
                <a:spcPct val="0"/>
              </a:spcAft>
            </a:pPr>
            <a:r>
              <a:rPr lang="en-US" altLang="en-US" sz="2400">
                <a:latin typeface="Arial" panose="020B0604020202020204" pitchFamily="34" charset="0"/>
              </a:rPr>
              <a:t>queue</a:t>
            </a:r>
          </a:p>
          <a:p>
            <a:pPr lvl="1" eaLnBrk="0" fontAlgn="base" hangingPunct="0">
              <a:spcBef>
                <a:spcPct val="0"/>
              </a:spcBef>
              <a:spcAft>
                <a:spcPct val="0"/>
              </a:spcAft>
            </a:pPr>
            <a:r>
              <a:rPr lang="en-US" altLang="en-US" sz="2400">
                <a:latin typeface="Arial" panose="020B0604020202020204" pitchFamily="34" charset="0"/>
              </a:rPr>
              <a:t>Adapts the deque container to provide strict first-in, first-out (FIFO) behavior.</a:t>
            </a:r>
          </a:p>
          <a:p>
            <a:pPr lvl="0" eaLnBrk="0" fontAlgn="base" hangingPunct="0">
              <a:spcBef>
                <a:spcPct val="0"/>
              </a:spcBef>
              <a:spcAft>
                <a:spcPct val="0"/>
              </a:spcAft>
            </a:pPr>
            <a:r>
              <a:rPr lang="en-US" altLang="en-US" sz="2400" err="1">
                <a:latin typeface="Arial" panose="020B0604020202020204" pitchFamily="34" charset="0"/>
              </a:rPr>
              <a:t>priority_queue</a:t>
            </a:r>
            <a:endParaRPr lang="en-US" altLang="en-US" sz="2400">
              <a:latin typeface="Arial" panose="020B0604020202020204" pitchFamily="34" charset="0"/>
            </a:endParaRPr>
          </a:p>
          <a:p>
            <a:pPr lvl="1" eaLnBrk="0" fontAlgn="base" hangingPunct="0">
              <a:spcBef>
                <a:spcPct val="0"/>
              </a:spcBef>
              <a:spcAft>
                <a:spcPct val="0"/>
              </a:spcAft>
            </a:pPr>
            <a:r>
              <a:rPr lang="en-US" altLang="en-US" sz="2400">
                <a:latin typeface="Arial" panose="020B0604020202020204" pitchFamily="34" charset="0"/>
              </a:rPr>
              <a:t>Adapts the vector container to maintain items in a sorted order.</a:t>
            </a:r>
          </a:p>
          <a:p>
            <a:pPr>
              <a:buFont typeface="Arial" panose="020B0604020202020204" pitchFamily="34" charset="0"/>
              <a:buChar char="•"/>
            </a:pPr>
            <a:endParaRPr lang="en-IN" sz="2400"/>
          </a:p>
          <a:p>
            <a:pPr>
              <a:buFont typeface="Arial" panose="020B0604020202020204" pitchFamily="34" charset="0"/>
              <a:buChar char="•"/>
            </a:pPr>
            <a:endParaRPr lang="en-IN" sz="2400"/>
          </a:p>
        </p:txBody>
      </p:sp>
    </p:spTree>
    <p:extLst>
      <p:ext uri="{BB962C8B-B14F-4D97-AF65-F5344CB8AC3E}">
        <p14:creationId xmlns:p14="http://schemas.microsoft.com/office/powerpoint/2010/main" val="1361446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71A8-1004-49D9-8A5F-5BB0D82A7A02}"/>
              </a:ext>
            </a:extLst>
          </p:cNvPr>
          <p:cNvSpPr>
            <a:spLocks noGrp="1"/>
          </p:cNvSpPr>
          <p:nvPr>
            <p:ph type="title"/>
          </p:nvPr>
        </p:nvSpPr>
        <p:spPr>
          <a:xfrm>
            <a:off x="838200" y="365126"/>
            <a:ext cx="10515600" cy="774358"/>
          </a:xfrm>
        </p:spPr>
        <p:txBody>
          <a:bodyPr/>
          <a:lstStyle/>
          <a:p>
            <a:r>
              <a:rPr lang="en-US"/>
              <a:t>Sequence containers and Container adapters</a:t>
            </a:r>
          </a:p>
        </p:txBody>
      </p:sp>
      <p:graphicFrame>
        <p:nvGraphicFramePr>
          <p:cNvPr id="4" name="Table 4">
            <a:extLst>
              <a:ext uri="{FF2B5EF4-FFF2-40B4-BE49-F238E27FC236}">
                <a16:creationId xmlns:a16="http://schemas.microsoft.com/office/drawing/2014/main" id="{C0195594-FF89-447A-A013-E14CE7898605}"/>
              </a:ext>
            </a:extLst>
          </p:cNvPr>
          <p:cNvGraphicFramePr>
            <a:graphicFrameLocks noGrp="1"/>
          </p:cNvGraphicFramePr>
          <p:nvPr>
            <p:extLst>
              <p:ext uri="{D42A27DB-BD31-4B8C-83A1-F6EECF244321}">
                <p14:modId xmlns:p14="http://schemas.microsoft.com/office/powerpoint/2010/main" val="2031023950"/>
              </p:ext>
            </p:extLst>
          </p:nvPr>
        </p:nvGraphicFramePr>
        <p:xfrm>
          <a:off x="1244209" y="1911824"/>
          <a:ext cx="8128000" cy="2219960"/>
        </p:xfrm>
        <a:graphic>
          <a:graphicData uri="http://schemas.openxmlformats.org/drawingml/2006/table">
            <a:tbl>
              <a:tblPr firstRow="1" bandRow="1">
                <a:tableStyleId>{5C22544A-7EE6-4342-B048-85BDC9FD1C3A}</a:tableStyleId>
              </a:tblPr>
              <a:tblGrid>
                <a:gridCol w="2736948">
                  <a:extLst>
                    <a:ext uri="{9D8B030D-6E8A-4147-A177-3AD203B41FA5}">
                      <a16:colId xmlns:a16="http://schemas.microsoft.com/office/drawing/2014/main" val="2583929190"/>
                    </a:ext>
                  </a:extLst>
                </a:gridCol>
                <a:gridCol w="5391052">
                  <a:extLst>
                    <a:ext uri="{9D8B030D-6E8A-4147-A177-3AD203B41FA5}">
                      <a16:colId xmlns:a16="http://schemas.microsoft.com/office/drawing/2014/main" val="1136203928"/>
                    </a:ext>
                  </a:extLst>
                </a:gridCol>
              </a:tblGrid>
              <a:tr h="0">
                <a:tc>
                  <a:txBody>
                    <a:bodyPr/>
                    <a:lstStyle/>
                    <a:p>
                      <a:r>
                        <a:rPr lang="en-US"/>
                        <a:t>Name </a:t>
                      </a:r>
                    </a:p>
                  </a:txBody>
                  <a:tcPr/>
                </a:tc>
                <a:tc>
                  <a:txBody>
                    <a:bodyPr/>
                    <a:lstStyle/>
                    <a:p>
                      <a:r>
                        <a:rPr lang="en-US"/>
                        <a:t>Description</a:t>
                      </a:r>
                    </a:p>
                  </a:txBody>
                  <a:tcPr/>
                </a:tc>
                <a:extLst>
                  <a:ext uri="{0D108BD9-81ED-4DB2-BD59-A6C34878D82A}">
                    <a16:rowId xmlns:a16="http://schemas.microsoft.com/office/drawing/2014/main" val="4120202156"/>
                  </a:ext>
                </a:extLst>
              </a:tr>
              <a:tr h="370840">
                <a:tc>
                  <a:txBody>
                    <a:bodyPr/>
                    <a:lstStyle/>
                    <a:p>
                      <a:r>
                        <a:rPr lang="en-US"/>
                        <a:t>array</a:t>
                      </a:r>
                    </a:p>
                  </a:txBody>
                  <a:tcPr/>
                </a:tc>
                <a:tc>
                  <a:txBody>
                    <a:bodyPr/>
                    <a:lstStyle/>
                    <a:p>
                      <a:r>
                        <a:rPr lang="en-US"/>
                        <a:t>Fixed array size</a:t>
                      </a:r>
                    </a:p>
                  </a:txBody>
                  <a:tcPr/>
                </a:tc>
                <a:extLst>
                  <a:ext uri="{0D108BD9-81ED-4DB2-BD59-A6C34878D82A}">
                    <a16:rowId xmlns:a16="http://schemas.microsoft.com/office/drawing/2014/main" val="2465330972"/>
                  </a:ext>
                </a:extLst>
              </a:tr>
              <a:tr h="370840">
                <a:tc>
                  <a:txBody>
                    <a:bodyPr/>
                    <a:lstStyle/>
                    <a:p>
                      <a:r>
                        <a:rPr lang="en-US"/>
                        <a:t>Vector</a:t>
                      </a:r>
                    </a:p>
                  </a:txBody>
                  <a:tcPr/>
                </a:tc>
                <a:tc>
                  <a:txBody>
                    <a:bodyPr/>
                    <a:lstStyle/>
                    <a:p>
                      <a:r>
                        <a:rPr lang="en-US"/>
                        <a:t>Dynamic size array</a:t>
                      </a:r>
                    </a:p>
                  </a:txBody>
                  <a:tcPr/>
                </a:tc>
                <a:extLst>
                  <a:ext uri="{0D108BD9-81ED-4DB2-BD59-A6C34878D82A}">
                    <a16:rowId xmlns:a16="http://schemas.microsoft.com/office/drawing/2014/main" val="3731857103"/>
                  </a:ext>
                </a:extLst>
              </a:tr>
              <a:tr h="370840">
                <a:tc>
                  <a:txBody>
                    <a:bodyPr/>
                    <a:lstStyle/>
                    <a:p>
                      <a:r>
                        <a:rPr lang="en-US"/>
                        <a:t>deque</a:t>
                      </a:r>
                    </a:p>
                  </a:txBody>
                  <a:tcPr/>
                </a:tc>
                <a:tc>
                  <a:txBody>
                    <a:bodyPr/>
                    <a:lstStyle/>
                    <a:p>
                      <a:r>
                        <a:rPr lang="en-US"/>
                        <a:t>Double ended queue</a:t>
                      </a:r>
                    </a:p>
                  </a:txBody>
                  <a:tcPr/>
                </a:tc>
                <a:extLst>
                  <a:ext uri="{0D108BD9-81ED-4DB2-BD59-A6C34878D82A}">
                    <a16:rowId xmlns:a16="http://schemas.microsoft.com/office/drawing/2014/main" val="3092592342"/>
                  </a:ext>
                </a:extLst>
              </a:tr>
              <a:tr h="370840">
                <a:tc>
                  <a:txBody>
                    <a:bodyPr/>
                    <a:lstStyle/>
                    <a:p>
                      <a:r>
                        <a:rPr lang="en-US" err="1"/>
                        <a:t>forward_list</a:t>
                      </a:r>
                      <a:endParaRPr lang="en-US"/>
                    </a:p>
                  </a:txBody>
                  <a:tcPr/>
                </a:tc>
                <a:tc>
                  <a:txBody>
                    <a:bodyPr/>
                    <a:lstStyle/>
                    <a:p>
                      <a:r>
                        <a:rPr lang="en-US"/>
                        <a:t>Singly linked list</a:t>
                      </a:r>
                    </a:p>
                  </a:txBody>
                  <a:tcPr/>
                </a:tc>
                <a:extLst>
                  <a:ext uri="{0D108BD9-81ED-4DB2-BD59-A6C34878D82A}">
                    <a16:rowId xmlns:a16="http://schemas.microsoft.com/office/drawing/2014/main" val="2729121522"/>
                  </a:ext>
                </a:extLst>
              </a:tr>
              <a:tr h="370840">
                <a:tc>
                  <a:txBody>
                    <a:bodyPr/>
                    <a:lstStyle/>
                    <a:p>
                      <a:r>
                        <a:rPr lang="en-US"/>
                        <a:t>list</a:t>
                      </a:r>
                    </a:p>
                  </a:txBody>
                  <a:tcPr/>
                </a:tc>
                <a:tc>
                  <a:txBody>
                    <a:bodyPr/>
                    <a:lstStyle/>
                    <a:p>
                      <a:r>
                        <a:rPr lang="en-US"/>
                        <a:t>Doubly linked list</a:t>
                      </a:r>
                    </a:p>
                  </a:txBody>
                  <a:tcPr/>
                </a:tc>
                <a:extLst>
                  <a:ext uri="{0D108BD9-81ED-4DB2-BD59-A6C34878D82A}">
                    <a16:rowId xmlns:a16="http://schemas.microsoft.com/office/drawing/2014/main" val="1800568981"/>
                  </a:ext>
                </a:extLst>
              </a:tr>
            </a:tbl>
          </a:graphicData>
        </a:graphic>
      </p:graphicFrame>
      <p:sp>
        <p:nvSpPr>
          <p:cNvPr id="6" name="TextBox 5">
            <a:extLst>
              <a:ext uri="{FF2B5EF4-FFF2-40B4-BE49-F238E27FC236}">
                <a16:creationId xmlns:a16="http://schemas.microsoft.com/office/drawing/2014/main" id="{170BE11E-80FE-4D78-B4F0-DFF4F991F2AB}"/>
              </a:ext>
            </a:extLst>
          </p:cNvPr>
          <p:cNvSpPr txBox="1"/>
          <p:nvPr/>
        </p:nvSpPr>
        <p:spPr>
          <a:xfrm>
            <a:off x="1392702" y="1385593"/>
            <a:ext cx="3070649" cy="523220"/>
          </a:xfrm>
          <a:prstGeom prst="rect">
            <a:avLst/>
          </a:prstGeom>
          <a:noFill/>
        </p:spPr>
        <p:txBody>
          <a:bodyPr wrap="none" rtlCol="0">
            <a:spAutoFit/>
          </a:bodyPr>
          <a:lstStyle/>
          <a:p>
            <a:r>
              <a:rPr lang="en-US" sz="2800"/>
              <a:t>Sequence container</a:t>
            </a:r>
          </a:p>
        </p:txBody>
      </p:sp>
      <p:graphicFrame>
        <p:nvGraphicFramePr>
          <p:cNvPr id="7" name="Table 7">
            <a:extLst>
              <a:ext uri="{FF2B5EF4-FFF2-40B4-BE49-F238E27FC236}">
                <a16:creationId xmlns:a16="http://schemas.microsoft.com/office/drawing/2014/main" id="{27A766B1-8C7F-495E-80B3-60485C8D65D4}"/>
              </a:ext>
            </a:extLst>
          </p:cNvPr>
          <p:cNvGraphicFramePr>
            <a:graphicFrameLocks noGrp="1"/>
          </p:cNvGraphicFramePr>
          <p:nvPr>
            <p:extLst>
              <p:ext uri="{D42A27DB-BD31-4B8C-83A1-F6EECF244321}">
                <p14:modId xmlns:p14="http://schemas.microsoft.com/office/powerpoint/2010/main" val="466103073"/>
              </p:ext>
            </p:extLst>
          </p:nvPr>
        </p:nvGraphicFramePr>
        <p:xfrm>
          <a:off x="1131668" y="4957861"/>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26437944"/>
                    </a:ext>
                  </a:extLst>
                </a:gridCol>
                <a:gridCol w="4064000">
                  <a:extLst>
                    <a:ext uri="{9D8B030D-6E8A-4147-A177-3AD203B41FA5}">
                      <a16:colId xmlns:a16="http://schemas.microsoft.com/office/drawing/2014/main" val="4020725463"/>
                    </a:ext>
                  </a:extLst>
                </a:gridCol>
              </a:tblGrid>
              <a:tr h="370840">
                <a:tc>
                  <a:txBody>
                    <a:bodyPr/>
                    <a:lstStyle/>
                    <a:p>
                      <a:r>
                        <a:rPr lang="en-US"/>
                        <a:t>Name</a:t>
                      </a:r>
                    </a:p>
                  </a:txBody>
                  <a:tcPr/>
                </a:tc>
                <a:tc>
                  <a:txBody>
                    <a:bodyPr/>
                    <a:lstStyle/>
                    <a:p>
                      <a:r>
                        <a:rPr lang="en-US"/>
                        <a:t>Description</a:t>
                      </a:r>
                    </a:p>
                  </a:txBody>
                  <a:tcPr/>
                </a:tc>
                <a:extLst>
                  <a:ext uri="{0D108BD9-81ED-4DB2-BD59-A6C34878D82A}">
                    <a16:rowId xmlns:a16="http://schemas.microsoft.com/office/drawing/2014/main" val="4115390187"/>
                  </a:ext>
                </a:extLst>
              </a:tr>
              <a:tr h="370840">
                <a:tc>
                  <a:txBody>
                    <a:bodyPr/>
                    <a:lstStyle/>
                    <a:p>
                      <a:r>
                        <a:rPr lang="en-US"/>
                        <a:t>Stack</a:t>
                      </a:r>
                    </a:p>
                  </a:txBody>
                  <a:tcPr/>
                </a:tc>
                <a:tc>
                  <a:txBody>
                    <a:bodyPr/>
                    <a:lstStyle/>
                    <a:p>
                      <a:r>
                        <a:rPr lang="en-US"/>
                        <a:t>stack</a:t>
                      </a:r>
                    </a:p>
                  </a:txBody>
                  <a:tcPr/>
                </a:tc>
                <a:extLst>
                  <a:ext uri="{0D108BD9-81ED-4DB2-BD59-A6C34878D82A}">
                    <a16:rowId xmlns:a16="http://schemas.microsoft.com/office/drawing/2014/main" val="2532477412"/>
                  </a:ext>
                </a:extLst>
              </a:tr>
              <a:tr h="370840">
                <a:tc>
                  <a:txBody>
                    <a:bodyPr/>
                    <a:lstStyle/>
                    <a:p>
                      <a:r>
                        <a:rPr lang="en-US"/>
                        <a:t>Queue</a:t>
                      </a:r>
                    </a:p>
                  </a:txBody>
                  <a:tcPr/>
                </a:tc>
                <a:tc>
                  <a:txBody>
                    <a:bodyPr/>
                    <a:lstStyle/>
                    <a:p>
                      <a:r>
                        <a:rPr lang="en-US"/>
                        <a:t>FIFO queue</a:t>
                      </a:r>
                    </a:p>
                  </a:txBody>
                  <a:tcPr/>
                </a:tc>
                <a:extLst>
                  <a:ext uri="{0D108BD9-81ED-4DB2-BD59-A6C34878D82A}">
                    <a16:rowId xmlns:a16="http://schemas.microsoft.com/office/drawing/2014/main" val="2656926676"/>
                  </a:ext>
                </a:extLst>
              </a:tr>
              <a:tr h="370840">
                <a:tc>
                  <a:txBody>
                    <a:bodyPr/>
                    <a:lstStyle/>
                    <a:p>
                      <a:r>
                        <a:rPr lang="en-US"/>
                        <a:t>Priority-queue</a:t>
                      </a:r>
                    </a:p>
                  </a:txBody>
                  <a:tcPr/>
                </a:tc>
                <a:tc>
                  <a:txBody>
                    <a:bodyPr/>
                    <a:lstStyle/>
                    <a:p>
                      <a:r>
                        <a:rPr lang="en-US"/>
                        <a:t>Priority queue</a:t>
                      </a:r>
                    </a:p>
                  </a:txBody>
                  <a:tcPr/>
                </a:tc>
                <a:extLst>
                  <a:ext uri="{0D108BD9-81ED-4DB2-BD59-A6C34878D82A}">
                    <a16:rowId xmlns:a16="http://schemas.microsoft.com/office/drawing/2014/main" val="2281398747"/>
                  </a:ext>
                </a:extLst>
              </a:tr>
            </a:tbl>
          </a:graphicData>
        </a:graphic>
      </p:graphicFrame>
      <p:sp>
        <p:nvSpPr>
          <p:cNvPr id="9" name="TextBox 8">
            <a:extLst>
              <a:ext uri="{FF2B5EF4-FFF2-40B4-BE49-F238E27FC236}">
                <a16:creationId xmlns:a16="http://schemas.microsoft.com/office/drawing/2014/main" id="{6F8FA5B4-4806-4774-BFC5-63FA1042283C}"/>
              </a:ext>
            </a:extLst>
          </p:cNvPr>
          <p:cNvSpPr txBox="1"/>
          <p:nvPr/>
        </p:nvSpPr>
        <p:spPr>
          <a:xfrm>
            <a:off x="1244209" y="4460993"/>
            <a:ext cx="2601418" cy="461665"/>
          </a:xfrm>
          <a:prstGeom prst="rect">
            <a:avLst/>
          </a:prstGeom>
          <a:noFill/>
        </p:spPr>
        <p:txBody>
          <a:bodyPr wrap="none" rtlCol="0">
            <a:spAutoFit/>
          </a:bodyPr>
          <a:lstStyle/>
          <a:p>
            <a:r>
              <a:rPr lang="en-US" sz="2400"/>
              <a:t>Container Adapters</a:t>
            </a:r>
          </a:p>
        </p:txBody>
      </p:sp>
    </p:spTree>
    <p:extLst>
      <p:ext uri="{BB962C8B-B14F-4D97-AF65-F5344CB8AC3E}">
        <p14:creationId xmlns:p14="http://schemas.microsoft.com/office/powerpoint/2010/main" val="95214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6AA1-B03A-401A-8286-CCD6D61AFF85}"/>
              </a:ext>
            </a:extLst>
          </p:cNvPr>
          <p:cNvSpPr>
            <a:spLocks noGrp="1"/>
          </p:cNvSpPr>
          <p:nvPr>
            <p:ph type="title"/>
          </p:nvPr>
        </p:nvSpPr>
        <p:spPr>
          <a:xfrm>
            <a:off x="481014" y="3752849"/>
            <a:ext cx="1868292" cy="2452687"/>
          </a:xfrm>
        </p:spPr>
        <p:txBody>
          <a:bodyPr vert="horz" lIns="91440" tIns="45720" rIns="91440" bIns="45720" rtlCol="0" anchor="ctr">
            <a:normAutofit fontScale="90000"/>
          </a:bodyPr>
          <a:lstStyle/>
          <a:p>
            <a:r>
              <a:rPr lang="en-US" sz="2800" b="1"/>
              <a:t>Using Container Library in STL -  Array</a:t>
            </a:r>
            <a:br>
              <a:rPr lang="en-US" sz="2800" b="1"/>
            </a:br>
            <a:br>
              <a:rPr lang="en-US" sz="2800" b="1"/>
            </a:br>
            <a:br>
              <a:rPr lang="en-US" sz="2800" b="1"/>
            </a:br>
            <a:endParaRPr lang="en-US" sz="2800"/>
          </a:p>
        </p:txBody>
      </p:sp>
      <p:pic>
        <p:nvPicPr>
          <p:cNvPr id="10" name="Picture 9" descr="A picture containing meter&#10;&#10;Description automatically generated">
            <a:extLst>
              <a:ext uri="{FF2B5EF4-FFF2-40B4-BE49-F238E27FC236}">
                <a16:creationId xmlns:a16="http://schemas.microsoft.com/office/drawing/2014/main" id="{77F951C1-3BCB-43D6-A840-6F1D25EF9069}"/>
              </a:ext>
            </a:extLst>
          </p:cNvPr>
          <p:cNvPicPr>
            <a:picLocks noChangeAspect="1"/>
          </p:cNvPicPr>
          <p:nvPr/>
        </p:nvPicPr>
        <p:blipFill rotWithShape="1">
          <a:blip r:embed="rId2">
            <a:extLst>
              <a:ext uri="{28A0092B-C50C-407E-A947-70E740481C1C}">
                <a14:useLocalDpi xmlns:a14="http://schemas.microsoft.com/office/drawing/2010/main" val="0"/>
              </a:ext>
            </a:extLst>
          </a:blip>
          <a:srcRect r="3894" b="1"/>
          <a:stretch/>
        </p:blipFill>
        <p:spPr>
          <a:xfrm>
            <a:off x="20" y="11"/>
            <a:ext cx="12191980" cy="2379114"/>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5" name="Rectangle 4">
            <a:extLst>
              <a:ext uri="{FF2B5EF4-FFF2-40B4-BE49-F238E27FC236}">
                <a16:creationId xmlns:a16="http://schemas.microsoft.com/office/drawing/2014/main" id="{FA8821AA-ADD1-47AC-A727-4BF813036B33}"/>
              </a:ext>
            </a:extLst>
          </p:cNvPr>
          <p:cNvSpPr/>
          <p:nvPr/>
        </p:nvSpPr>
        <p:spPr>
          <a:xfrm>
            <a:off x="2349306" y="1997612"/>
            <a:ext cx="9360089" cy="4726746"/>
          </a:xfrm>
          <a:prstGeom prst="rect">
            <a:avLst/>
          </a:prstGeom>
        </p:spPr>
        <p:txBody>
          <a:bodyPr vert="horz" lIns="91440" tIns="45720" rIns="91440" bIns="45720" rtlCol="0" anchor="ctr">
            <a:normAutofit fontScale="62500" lnSpcReduction="20000"/>
          </a:bodyPr>
          <a:lstStyle/>
          <a:p>
            <a:pPr indent="-228600">
              <a:lnSpc>
                <a:spcPct val="90000"/>
              </a:lnSpc>
              <a:spcAft>
                <a:spcPts val="600"/>
              </a:spcAft>
              <a:buFont typeface="Arial" panose="020B0604020202020204" pitchFamily="34" charset="0"/>
              <a:buChar char="•"/>
            </a:pPr>
            <a:r>
              <a:rPr lang="en-US" sz="2500"/>
              <a:t>Container properties :</a:t>
            </a:r>
          </a:p>
          <a:p>
            <a:pPr lvl="0" indent="-228600" fontAlgn="base">
              <a:lnSpc>
                <a:spcPct val="90000"/>
              </a:lnSpc>
              <a:spcBef>
                <a:spcPct val="0"/>
              </a:spcBef>
              <a:spcAft>
                <a:spcPts val="600"/>
              </a:spcAft>
              <a:buFont typeface="Arial" panose="020B0604020202020204" pitchFamily="34" charset="0"/>
              <a:buChar char="•"/>
            </a:pPr>
            <a:r>
              <a:rPr lang="en-US" altLang="en-US" sz="2500"/>
              <a:t>Sequence</a:t>
            </a:r>
          </a:p>
          <a:p>
            <a:pPr lvl="1" indent="-228600" fontAlgn="base">
              <a:lnSpc>
                <a:spcPct val="90000"/>
              </a:lnSpc>
              <a:spcBef>
                <a:spcPct val="0"/>
              </a:spcBef>
              <a:spcAft>
                <a:spcPts val="600"/>
              </a:spcAft>
              <a:buFont typeface="Arial" panose="020B0604020202020204" pitchFamily="34" charset="0"/>
              <a:buChar char="•"/>
            </a:pPr>
            <a:r>
              <a:rPr lang="en-US" altLang="en-US" sz="2500"/>
              <a:t>Elements in sequence containers are ordered in a strict linear sequence. </a:t>
            </a:r>
          </a:p>
          <a:p>
            <a:pPr lvl="1" indent="-228600" fontAlgn="base">
              <a:lnSpc>
                <a:spcPct val="90000"/>
              </a:lnSpc>
              <a:spcBef>
                <a:spcPct val="0"/>
              </a:spcBef>
              <a:spcAft>
                <a:spcPts val="600"/>
              </a:spcAft>
              <a:buFont typeface="Arial" panose="020B0604020202020204" pitchFamily="34" charset="0"/>
              <a:buChar char="•"/>
            </a:pPr>
            <a:r>
              <a:rPr lang="en-US" altLang="en-US" sz="2500"/>
              <a:t>Individual elements are accessed by their position in this sequence.</a:t>
            </a:r>
          </a:p>
          <a:p>
            <a:pPr lvl="0" indent="-228600" fontAlgn="base">
              <a:lnSpc>
                <a:spcPct val="90000"/>
              </a:lnSpc>
              <a:spcBef>
                <a:spcPct val="0"/>
              </a:spcBef>
              <a:spcAft>
                <a:spcPts val="600"/>
              </a:spcAft>
              <a:buFont typeface="Arial" panose="020B0604020202020204" pitchFamily="34" charset="0"/>
              <a:buChar char="•"/>
            </a:pPr>
            <a:r>
              <a:rPr lang="en-US" altLang="en-US" sz="2500"/>
              <a:t>Contiguous storage</a:t>
            </a:r>
          </a:p>
          <a:p>
            <a:pPr lvl="1" indent="-228600" fontAlgn="base">
              <a:lnSpc>
                <a:spcPct val="90000"/>
              </a:lnSpc>
              <a:spcBef>
                <a:spcPct val="0"/>
              </a:spcBef>
              <a:spcAft>
                <a:spcPts val="600"/>
              </a:spcAft>
              <a:buFont typeface="Arial" panose="020B0604020202020204" pitchFamily="34" charset="0"/>
              <a:buChar char="•"/>
            </a:pPr>
            <a:r>
              <a:rPr lang="en-US" altLang="en-US" sz="2500"/>
              <a:t>The elements are stored in contiguous memory locations, allowing constant time random access </a:t>
            </a:r>
          </a:p>
          <a:p>
            <a:pPr lvl="1" indent="-228600" fontAlgn="base">
              <a:lnSpc>
                <a:spcPct val="90000"/>
              </a:lnSpc>
              <a:spcBef>
                <a:spcPct val="0"/>
              </a:spcBef>
              <a:spcAft>
                <a:spcPts val="600"/>
              </a:spcAft>
              <a:buFont typeface="Arial" panose="020B0604020202020204" pitchFamily="34" charset="0"/>
              <a:buChar char="•"/>
            </a:pPr>
            <a:r>
              <a:rPr lang="en-US" altLang="en-US" sz="2500"/>
              <a:t>to elements. Pointers to an element can be offset to access other elements.</a:t>
            </a:r>
          </a:p>
          <a:p>
            <a:pPr lvl="0" indent="-228600" fontAlgn="base">
              <a:lnSpc>
                <a:spcPct val="90000"/>
              </a:lnSpc>
              <a:spcBef>
                <a:spcPct val="0"/>
              </a:spcBef>
              <a:spcAft>
                <a:spcPts val="600"/>
              </a:spcAft>
              <a:buFont typeface="Arial" panose="020B0604020202020204" pitchFamily="34" charset="0"/>
              <a:buChar char="•"/>
            </a:pPr>
            <a:r>
              <a:rPr lang="en-US" altLang="en-US" sz="2500"/>
              <a:t>Fixed-size aggregate</a:t>
            </a:r>
          </a:p>
          <a:p>
            <a:pPr lvl="1" indent="-228600" fontAlgn="base">
              <a:lnSpc>
                <a:spcPct val="90000"/>
              </a:lnSpc>
              <a:spcBef>
                <a:spcPct val="0"/>
              </a:spcBef>
              <a:spcAft>
                <a:spcPts val="600"/>
              </a:spcAft>
              <a:buFont typeface="Arial" panose="020B0604020202020204" pitchFamily="34" charset="0"/>
              <a:buChar char="•"/>
            </a:pPr>
            <a:r>
              <a:rPr lang="en-US" altLang="en-US" sz="2500"/>
              <a:t>The container uses implicit constructors and destructors to allocate the required space </a:t>
            </a:r>
          </a:p>
          <a:p>
            <a:pPr lvl="1" indent="-228600" fontAlgn="base">
              <a:lnSpc>
                <a:spcPct val="90000"/>
              </a:lnSpc>
              <a:spcBef>
                <a:spcPct val="0"/>
              </a:spcBef>
              <a:spcAft>
                <a:spcPts val="600"/>
              </a:spcAft>
              <a:buFont typeface="Arial" panose="020B0604020202020204" pitchFamily="34" charset="0"/>
              <a:buChar char="•"/>
            </a:pPr>
            <a:r>
              <a:rPr lang="en-US" altLang="en-US" sz="2500"/>
              <a:t>statically. Its size is compile-time constant. No memory or time overhead</a:t>
            </a:r>
          </a:p>
          <a:p>
            <a:pPr marL="228600" lvl="1" fontAlgn="base">
              <a:lnSpc>
                <a:spcPct val="90000"/>
              </a:lnSpc>
              <a:spcBef>
                <a:spcPct val="0"/>
              </a:spcBef>
              <a:spcAft>
                <a:spcPts val="600"/>
              </a:spcAft>
            </a:pPr>
            <a:r>
              <a:rPr lang="en-US" altLang="en-US" sz="2500"/>
              <a:t>.</a:t>
            </a:r>
          </a:p>
          <a:p>
            <a:pPr>
              <a:lnSpc>
                <a:spcPct val="90000"/>
              </a:lnSpc>
              <a:spcAft>
                <a:spcPts val="600"/>
              </a:spcAft>
            </a:pPr>
            <a:r>
              <a:rPr kumimoji="0" lang="en-US" altLang="en-US" sz="2500" b="0" i="0" u="none" strike="noStrike" cap="none" normalizeH="0" baseline="0">
                <a:ln>
                  <a:noFill/>
                </a:ln>
                <a:solidFill>
                  <a:schemeClr val="tx1"/>
                </a:solidFill>
                <a:effectLst/>
                <a:latin typeface="Arial Unicode MS"/>
              </a:rPr>
              <a:t>template &lt; class T, </a:t>
            </a:r>
            <a:r>
              <a:rPr kumimoji="0" lang="en-US" altLang="en-US" sz="2500" b="0" i="0" u="none" strike="noStrike" cap="none" normalizeH="0" baseline="0" err="1">
                <a:ln>
                  <a:noFill/>
                </a:ln>
                <a:solidFill>
                  <a:schemeClr val="tx1"/>
                </a:solidFill>
                <a:effectLst/>
                <a:latin typeface="Arial Unicode MS"/>
              </a:rPr>
              <a:t>size_t</a:t>
            </a:r>
            <a:r>
              <a:rPr kumimoji="0" lang="en-US" altLang="en-US" sz="2500" b="0" i="0" u="none" strike="noStrike" cap="none" normalizeH="0" baseline="0">
                <a:ln>
                  <a:noFill/>
                </a:ln>
                <a:solidFill>
                  <a:schemeClr val="tx1"/>
                </a:solidFill>
                <a:effectLst/>
                <a:latin typeface="Arial Unicode MS"/>
              </a:rPr>
              <a:t> N &gt; class array;</a:t>
            </a:r>
            <a:r>
              <a:rPr kumimoji="0" lang="en-US" altLang="en-US" sz="2500" b="0" i="0" u="none" strike="noStrike" cap="none" normalizeH="0" baseline="0">
                <a:ln>
                  <a:noFill/>
                </a:ln>
                <a:solidFill>
                  <a:schemeClr val="tx1"/>
                </a:solidFill>
                <a:effectLst/>
              </a:rPr>
              <a:t> </a:t>
            </a:r>
            <a:endParaRPr kumimoji="0" lang="en-US" altLang="en-US" sz="2500" b="0" i="0" u="none" strike="noStrike" cap="none" normalizeH="0" baseline="0">
              <a:ln>
                <a:noFill/>
              </a:ln>
              <a:solidFill>
                <a:schemeClr val="tx1"/>
              </a:solidFill>
              <a:effectLst/>
              <a:latin typeface="Arial" panose="020B0604020202020204" pitchFamily="34" charset="0"/>
            </a:endParaRPr>
          </a:p>
          <a:p>
            <a:pPr indent="-228600">
              <a:lnSpc>
                <a:spcPct val="90000"/>
              </a:lnSpc>
              <a:spcAft>
                <a:spcPts val="600"/>
              </a:spcAft>
              <a:buFont typeface="Arial" panose="020B0604020202020204" pitchFamily="34" charset="0"/>
              <a:buChar char="•"/>
            </a:pPr>
            <a:endParaRPr lang="en-US" sz="2500"/>
          </a:p>
          <a:p>
            <a:pPr indent="-228600">
              <a:lnSpc>
                <a:spcPct val="90000"/>
              </a:lnSpc>
              <a:spcAft>
                <a:spcPts val="600"/>
              </a:spcAft>
              <a:buFont typeface="Arial" panose="020B0604020202020204" pitchFamily="34" charset="0"/>
              <a:buChar char="•"/>
            </a:pPr>
            <a:endParaRPr lang="en-US" sz="2500"/>
          </a:p>
          <a:p>
            <a:pPr indent="-228600">
              <a:lnSpc>
                <a:spcPct val="90000"/>
              </a:lnSpc>
              <a:spcAft>
                <a:spcPts val="600"/>
              </a:spcAft>
              <a:buFont typeface="Arial" panose="020B0604020202020204" pitchFamily="34" charset="0"/>
              <a:buChar char="•"/>
            </a:pPr>
            <a:r>
              <a:rPr lang="en-US" sz="2500"/>
              <a:t>SYNTAX of array container: </a:t>
            </a:r>
          </a:p>
          <a:p>
            <a:pPr indent="-228600">
              <a:lnSpc>
                <a:spcPct val="90000"/>
              </a:lnSpc>
              <a:spcAft>
                <a:spcPts val="600"/>
              </a:spcAft>
              <a:buFont typeface="Arial" panose="020B0604020202020204" pitchFamily="34" charset="0"/>
              <a:buChar char="•"/>
            </a:pPr>
            <a:r>
              <a:rPr kumimoji="0" lang="en-US" altLang="en-US" sz="2500" b="0" i="0" u="none" strike="noStrike" cap="none" normalizeH="0" baseline="0">
                <a:ln>
                  <a:noFill/>
                </a:ln>
                <a:effectLst/>
              </a:rPr>
              <a:t>array&lt;</a:t>
            </a:r>
            <a:r>
              <a:rPr kumimoji="0" lang="en-US" altLang="en-US" sz="2500" b="0" i="0" u="none" strike="noStrike" cap="none" normalizeH="0" baseline="0" err="1">
                <a:ln>
                  <a:noFill/>
                </a:ln>
                <a:effectLst/>
              </a:rPr>
              <a:t>object_type</a:t>
            </a:r>
            <a:r>
              <a:rPr kumimoji="0" lang="en-US" altLang="en-US" sz="2500" b="0" i="0" u="none" strike="noStrike" cap="none" normalizeH="0" baseline="0">
                <a:ln>
                  <a:noFill/>
                </a:ln>
                <a:effectLst/>
              </a:rPr>
              <a:t>, </a:t>
            </a:r>
            <a:r>
              <a:rPr kumimoji="0" lang="en-US" altLang="en-US" sz="2500" b="0" i="0" u="none" strike="noStrike" cap="none" normalizeH="0" baseline="0" err="1">
                <a:ln>
                  <a:noFill/>
                </a:ln>
                <a:effectLst/>
              </a:rPr>
              <a:t>array_size</a:t>
            </a:r>
            <a:r>
              <a:rPr kumimoji="0" lang="en-US" altLang="en-US" sz="2500" b="0" i="0" u="none" strike="noStrike" cap="none" normalizeH="0" baseline="0">
                <a:ln>
                  <a:noFill/>
                </a:ln>
                <a:effectLst/>
              </a:rPr>
              <a:t>&gt; </a:t>
            </a:r>
            <a:r>
              <a:rPr kumimoji="0" lang="en-US" altLang="en-US" sz="2500" b="0" i="0" u="none" strike="noStrike" cap="none" normalizeH="0" baseline="0" err="1">
                <a:ln>
                  <a:noFill/>
                </a:ln>
                <a:effectLst/>
              </a:rPr>
              <a:t>array_name</a:t>
            </a:r>
            <a:r>
              <a:rPr kumimoji="0" lang="en-US" altLang="en-US" sz="2500" b="0" i="0" u="none" strike="noStrike" cap="none" normalizeH="0" baseline="0">
                <a:ln>
                  <a:noFill/>
                </a:ln>
                <a:effectLst/>
              </a:rPr>
              <a:t>;</a:t>
            </a:r>
          </a:p>
          <a:p>
            <a:pPr indent="-228600">
              <a:lnSpc>
                <a:spcPct val="90000"/>
              </a:lnSpc>
              <a:spcAft>
                <a:spcPts val="600"/>
              </a:spcAft>
              <a:buFont typeface="Arial" panose="020B0604020202020204" pitchFamily="34" charset="0"/>
              <a:buChar char="•"/>
            </a:pPr>
            <a:r>
              <a:rPr kumimoji="0" lang="en-US" altLang="en-US" sz="2500" b="0" i="0" u="none" strike="noStrike" cap="none" normalizeH="0" baseline="0">
                <a:ln>
                  <a:noFill/>
                </a:ln>
                <a:effectLst/>
              </a:rPr>
              <a:t>array&lt;int, 4&gt; </a:t>
            </a:r>
            <a:r>
              <a:rPr lang="en-US" altLang="en-US" sz="2500" err="1"/>
              <a:t>even</a:t>
            </a:r>
            <a:r>
              <a:rPr kumimoji="0" lang="en-US" altLang="en-US" sz="2500" b="0" i="0" u="none" strike="noStrike" cap="none" normalizeH="0" baseline="0" err="1">
                <a:ln>
                  <a:noFill/>
                </a:ln>
                <a:effectLst/>
              </a:rPr>
              <a:t>_numbers</a:t>
            </a:r>
            <a:r>
              <a:rPr kumimoji="0" lang="en-US" altLang="en-US" sz="2500" b="0" i="0" u="none" strike="noStrike" cap="none" normalizeH="0" baseline="0">
                <a:ln>
                  <a:noFill/>
                </a:ln>
                <a:effectLst/>
              </a:rPr>
              <a:t> = { 2, 4, 6, 8 }; </a:t>
            </a:r>
          </a:p>
          <a:p>
            <a:pPr>
              <a:lnSpc>
                <a:spcPct val="90000"/>
              </a:lnSpc>
              <a:spcAft>
                <a:spcPts val="600"/>
              </a:spcAft>
            </a:pPr>
            <a:r>
              <a:rPr kumimoji="0" lang="en-US" altLang="en-US" sz="2900" b="0" i="0" u="none" strike="noStrike" cap="none" normalizeH="0" baseline="0">
                <a:ln>
                  <a:noFill/>
                </a:ln>
                <a:effectLst/>
              </a:rPr>
              <a:t> </a:t>
            </a:r>
          </a:p>
          <a:p>
            <a:pPr indent="-228600">
              <a:lnSpc>
                <a:spcPct val="90000"/>
              </a:lnSpc>
              <a:spcAft>
                <a:spcPts val="600"/>
              </a:spcAft>
              <a:buFont typeface="Arial" panose="020B0604020202020204" pitchFamily="34" charset="0"/>
              <a:buChar char="•"/>
            </a:pPr>
            <a:endParaRPr lang="en-US" sz="500"/>
          </a:p>
          <a:p>
            <a:pPr indent="-228600">
              <a:lnSpc>
                <a:spcPct val="90000"/>
              </a:lnSpc>
              <a:spcAft>
                <a:spcPts val="600"/>
              </a:spcAft>
              <a:buFont typeface="Arial" panose="020B0604020202020204" pitchFamily="34" charset="0"/>
              <a:buChar char="•"/>
            </a:pPr>
            <a:endParaRPr lang="en-US" sz="500"/>
          </a:p>
        </p:txBody>
      </p:sp>
      <p:sp>
        <p:nvSpPr>
          <p:cNvPr id="8" name="Rectangle 4">
            <a:extLst>
              <a:ext uri="{FF2B5EF4-FFF2-40B4-BE49-F238E27FC236}">
                <a16:creationId xmlns:a16="http://schemas.microsoft.com/office/drawing/2014/main" id="{A46AC2BF-6688-4669-BE7F-7F7E9AF96915}"/>
              </a:ext>
            </a:extLst>
          </p:cNvPr>
          <p:cNvSpPr>
            <a:spLocks noChangeArrowheads="1"/>
          </p:cNvSpPr>
          <p:nvPr/>
        </p:nvSpPr>
        <p:spPr bwMode="auto">
          <a:xfrm>
            <a:off x="0" y="-361637"/>
            <a:ext cx="184731"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7399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65BE-59F8-498E-9985-DB9146AAB38F}"/>
              </a:ext>
            </a:extLst>
          </p:cNvPr>
          <p:cNvSpPr>
            <a:spLocks noGrp="1"/>
          </p:cNvSpPr>
          <p:nvPr>
            <p:ph type="title"/>
          </p:nvPr>
        </p:nvSpPr>
        <p:spPr>
          <a:xfrm>
            <a:off x="838200" y="168813"/>
            <a:ext cx="10515600" cy="661182"/>
          </a:xfrm>
        </p:spPr>
        <p:txBody>
          <a:bodyPr>
            <a:normAutofit fontScale="90000"/>
          </a:bodyPr>
          <a:lstStyle/>
          <a:p>
            <a:r>
              <a:rPr lang="en-US"/>
              <a:t>Member functions of Array</a:t>
            </a:r>
          </a:p>
        </p:txBody>
      </p:sp>
      <p:sp>
        <p:nvSpPr>
          <p:cNvPr id="3" name="Rectangle 1">
            <a:extLst>
              <a:ext uri="{FF2B5EF4-FFF2-40B4-BE49-F238E27FC236}">
                <a16:creationId xmlns:a16="http://schemas.microsoft.com/office/drawing/2014/main" id="{5BB9A97B-E8C7-47F8-B6A9-3D23A80F42E8}"/>
              </a:ext>
            </a:extLst>
          </p:cNvPr>
          <p:cNvSpPr>
            <a:spLocks noChangeArrowheads="1"/>
          </p:cNvSpPr>
          <p:nvPr/>
        </p:nvSpPr>
        <p:spPr bwMode="auto">
          <a:xfrm>
            <a:off x="838200" y="1036212"/>
            <a:ext cx="9670366" cy="6924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a:ln>
                  <a:noFill/>
                </a:ln>
                <a:solidFill>
                  <a:schemeClr val="tx1"/>
                </a:solidFill>
                <a:effectLst/>
                <a:latin typeface="Arial Unicode MS"/>
              </a:rPr>
              <a:t>Iterators</a:t>
            </a:r>
          </a:p>
          <a:p>
            <a:pPr lvl="1" eaLnBrk="0" fontAlgn="base" hangingPunct="0">
              <a:spcBef>
                <a:spcPct val="0"/>
              </a:spcBef>
              <a:spcAft>
                <a:spcPct val="0"/>
              </a:spcAft>
            </a:pPr>
            <a:r>
              <a:rPr lang="en-US" altLang="en-US" sz="2400" b="1">
                <a:latin typeface="Arial Unicode MS"/>
              </a:rPr>
              <a:t>	b</a:t>
            </a:r>
            <a:r>
              <a:rPr kumimoji="0" lang="en-US" altLang="en-US" sz="2400" b="1" i="0" u="none" strike="noStrike" cap="none" normalizeH="0" baseline="0">
                <a:ln>
                  <a:noFill/>
                </a:ln>
                <a:solidFill>
                  <a:schemeClr val="tx1"/>
                </a:solidFill>
                <a:effectLst/>
                <a:latin typeface="Arial Unicode MS"/>
              </a:rPr>
              <a:t>egin, end</a:t>
            </a:r>
          </a:p>
          <a:p>
            <a:pPr lvl="1" eaLnBrk="0" fontAlgn="base" hangingPunct="0">
              <a:spcBef>
                <a:spcPct val="0"/>
              </a:spcBef>
              <a:spcAft>
                <a:spcPct val="0"/>
              </a:spcAft>
            </a:pPr>
            <a:endParaRPr kumimoji="0" lang="en-US" altLang="en-US" sz="2400" b="1" i="0" u="none" strike="noStrike" cap="none" normalizeH="0" baseline="0">
              <a:ln>
                <a:noFill/>
              </a:ln>
              <a:solidFill>
                <a:schemeClr val="tx1"/>
              </a:solidFill>
              <a:effectLst/>
              <a:latin typeface="Arial Unicode MS"/>
            </a:endParaRPr>
          </a:p>
          <a:p>
            <a:pPr marL="457200" indent="-457200" eaLnBrk="0" fontAlgn="base" hangingPunct="0">
              <a:spcBef>
                <a:spcPct val="0"/>
              </a:spcBef>
              <a:spcAft>
                <a:spcPct val="0"/>
              </a:spcAft>
              <a:buFont typeface="+mj-lt"/>
              <a:buAutoNum type="arabicPeriod"/>
            </a:pPr>
            <a:r>
              <a:rPr lang="en-US" altLang="en-US" sz="2400" b="1">
                <a:latin typeface="Arial Unicode MS"/>
              </a:rPr>
              <a:t>Capacity</a:t>
            </a:r>
          </a:p>
          <a:p>
            <a:pPr lvl="1" eaLnBrk="0" fontAlgn="base" hangingPunct="0">
              <a:spcBef>
                <a:spcPct val="0"/>
              </a:spcBef>
              <a:spcAft>
                <a:spcPct val="0"/>
              </a:spcAft>
            </a:pPr>
            <a:r>
              <a:rPr kumimoji="0" lang="en-US" altLang="en-US" sz="2400" b="1" i="0" u="none" strike="noStrike" cap="none" normalizeH="0" baseline="0">
                <a:ln>
                  <a:noFill/>
                </a:ln>
                <a:solidFill>
                  <a:schemeClr val="tx1"/>
                </a:solidFill>
                <a:effectLst/>
                <a:latin typeface="Arial Unicode MS"/>
              </a:rPr>
              <a:t>	Size, </a:t>
            </a:r>
            <a:r>
              <a:rPr kumimoji="0" lang="en-US" altLang="en-US" sz="2400" b="1" i="0" u="none" strike="noStrike" cap="none" normalizeH="0" baseline="0" err="1">
                <a:ln>
                  <a:noFill/>
                </a:ln>
                <a:solidFill>
                  <a:schemeClr val="tx1"/>
                </a:solidFill>
                <a:effectLst/>
                <a:latin typeface="Arial Unicode MS"/>
              </a:rPr>
              <a:t>max_size</a:t>
            </a:r>
            <a:r>
              <a:rPr kumimoji="0" lang="en-US" altLang="en-US" sz="2400" b="1" i="0" u="none" strike="noStrike" cap="none" normalizeH="0" baseline="0">
                <a:ln>
                  <a:noFill/>
                </a:ln>
                <a:solidFill>
                  <a:schemeClr val="tx1"/>
                </a:solidFill>
                <a:effectLst/>
                <a:latin typeface="Arial Unicode MS"/>
              </a:rPr>
              <a:t>, empty</a:t>
            </a:r>
          </a:p>
          <a:p>
            <a:pPr lvl="1" eaLnBrk="0" fontAlgn="base" hangingPunct="0">
              <a:spcBef>
                <a:spcPct val="0"/>
              </a:spcBef>
              <a:spcAft>
                <a:spcPct val="0"/>
              </a:spcAft>
            </a:pPr>
            <a:endParaRPr kumimoji="0" lang="en-US" altLang="en-US" sz="2400" b="1" i="0" u="none" strike="noStrike" cap="none" normalizeH="0" baseline="0">
              <a:ln>
                <a:noFill/>
              </a:ln>
              <a:solidFill>
                <a:schemeClr val="tx1"/>
              </a:solidFill>
              <a:effectLst/>
              <a:latin typeface="Arial Unicode MS"/>
            </a:endParaRPr>
          </a:p>
          <a:p>
            <a:pPr marL="457200" indent="-457200" eaLnBrk="0" fontAlgn="base" hangingPunct="0">
              <a:spcBef>
                <a:spcPct val="0"/>
              </a:spcBef>
              <a:spcAft>
                <a:spcPct val="0"/>
              </a:spcAft>
              <a:buFont typeface="+mj-lt"/>
              <a:buAutoNum type="arabicPeriod"/>
            </a:pPr>
            <a:r>
              <a:rPr lang="en-US" altLang="en-US" sz="2400" b="1">
                <a:latin typeface="Arial Unicode MS"/>
              </a:rPr>
              <a:t>Element access</a:t>
            </a:r>
          </a:p>
          <a:p>
            <a:pPr lvl="1" eaLnBrk="0" fontAlgn="base" hangingPunct="0">
              <a:spcBef>
                <a:spcPct val="0"/>
              </a:spcBef>
              <a:spcAft>
                <a:spcPct val="0"/>
              </a:spcAft>
            </a:pPr>
            <a:r>
              <a:rPr kumimoji="0" lang="en-US" altLang="en-US" sz="2400" b="1" i="0" u="none" strike="noStrike" cap="none" normalizeH="0" baseline="0">
                <a:ln>
                  <a:noFill/>
                </a:ln>
                <a:solidFill>
                  <a:schemeClr val="tx1"/>
                </a:solidFill>
                <a:effectLst/>
                <a:latin typeface="Arial Unicode MS"/>
              </a:rPr>
              <a:t>	Operator </a:t>
            </a:r>
            <a:r>
              <a:rPr lang="en-US" altLang="en-US" sz="2400" b="1">
                <a:latin typeface="Arial Unicode MS"/>
              </a:rPr>
              <a:t>[], at, front, back, data</a:t>
            </a:r>
          </a:p>
          <a:p>
            <a:pPr lvl="1" eaLnBrk="0" fontAlgn="base" hangingPunct="0">
              <a:spcBef>
                <a:spcPct val="0"/>
              </a:spcBef>
              <a:spcAft>
                <a:spcPct val="0"/>
              </a:spcAft>
            </a:pPr>
            <a:endParaRPr lang="en-US" altLang="en-US" sz="2400" b="1">
              <a:latin typeface="Arial Unicode MS"/>
            </a:endParaRPr>
          </a:p>
          <a:p>
            <a:pPr marL="457200" indent="-457200" eaLnBrk="0" fontAlgn="base" hangingPunct="0">
              <a:spcBef>
                <a:spcPct val="0"/>
              </a:spcBef>
              <a:spcAft>
                <a:spcPct val="0"/>
              </a:spcAft>
              <a:buFont typeface="+mj-lt"/>
              <a:buAutoNum type="arabicPeriod"/>
            </a:pPr>
            <a:r>
              <a:rPr kumimoji="0" lang="en-US" altLang="en-US" sz="2400" b="1" i="0" u="none" strike="noStrike" cap="none" normalizeH="0" baseline="0">
                <a:ln>
                  <a:noFill/>
                </a:ln>
                <a:solidFill>
                  <a:schemeClr val="tx1"/>
                </a:solidFill>
                <a:effectLst/>
                <a:latin typeface="Arial Unicode MS"/>
              </a:rPr>
              <a:t>Modifiers</a:t>
            </a:r>
          </a:p>
          <a:p>
            <a:pPr lvl="1" eaLnBrk="0" fontAlgn="base" hangingPunct="0">
              <a:spcBef>
                <a:spcPct val="0"/>
              </a:spcBef>
              <a:spcAft>
                <a:spcPct val="0"/>
              </a:spcAft>
            </a:pPr>
            <a:r>
              <a:rPr kumimoji="0" lang="en-US" altLang="en-US" sz="2400" b="1" i="0" u="none" strike="noStrike" cap="none" normalizeH="0" baseline="0">
                <a:ln>
                  <a:noFill/>
                </a:ln>
                <a:solidFill>
                  <a:schemeClr val="tx1"/>
                </a:solidFill>
                <a:effectLst/>
                <a:latin typeface="Arial Unicode MS"/>
              </a:rPr>
              <a:t>	Fill, swap</a:t>
            </a:r>
          </a:p>
          <a:p>
            <a:pPr marL="228600" indent="-228600" eaLnBrk="0" fontAlgn="base" hangingPunct="0">
              <a:spcBef>
                <a:spcPct val="0"/>
              </a:spcBef>
              <a:spcAft>
                <a:spcPct val="0"/>
              </a:spcAft>
              <a:buFont typeface="+mj-lt"/>
              <a:buAutoNum type="arabicPeriod"/>
            </a:pPr>
            <a:endParaRPr lang="en-US" altLang="en-US" sz="2400" b="1"/>
          </a:p>
          <a:p>
            <a:pPr eaLnBrk="0" fontAlgn="base" hangingPunct="0">
              <a:spcBef>
                <a:spcPct val="0"/>
              </a:spcBef>
              <a:spcAft>
                <a:spcPct val="0"/>
              </a:spcAft>
            </a:pPr>
            <a:r>
              <a:rPr lang="en-US" altLang="en-US" sz="2400" b="1">
                <a:hlinkClick r:id="rId2"/>
              </a:rPr>
              <a:t>http://www.cplusplus.com/reference/array/array/</a:t>
            </a:r>
            <a:endParaRPr lang="en-US" altLang="en-US" sz="2400" b="1"/>
          </a:p>
          <a:p>
            <a:pPr eaLnBrk="0" fontAlgn="base" hangingPunct="0">
              <a:spcBef>
                <a:spcPct val="0"/>
              </a:spcBef>
              <a:spcAft>
                <a:spcPct val="0"/>
              </a:spcAft>
            </a:pPr>
            <a:r>
              <a:rPr lang="en-US" altLang="en-US" sz="2400" b="1"/>
              <a:t>array.cpp  arraystl.cpp</a:t>
            </a:r>
          </a:p>
          <a:p>
            <a:pPr marL="228600" indent="-228600" eaLnBrk="0" fontAlgn="base" hangingPunct="0">
              <a:spcBef>
                <a:spcPct val="0"/>
              </a:spcBef>
              <a:spcAft>
                <a:spcPct val="0"/>
              </a:spcAft>
              <a:buFont typeface="+mj-lt"/>
              <a:buAutoNum type="arabicPeriod"/>
            </a:pPr>
            <a:endParaRPr lang="en-US" altLang="en-US" b="1">
              <a:latin typeface="Arial" panose="020B060402020202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1" i="0" u="none" strike="noStrike" cap="none" normalizeH="0" baseline="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1" i="0" u="none" strike="noStrike" cap="none" normalizeH="0" baseline="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1" i="0" u="none" strike="noStrike" cap="none" normalizeH="0" baseline="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3543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A06BFE924DEA45A2963CDCA2643CA3" ma:contentTypeVersion="4" ma:contentTypeDescription="Create a new document." ma:contentTypeScope="" ma:versionID="c56f0337f0bdebdafb45de8b0c1189d7">
  <xsd:schema xmlns:xsd="http://www.w3.org/2001/XMLSchema" xmlns:xs="http://www.w3.org/2001/XMLSchema" xmlns:p="http://schemas.microsoft.com/office/2006/metadata/properties" xmlns:ns2="575e90ff-cc29-4983-940b-a0acd1bbe2bf" xmlns:ns3="65c36307-fa2a-4e50-9c3a-b3d30686fda9" targetNamespace="http://schemas.microsoft.com/office/2006/metadata/properties" ma:root="true" ma:fieldsID="d4369a8fa5888ee76739f223331b797d" ns2:_="" ns3:_="">
    <xsd:import namespace="575e90ff-cc29-4983-940b-a0acd1bbe2bf"/>
    <xsd:import namespace="65c36307-fa2a-4e50-9c3a-b3d30686fda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5e90ff-cc29-4983-940b-a0acd1bbe2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c36307-fa2a-4e50-9c3a-b3d30686fda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667136-06C0-4E88-8A81-4333A46C64E0}">
  <ds:schemaRefs>
    <ds:schemaRef ds:uri="http://schemas.microsoft.com/sharepoint/v3/contenttype/forms"/>
  </ds:schemaRefs>
</ds:datastoreItem>
</file>

<file path=customXml/itemProps2.xml><?xml version="1.0" encoding="utf-8"?>
<ds:datastoreItem xmlns:ds="http://schemas.openxmlformats.org/officeDocument/2006/customXml" ds:itemID="{F6E4770D-09E5-41D8-97FE-E74C348629E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60686C2-D820-42ED-8F37-C4546FE38C09}">
  <ds:schemaRefs>
    <ds:schemaRef ds:uri="575e90ff-cc29-4983-940b-a0acd1bbe2bf"/>
    <ds:schemaRef ds:uri="65c36307-fa2a-4e50-9c3a-b3d30686fda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6</TotalTime>
  <Words>3081</Words>
  <Application>Microsoft Office PowerPoint</Application>
  <PresentationFormat>Widescreen</PresentationFormat>
  <Paragraphs>560</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Unicode MS</vt:lpstr>
      <vt:lpstr>Calibri</vt:lpstr>
      <vt:lpstr>Calibri Light</vt:lpstr>
      <vt:lpstr>Courier New</vt:lpstr>
      <vt:lpstr>Tahoma</vt:lpstr>
      <vt:lpstr>Times New Roman</vt:lpstr>
      <vt:lpstr>Office Theme</vt:lpstr>
      <vt:lpstr>STL in C++</vt:lpstr>
      <vt:lpstr>Standard Template Library (STL)</vt:lpstr>
      <vt:lpstr>STL Components</vt:lpstr>
      <vt:lpstr>STL Components</vt:lpstr>
      <vt:lpstr>Classification of Containers in STL</vt:lpstr>
      <vt:lpstr>Classification of Containers in STL</vt:lpstr>
      <vt:lpstr>Sequence containers and Container adapters</vt:lpstr>
      <vt:lpstr>Using Container Library in STL -  Array   </vt:lpstr>
      <vt:lpstr>Member functions of Array</vt:lpstr>
      <vt:lpstr>Using Container Library in STL -  Vector   </vt:lpstr>
      <vt:lpstr>Member functions of Vector</vt:lpstr>
      <vt:lpstr>Deque</vt:lpstr>
      <vt:lpstr>PowerPoint Presentation</vt:lpstr>
      <vt:lpstr>Stack</vt:lpstr>
      <vt:lpstr>queue</vt:lpstr>
      <vt:lpstr>Priority queue</vt:lpstr>
      <vt:lpstr>Associative containers</vt:lpstr>
      <vt:lpstr>Associative Containers</vt:lpstr>
      <vt:lpstr>Ordered Associative Containers</vt:lpstr>
      <vt:lpstr>Set vs. Map</vt:lpstr>
      <vt:lpstr>Unique vs. Multiple Keys</vt:lpstr>
      <vt:lpstr>Pair Type</vt:lpstr>
      <vt:lpstr>Associative Containers’ Associated Types</vt:lpstr>
      <vt:lpstr>Iteration Through Associative Containers</vt:lpstr>
      <vt:lpstr>Adding Elements to a Map or Set </vt:lpstr>
      <vt:lpstr>Finding Elements in a Multimap or Multiset </vt:lpstr>
      <vt:lpstr>Set</vt:lpstr>
      <vt:lpstr>Set Contd..</vt:lpstr>
      <vt:lpstr>Multiset </vt:lpstr>
      <vt:lpstr>Map</vt:lpstr>
      <vt:lpstr>MultiMap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STL in C++</dc:title>
  <dc:creator>Jayasree Narayanan</dc:creator>
  <cp:lastModifiedBy>Jayasree Narayanan</cp:lastModifiedBy>
  <cp:revision>33</cp:revision>
  <dcterms:created xsi:type="dcterms:W3CDTF">2020-07-14T15:59:05Z</dcterms:created>
  <dcterms:modified xsi:type="dcterms:W3CDTF">2020-09-28T13:05:42Z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0x010100D6A06BFE924DEA45A2963CDCA2643CA3</vt:lpwstr>
  </property>
</Properties>
</file>