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8"/>
  </p:notesMasterIdLst>
  <p:handoutMasterIdLst>
    <p:handoutMasterId r:id="rId49"/>
  </p:handoutMasterIdLst>
  <p:sldIdLst>
    <p:sldId id="410" r:id="rId5"/>
    <p:sldId id="372" r:id="rId6"/>
    <p:sldId id="373" r:id="rId7"/>
    <p:sldId id="356" r:id="rId8"/>
    <p:sldId id="357" r:id="rId9"/>
    <p:sldId id="397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401" r:id="rId23"/>
    <p:sldId id="374" r:id="rId24"/>
    <p:sldId id="375" r:id="rId25"/>
    <p:sldId id="400" r:id="rId26"/>
    <p:sldId id="381" r:id="rId27"/>
    <p:sldId id="382" r:id="rId28"/>
    <p:sldId id="383" r:id="rId29"/>
    <p:sldId id="384" r:id="rId30"/>
    <p:sldId id="385" r:id="rId31"/>
    <p:sldId id="386" r:id="rId32"/>
    <p:sldId id="387" r:id="rId33"/>
    <p:sldId id="388" r:id="rId34"/>
    <p:sldId id="403" r:id="rId35"/>
    <p:sldId id="389" r:id="rId36"/>
    <p:sldId id="390" r:id="rId37"/>
    <p:sldId id="391" r:id="rId38"/>
    <p:sldId id="406" r:id="rId39"/>
    <p:sldId id="392" r:id="rId40"/>
    <p:sldId id="409" r:id="rId41"/>
    <p:sldId id="393" r:id="rId42"/>
    <p:sldId id="394" r:id="rId43"/>
    <p:sldId id="395" r:id="rId44"/>
    <p:sldId id="407" r:id="rId45"/>
    <p:sldId id="408" r:id="rId46"/>
    <p:sldId id="396" r:id="rId47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CC0000"/>
    <a:srgbClr val="006699"/>
    <a:srgbClr val="0000FF"/>
    <a:srgbClr val="0066FF"/>
    <a:srgbClr val="DD0111"/>
    <a:srgbClr val="990033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80798E-417B-A9A2-4D0E-E9E166F28D9A}" v="2" dt="2020-10-27T03:19:30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567" autoAdjust="0"/>
    <p:restoredTop sz="94649" autoAdjust="0"/>
  </p:normalViewPr>
  <p:slideViewPr>
    <p:cSldViewPr snapToGrid="0">
      <p:cViewPr varScale="1">
        <p:scale>
          <a:sx n="86" d="100"/>
          <a:sy n="86" d="100"/>
        </p:scale>
        <p:origin x="1819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yreddychethansaikumarreddy-AM.EN.U4CSE19243" userId="S::pcsaikumarreddy@am.students.amrita.edu::3dbab0f6-55cf-4266-ab85-ad6c083c13bf" providerId="AD" clId="Web-{E080798E-417B-A9A2-4D0E-E9E166F28D9A}"/>
    <pc:docChg chg="addSld delSld">
      <pc:chgData name="Pyreddychethansaikumarreddy-AM.EN.U4CSE19243" userId="S::pcsaikumarreddy@am.students.amrita.edu::3dbab0f6-55cf-4266-ab85-ad6c083c13bf" providerId="AD" clId="Web-{E080798E-417B-A9A2-4D0E-E9E166F28D9A}" dt="2020-10-27T03:19:30.776" v="1"/>
      <pc:docMkLst>
        <pc:docMk/>
      </pc:docMkLst>
      <pc:sldChg chg="new del">
        <pc:chgData name="Pyreddychethansaikumarreddy-AM.EN.U4CSE19243" userId="S::pcsaikumarreddy@am.students.amrita.edu::3dbab0f6-55cf-4266-ab85-ad6c083c13bf" providerId="AD" clId="Web-{E080798E-417B-A9A2-4D0E-E9E166F28D9A}" dt="2020-10-27T03:19:30.776" v="1"/>
        <pc:sldMkLst>
          <pc:docMk/>
          <pc:sldMk cId="629852078" sldId="411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>
            <a:extLst>
              <a:ext uri="{FF2B5EF4-FFF2-40B4-BE49-F238E27FC236}">
                <a16:creationId xmlns:a16="http://schemas.microsoft.com/office/drawing/2014/main" id="{1D4D017E-2800-45C0-8A80-82B86C1300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 altLang="en-US"/>
          </a:p>
        </p:txBody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3E170466-5784-4DB6-8186-8C3A1B65908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 altLang="en-US"/>
          </a:p>
        </p:txBody>
      </p:sp>
      <p:sp>
        <p:nvSpPr>
          <p:cNvPr id="196612" name="Rectangle 4">
            <a:extLst>
              <a:ext uri="{FF2B5EF4-FFF2-40B4-BE49-F238E27FC236}">
                <a16:creationId xmlns:a16="http://schemas.microsoft.com/office/drawing/2014/main" id="{ADDD6635-DD64-4841-AB89-1803CC54D5D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 altLang="en-US"/>
          </a:p>
        </p:txBody>
      </p:sp>
      <p:sp>
        <p:nvSpPr>
          <p:cNvPr id="196613" name="Rectangle 5">
            <a:extLst>
              <a:ext uri="{FF2B5EF4-FFF2-40B4-BE49-F238E27FC236}">
                <a16:creationId xmlns:a16="http://schemas.microsoft.com/office/drawing/2014/main" id="{469CB0EF-15C4-463F-87FC-6F36FB829A8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865A0DDB-18B6-470C-BD28-8A802062C1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3CC81C0-6A47-4706-99AE-19F06EA6F8E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76AF0B95-ABED-4AEC-A8BB-B57F71E7B4B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63762388-9613-4AEC-9364-E1A43B25D24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FB377A62-334A-44C1-9135-FE4F4386D15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F99DC935-25B6-494A-B5BE-7C1363984D7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5DF75CC7-0A3A-4217-83BD-5B52A91278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635E64FB-51A9-482A-B32D-714410A9860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3240D08-8153-4927-9112-E1679F7855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C028BA-4AD2-436A-9CDF-096A4134610D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13346" name="Rectangle 2">
            <a:extLst>
              <a:ext uri="{FF2B5EF4-FFF2-40B4-BE49-F238E27FC236}">
                <a16:creationId xmlns:a16="http://schemas.microsoft.com/office/drawing/2014/main" id="{75E9D20A-0EA3-4A90-BCA9-A302486FF4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>
            <a:extLst>
              <a:ext uri="{FF2B5EF4-FFF2-40B4-BE49-F238E27FC236}">
                <a16:creationId xmlns:a16="http://schemas.microsoft.com/office/drawing/2014/main" id="{D368B292-092B-49FD-B39B-F4550C6116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F8328A0-A15B-4785-8B48-D6DD9194B8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FAE018-8FBD-46CE-A5DF-C8DEE6B9CA2D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22562" name="Rectangle 2">
            <a:extLst>
              <a:ext uri="{FF2B5EF4-FFF2-40B4-BE49-F238E27FC236}">
                <a16:creationId xmlns:a16="http://schemas.microsoft.com/office/drawing/2014/main" id="{0EC0D429-7C3A-4521-A403-FE18885172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3" name="Rectangle 3">
            <a:extLst>
              <a:ext uri="{FF2B5EF4-FFF2-40B4-BE49-F238E27FC236}">
                <a16:creationId xmlns:a16="http://schemas.microsoft.com/office/drawing/2014/main" id="{78E9247A-33D5-4948-B99C-A485BFC35C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77CAD92-CD94-40E8-A3D7-0993408B11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C81B7B-2C43-44CE-8A3E-C52947AB8BC6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23586" name="Rectangle 2">
            <a:extLst>
              <a:ext uri="{FF2B5EF4-FFF2-40B4-BE49-F238E27FC236}">
                <a16:creationId xmlns:a16="http://schemas.microsoft.com/office/drawing/2014/main" id="{43C46D7A-3FB4-4753-A53A-2C6C27EC09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3">
            <a:extLst>
              <a:ext uri="{FF2B5EF4-FFF2-40B4-BE49-F238E27FC236}">
                <a16:creationId xmlns:a16="http://schemas.microsoft.com/office/drawing/2014/main" id="{61BA8CF5-BCEB-48DF-B7B3-84095F57C8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DC9BA54-F320-4267-82BB-C959016BEB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AA288C-C79C-4E3A-B32B-CDA8FAEAAA3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24610" name="Rectangle 2">
            <a:extLst>
              <a:ext uri="{FF2B5EF4-FFF2-40B4-BE49-F238E27FC236}">
                <a16:creationId xmlns:a16="http://schemas.microsoft.com/office/drawing/2014/main" id="{487D1A7D-1FFE-42B2-9AEB-3B3D260E2F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1" name="Rectangle 3">
            <a:extLst>
              <a:ext uri="{FF2B5EF4-FFF2-40B4-BE49-F238E27FC236}">
                <a16:creationId xmlns:a16="http://schemas.microsoft.com/office/drawing/2014/main" id="{DFEEA7A9-4714-4420-8FBE-D066706EFC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96A856E-7B62-434A-A6A7-3F83A6DFB9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79E784-721B-435E-A3EC-D0F26ADBD90A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25634" name="Rectangle 2">
            <a:extLst>
              <a:ext uri="{FF2B5EF4-FFF2-40B4-BE49-F238E27FC236}">
                <a16:creationId xmlns:a16="http://schemas.microsoft.com/office/drawing/2014/main" id="{F7220A57-BA34-4F3E-8015-A61300D6B7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5" name="Rectangle 3">
            <a:extLst>
              <a:ext uri="{FF2B5EF4-FFF2-40B4-BE49-F238E27FC236}">
                <a16:creationId xmlns:a16="http://schemas.microsoft.com/office/drawing/2014/main" id="{73D640EF-EA5F-4399-97E7-315F7DEDF2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285D8AF-721D-473D-81D4-DA2759799F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0DB3A5-DD9F-458D-B154-F32AC58A8160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26658" name="Rectangle 2">
            <a:extLst>
              <a:ext uri="{FF2B5EF4-FFF2-40B4-BE49-F238E27FC236}">
                <a16:creationId xmlns:a16="http://schemas.microsoft.com/office/drawing/2014/main" id="{D77250FF-15CC-4CAF-BFC1-7CA1A1E8C3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6659" name="Rectangle 3">
            <a:extLst>
              <a:ext uri="{FF2B5EF4-FFF2-40B4-BE49-F238E27FC236}">
                <a16:creationId xmlns:a16="http://schemas.microsoft.com/office/drawing/2014/main" id="{D0ABB621-0479-4DC3-B2FB-0E07122F95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1A35F9E-B53A-4E68-A26D-E77A24F30D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C91B88-1E9A-43F5-9A52-17077825C0EE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27682" name="Rectangle 2">
            <a:extLst>
              <a:ext uri="{FF2B5EF4-FFF2-40B4-BE49-F238E27FC236}">
                <a16:creationId xmlns:a16="http://schemas.microsoft.com/office/drawing/2014/main" id="{02CBFDB3-8FB5-4B01-B38E-504A75F970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>
            <a:extLst>
              <a:ext uri="{FF2B5EF4-FFF2-40B4-BE49-F238E27FC236}">
                <a16:creationId xmlns:a16="http://schemas.microsoft.com/office/drawing/2014/main" id="{AAE20BF2-954C-46C5-9566-212A2BC4EC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CFA67C6-5836-4104-813C-808930C211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116428-B481-4236-9FFD-4C532DAD86DB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28706" name="Rectangle 2">
            <a:extLst>
              <a:ext uri="{FF2B5EF4-FFF2-40B4-BE49-F238E27FC236}">
                <a16:creationId xmlns:a16="http://schemas.microsoft.com/office/drawing/2014/main" id="{60BF45D8-AD26-4A3B-B88A-78C33C6A53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7" name="Rectangle 3">
            <a:extLst>
              <a:ext uri="{FF2B5EF4-FFF2-40B4-BE49-F238E27FC236}">
                <a16:creationId xmlns:a16="http://schemas.microsoft.com/office/drawing/2014/main" id="{0367F252-2415-4CC5-9657-EE135F4264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1C1CDE3-008D-4216-B883-A07FE8C2AE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3699F8-FF6E-42CC-830A-EFBADDFA859D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29730" name="Rectangle 2">
            <a:extLst>
              <a:ext uri="{FF2B5EF4-FFF2-40B4-BE49-F238E27FC236}">
                <a16:creationId xmlns:a16="http://schemas.microsoft.com/office/drawing/2014/main" id="{74654BCE-7674-4F46-AD3D-CD067F96AC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>
            <a:extLst>
              <a:ext uri="{FF2B5EF4-FFF2-40B4-BE49-F238E27FC236}">
                <a16:creationId xmlns:a16="http://schemas.microsoft.com/office/drawing/2014/main" id="{64601C60-85BF-421D-804F-11289CBCB8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C735BFC-40EA-466C-AA4E-C21495CF0E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FD37B0-2F16-4481-B553-7A5C2874F5D4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30754" name="Rectangle 2">
            <a:extLst>
              <a:ext uri="{FF2B5EF4-FFF2-40B4-BE49-F238E27FC236}">
                <a16:creationId xmlns:a16="http://schemas.microsoft.com/office/drawing/2014/main" id="{D0760906-CB53-4E7A-8309-0BFD79F6A4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5" name="Rectangle 3">
            <a:extLst>
              <a:ext uri="{FF2B5EF4-FFF2-40B4-BE49-F238E27FC236}">
                <a16:creationId xmlns:a16="http://schemas.microsoft.com/office/drawing/2014/main" id="{2AD30701-5FC9-4FF2-9C69-89C0AE0DE8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9EA4E04-F2C1-4B1E-A99D-71C66E88D7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828322-3B85-40B2-934C-72AEB2E50453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31778" name="Rectangle 2">
            <a:extLst>
              <a:ext uri="{FF2B5EF4-FFF2-40B4-BE49-F238E27FC236}">
                <a16:creationId xmlns:a16="http://schemas.microsoft.com/office/drawing/2014/main" id="{57223EB1-79E6-4487-9D9A-F470E2353E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79" name="Rectangle 3">
            <a:extLst>
              <a:ext uri="{FF2B5EF4-FFF2-40B4-BE49-F238E27FC236}">
                <a16:creationId xmlns:a16="http://schemas.microsoft.com/office/drawing/2014/main" id="{35B15F13-358F-4001-AB1A-A268623F76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E04CF88-0871-49C6-B510-EED313CB38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19124C-6087-4426-BE33-CFA0224CFCB7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14370" name="Rectangle 2">
            <a:extLst>
              <a:ext uri="{FF2B5EF4-FFF2-40B4-BE49-F238E27FC236}">
                <a16:creationId xmlns:a16="http://schemas.microsoft.com/office/drawing/2014/main" id="{3C3B4BCF-2CFE-4315-8F9B-D6584171B9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4371" name="Rectangle 3">
            <a:extLst>
              <a:ext uri="{FF2B5EF4-FFF2-40B4-BE49-F238E27FC236}">
                <a16:creationId xmlns:a16="http://schemas.microsoft.com/office/drawing/2014/main" id="{FBFF9455-6DAA-454B-BDFC-2FA32422C2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F91A069-D9D1-4D83-AD1F-C37FC2BB6C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6C44C0-529D-4543-9C32-D8C096FE97EB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32802" name="Rectangle 2">
            <a:extLst>
              <a:ext uri="{FF2B5EF4-FFF2-40B4-BE49-F238E27FC236}">
                <a16:creationId xmlns:a16="http://schemas.microsoft.com/office/drawing/2014/main" id="{E92FC38A-ADE2-47F9-8C0F-BEF11D1A2D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>
            <a:extLst>
              <a:ext uri="{FF2B5EF4-FFF2-40B4-BE49-F238E27FC236}">
                <a16:creationId xmlns:a16="http://schemas.microsoft.com/office/drawing/2014/main" id="{526CEB8C-6EC8-4000-AE8F-26C59C4042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8BFDB4E-9633-4C27-8B35-4F2E4C0D7C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0030FE-CAE4-407F-A300-3F0B051DD353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33826" name="Rectangle 2">
            <a:extLst>
              <a:ext uri="{FF2B5EF4-FFF2-40B4-BE49-F238E27FC236}">
                <a16:creationId xmlns:a16="http://schemas.microsoft.com/office/drawing/2014/main" id="{13FCEE4A-BF3F-4440-A36C-8B669DD39F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7" name="Rectangle 3">
            <a:extLst>
              <a:ext uri="{FF2B5EF4-FFF2-40B4-BE49-F238E27FC236}">
                <a16:creationId xmlns:a16="http://schemas.microsoft.com/office/drawing/2014/main" id="{14FE4EA5-75B8-4DC2-8E45-2CD73A2F9D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168E2BF-B18C-413A-934E-70CB04F7BC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88B27A-21BA-465D-8638-088800E9C7A4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34850" name="Rectangle 2">
            <a:extLst>
              <a:ext uri="{FF2B5EF4-FFF2-40B4-BE49-F238E27FC236}">
                <a16:creationId xmlns:a16="http://schemas.microsoft.com/office/drawing/2014/main" id="{8CDA893A-A16A-4B0E-BDA1-AA10CFE7DF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4851" name="Rectangle 3">
            <a:extLst>
              <a:ext uri="{FF2B5EF4-FFF2-40B4-BE49-F238E27FC236}">
                <a16:creationId xmlns:a16="http://schemas.microsoft.com/office/drawing/2014/main" id="{93E3AC59-7A11-4D81-939B-EA4E69E37D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CCCAC4F-8D6A-4FDD-ABCA-D71D774B85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1A7ED4-8448-4E0A-8590-C9C4CEAC94A5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35874" name="Rectangle 2">
            <a:extLst>
              <a:ext uri="{FF2B5EF4-FFF2-40B4-BE49-F238E27FC236}">
                <a16:creationId xmlns:a16="http://schemas.microsoft.com/office/drawing/2014/main" id="{BF87662E-A5E6-4BBE-9AEE-69C00F00DE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5" name="Rectangle 3">
            <a:extLst>
              <a:ext uri="{FF2B5EF4-FFF2-40B4-BE49-F238E27FC236}">
                <a16:creationId xmlns:a16="http://schemas.microsoft.com/office/drawing/2014/main" id="{AAE8221E-CA6E-4082-BFA3-CA4D336BF4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8DCFA78-540F-4B0A-BCEB-7423B9262E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0E8CD5-1016-4273-A6AA-A7528FFD34ED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36898" name="Rectangle 2">
            <a:extLst>
              <a:ext uri="{FF2B5EF4-FFF2-40B4-BE49-F238E27FC236}">
                <a16:creationId xmlns:a16="http://schemas.microsoft.com/office/drawing/2014/main" id="{9267324F-7EB8-466E-AD41-6F8F7E3FB5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899" name="Rectangle 3">
            <a:extLst>
              <a:ext uri="{FF2B5EF4-FFF2-40B4-BE49-F238E27FC236}">
                <a16:creationId xmlns:a16="http://schemas.microsoft.com/office/drawing/2014/main" id="{15A7E1AE-7233-4AB2-BAB7-4C7C8EAF40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642B8C3-BA4F-4A16-B662-1F93995A0A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7CBE2C-F96A-4839-A7B6-C1548E628560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37922" name="Rectangle 2">
            <a:extLst>
              <a:ext uri="{FF2B5EF4-FFF2-40B4-BE49-F238E27FC236}">
                <a16:creationId xmlns:a16="http://schemas.microsoft.com/office/drawing/2014/main" id="{AEB90060-FCA9-4113-9EC9-27656DDD2A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3" name="Rectangle 3">
            <a:extLst>
              <a:ext uri="{FF2B5EF4-FFF2-40B4-BE49-F238E27FC236}">
                <a16:creationId xmlns:a16="http://schemas.microsoft.com/office/drawing/2014/main" id="{7314DD0C-539B-4A5A-AAB8-AF0A4439F2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39B35EB-BEFD-4DF1-BF99-59DFB272D4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252E91-0DD5-408E-90DA-6C325883C84F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38946" name="Rectangle 2">
            <a:extLst>
              <a:ext uri="{FF2B5EF4-FFF2-40B4-BE49-F238E27FC236}">
                <a16:creationId xmlns:a16="http://schemas.microsoft.com/office/drawing/2014/main" id="{E15C6D27-F0D8-4DB8-873E-51C3DAF58A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8947" name="Rectangle 3">
            <a:extLst>
              <a:ext uri="{FF2B5EF4-FFF2-40B4-BE49-F238E27FC236}">
                <a16:creationId xmlns:a16="http://schemas.microsoft.com/office/drawing/2014/main" id="{460FFE2E-DA15-4826-B6AD-9404A4799B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D075B24-6F5B-4CC1-865D-F7C93BCCC9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E50CE2-3074-4110-8538-5035851CDC6A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39970" name="Rectangle 2">
            <a:extLst>
              <a:ext uri="{FF2B5EF4-FFF2-40B4-BE49-F238E27FC236}">
                <a16:creationId xmlns:a16="http://schemas.microsoft.com/office/drawing/2014/main" id="{798C193B-E317-4D1B-91C6-B3058C2E49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1" name="Rectangle 3">
            <a:extLst>
              <a:ext uri="{FF2B5EF4-FFF2-40B4-BE49-F238E27FC236}">
                <a16:creationId xmlns:a16="http://schemas.microsoft.com/office/drawing/2014/main" id="{EC6C795F-B597-4E1D-AF8E-658A3C40E3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671668B-379C-4524-B8BA-5CE4A7220D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2A8648-84CF-4FC5-B618-6519D01A89C9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40994" name="Rectangle 2">
            <a:extLst>
              <a:ext uri="{FF2B5EF4-FFF2-40B4-BE49-F238E27FC236}">
                <a16:creationId xmlns:a16="http://schemas.microsoft.com/office/drawing/2014/main" id="{A5A66FF8-A9F6-43A3-82E2-EEB13FF5A2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0995" name="Rectangle 3">
            <a:extLst>
              <a:ext uri="{FF2B5EF4-FFF2-40B4-BE49-F238E27FC236}">
                <a16:creationId xmlns:a16="http://schemas.microsoft.com/office/drawing/2014/main" id="{60E4F246-4D31-41A5-8051-A8ACC3B395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F50C100-5734-4720-B5CA-0D3EC89323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8384B4-F96C-49CC-B26D-0D5737AD4492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42018" name="Rectangle 2">
            <a:extLst>
              <a:ext uri="{FF2B5EF4-FFF2-40B4-BE49-F238E27FC236}">
                <a16:creationId xmlns:a16="http://schemas.microsoft.com/office/drawing/2014/main" id="{3649C71D-F49F-4A71-9EF8-1CA0DAC823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19" name="Rectangle 3">
            <a:extLst>
              <a:ext uri="{FF2B5EF4-FFF2-40B4-BE49-F238E27FC236}">
                <a16:creationId xmlns:a16="http://schemas.microsoft.com/office/drawing/2014/main" id="{13DC3932-6C78-476D-AB72-F124EA4309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9F0FE75-B867-4BBE-AD6C-687B20087D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0B0064-0896-4310-8115-6A24046C3FFE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15394" name="Rectangle 2">
            <a:extLst>
              <a:ext uri="{FF2B5EF4-FFF2-40B4-BE49-F238E27FC236}">
                <a16:creationId xmlns:a16="http://schemas.microsoft.com/office/drawing/2014/main" id="{63AEA0C7-4494-4FD6-8C13-87BB3F11BB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5" name="Rectangle 3">
            <a:extLst>
              <a:ext uri="{FF2B5EF4-FFF2-40B4-BE49-F238E27FC236}">
                <a16:creationId xmlns:a16="http://schemas.microsoft.com/office/drawing/2014/main" id="{7E3F0EB6-E452-442F-8344-15143ED642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7B7258F-1DD4-4235-811B-2717F7054A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01CB4F-F3BD-4E67-A0D4-7738DBF3B4C5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43042" name="Rectangle 2">
            <a:extLst>
              <a:ext uri="{FF2B5EF4-FFF2-40B4-BE49-F238E27FC236}">
                <a16:creationId xmlns:a16="http://schemas.microsoft.com/office/drawing/2014/main" id="{010A689E-8293-43D4-8F3B-BF86C5E3F3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3" name="Rectangle 3">
            <a:extLst>
              <a:ext uri="{FF2B5EF4-FFF2-40B4-BE49-F238E27FC236}">
                <a16:creationId xmlns:a16="http://schemas.microsoft.com/office/drawing/2014/main" id="{133CE292-C026-4525-9827-899D10F01B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B7F69F8-5D18-477E-B3C2-EBEA6C5D26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4A2E6-21FA-465C-85E6-4804AF2545E9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344066" name="Rectangle 2">
            <a:extLst>
              <a:ext uri="{FF2B5EF4-FFF2-40B4-BE49-F238E27FC236}">
                <a16:creationId xmlns:a16="http://schemas.microsoft.com/office/drawing/2014/main" id="{21DE86F7-7948-478D-AC5F-4BC88E2F1C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7" name="Rectangle 3">
            <a:extLst>
              <a:ext uri="{FF2B5EF4-FFF2-40B4-BE49-F238E27FC236}">
                <a16:creationId xmlns:a16="http://schemas.microsoft.com/office/drawing/2014/main" id="{C704A3CD-CE3F-432A-B67B-EF438B47DB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4C5FA10-EF8F-4FBB-9F58-8C73D7F69B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3DD5EA-FCD5-4436-9AFD-4E0E2318146C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345090" name="Rectangle 2">
            <a:extLst>
              <a:ext uri="{FF2B5EF4-FFF2-40B4-BE49-F238E27FC236}">
                <a16:creationId xmlns:a16="http://schemas.microsoft.com/office/drawing/2014/main" id="{7E574973-018C-4C0C-BC1F-6685ACAFF8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>
            <a:extLst>
              <a:ext uri="{FF2B5EF4-FFF2-40B4-BE49-F238E27FC236}">
                <a16:creationId xmlns:a16="http://schemas.microsoft.com/office/drawing/2014/main" id="{2E7176A8-2BAD-4C1B-9742-A3F01010D8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948543E-F12F-4CB8-8354-A7F059E888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D9166C-942E-4484-9A1A-72EF5AA5F3B9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346114" name="Rectangle 2">
            <a:extLst>
              <a:ext uri="{FF2B5EF4-FFF2-40B4-BE49-F238E27FC236}">
                <a16:creationId xmlns:a16="http://schemas.microsoft.com/office/drawing/2014/main" id="{261AABC6-D9B1-4462-9F0E-F0884E4833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>
            <a:extLst>
              <a:ext uri="{FF2B5EF4-FFF2-40B4-BE49-F238E27FC236}">
                <a16:creationId xmlns:a16="http://schemas.microsoft.com/office/drawing/2014/main" id="{C0B56085-7E90-4EAF-969C-43214CFFB9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10AB2A1-1835-47E6-97D2-7BA3B0C979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A45A48-0BD0-47D0-ACBA-173A9B96A39C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347138" name="Rectangle 2">
            <a:extLst>
              <a:ext uri="{FF2B5EF4-FFF2-40B4-BE49-F238E27FC236}">
                <a16:creationId xmlns:a16="http://schemas.microsoft.com/office/drawing/2014/main" id="{037AB93A-1A44-4809-85BF-396C27355F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>
            <a:extLst>
              <a:ext uri="{FF2B5EF4-FFF2-40B4-BE49-F238E27FC236}">
                <a16:creationId xmlns:a16="http://schemas.microsoft.com/office/drawing/2014/main" id="{5F5DE135-317B-4319-A424-ED83CAA08C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902489A-9799-407E-93A5-0ABE3EF811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5AC6EB-1057-429E-A448-4481D1B1C1C1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348162" name="Rectangle 2">
            <a:extLst>
              <a:ext uri="{FF2B5EF4-FFF2-40B4-BE49-F238E27FC236}">
                <a16:creationId xmlns:a16="http://schemas.microsoft.com/office/drawing/2014/main" id="{95371891-BAE4-4DA9-8E91-4B39A2411C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>
            <a:extLst>
              <a:ext uri="{FF2B5EF4-FFF2-40B4-BE49-F238E27FC236}">
                <a16:creationId xmlns:a16="http://schemas.microsoft.com/office/drawing/2014/main" id="{C3BF5434-9680-4A22-B83B-7B403E60ED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905B610-BBD3-4BE7-BA3B-CAEFF91238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DE5FAA-B20F-4F62-BE4B-EB0BB6DC2588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357378" name="Rectangle 2">
            <a:extLst>
              <a:ext uri="{FF2B5EF4-FFF2-40B4-BE49-F238E27FC236}">
                <a16:creationId xmlns:a16="http://schemas.microsoft.com/office/drawing/2014/main" id="{A813DB2F-8E75-4EA1-BAC1-C824E54EA3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>
            <a:extLst>
              <a:ext uri="{FF2B5EF4-FFF2-40B4-BE49-F238E27FC236}">
                <a16:creationId xmlns:a16="http://schemas.microsoft.com/office/drawing/2014/main" id="{C627B86C-5E49-40CB-AECD-0426246265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F53EC02-3C29-4224-9B5E-27B9718DED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BE3A26-6AE4-4952-B025-A60D731CCC24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349186" name="Rectangle 2">
            <a:extLst>
              <a:ext uri="{FF2B5EF4-FFF2-40B4-BE49-F238E27FC236}">
                <a16:creationId xmlns:a16="http://schemas.microsoft.com/office/drawing/2014/main" id="{86E97A47-26EF-4227-AE2B-5C774FF7B8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>
            <a:extLst>
              <a:ext uri="{FF2B5EF4-FFF2-40B4-BE49-F238E27FC236}">
                <a16:creationId xmlns:a16="http://schemas.microsoft.com/office/drawing/2014/main" id="{5464A26A-4F7A-44A6-8EE4-AA3AFCD091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85FE0D1-9A6E-42F7-9FD9-F73D32209A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C4E497-E567-430D-9712-050BE936500A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350210" name="Rectangle 2">
            <a:extLst>
              <a:ext uri="{FF2B5EF4-FFF2-40B4-BE49-F238E27FC236}">
                <a16:creationId xmlns:a16="http://schemas.microsoft.com/office/drawing/2014/main" id="{EB632743-B900-4E74-BDA7-F64D720A3E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1" name="Rectangle 3">
            <a:extLst>
              <a:ext uri="{FF2B5EF4-FFF2-40B4-BE49-F238E27FC236}">
                <a16:creationId xmlns:a16="http://schemas.microsoft.com/office/drawing/2014/main" id="{9F89E4E8-D8C5-4D39-BF56-8971D133B2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AFE97FD-813A-49CF-8563-867BF6599A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E06502-B5B4-4C1B-9C58-05313DB90B1E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351234" name="Rectangle 2">
            <a:extLst>
              <a:ext uri="{FF2B5EF4-FFF2-40B4-BE49-F238E27FC236}">
                <a16:creationId xmlns:a16="http://schemas.microsoft.com/office/drawing/2014/main" id="{3A3E18A7-EB48-4C83-916A-9F4FA8C367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>
            <a:extLst>
              <a:ext uri="{FF2B5EF4-FFF2-40B4-BE49-F238E27FC236}">
                <a16:creationId xmlns:a16="http://schemas.microsoft.com/office/drawing/2014/main" id="{6672F5AC-091D-4F28-8667-F301697197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2E1BCA2-E0B0-47E8-AAD6-77D82DCAC3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67917E-0B4C-4437-A2B9-DC9E914320E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16418" name="Rectangle 2">
            <a:extLst>
              <a:ext uri="{FF2B5EF4-FFF2-40B4-BE49-F238E27FC236}">
                <a16:creationId xmlns:a16="http://schemas.microsoft.com/office/drawing/2014/main" id="{25158706-E371-4DB8-BFE5-23A8CE66B1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id="{35C4E23C-F72A-445C-9174-ADDDF57F5C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34EDF32-67A9-46F0-B224-487DDE7104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EEDFC1-AA0F-4245-8999-A39782999EE5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352258" name="Rectangle 2">
            <a:extLst>
              <a:ext uri="{FF2B5EF4-FFF2-40B4-BE49-F238E27FC236}">
                <a16:creationId xmlns:a16="http://schemas.microsoft.com/office/drawing/2014/main" id="{5C0E7A84-16BB-4EC0-93E6-B7863A1187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>
            <a:extLst>
              <a:ext uri="{FF2B5EF4-FFF2-40B4-BE49-F238E27FC236}">
                <a16:creationId xmlns:a16="http://schemas.microsoft.com/office/drawing/2014/main" id="{40E8691F-4192-4138-B18B-80AE52ADB9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B128A0D-4F30-4EC4-9D1A-8C45802FBC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38EF05-8583-4C5C-90D4-598B14BDFCAA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353282" name="Rectangle 2">
            <a:extLst>
              <a:ext uri="{FF2B5EF4-FFF2-40B4-BE49-F238E27FC236}">
                <a16:creationId xmlns:a16="http://schemas.microsoft.com/office/drawing/2014/main" id="{CFFB2378-E5AF-4BF4-BBE2-2EF81F6142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3283" name="Rectangle 3">
            <a:extLst>
              <a:ext uri="{FF2B5EF4-FFF2-40B4-BE49-F238E27FC236}">
                <a16:creationId xmlns:a16="http://schemas.microsoft.com/office/drawing/2014/main" id="{A8CF9918-046F-4096-AA3D-1DB2DAC7E2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890F938-7659-4A20-82D3-8F435847B1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4FB65A-35FA-4791-AB9D-FDE019CBC554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354306" name="Rectangle 2">
            <a:extLst>
              <a:ext uri="{FF2B5EF4-FFF2-40B4-BE49-F238E27FC236}">
                <a16:creationId xmlns:a16="http://schemas.microsoft.com/office/drawing/2014/main" id="{4959FB92-CCDD-4613-94EE-05D27B8537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>
            <a:extLst>
              <a:ext uri="{FF2B5EF4-FFF2-40B4-BE49-F238E27FC236}">
                <a16:creationId xmlns:a16="http://schemas.microsoft.com/office/drawing/2014/main" id="{54985655-FA2E-46E9-826A-31422B71C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8840DB3-3BCA-4E80-B2AE-53FFF17A71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7CC1F4-A214-488C-8816-6D5CA27DCDF9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17442" name="Rectangle 2">
            <a:extLst>
              <a:ext uri="{FF2B5EF4-FFF2-40B4-BE49-F238E27FC236}">
                <a16:creationId xmlns:a16="http://schemas.microsoft.com/office/drawing/2014/main" id="{82ACCC25-E7B9-4728-BC49-2A9445DEB9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id="{0DBF50EB-A947-4473-AFAA-A8FA243B2E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2AB969E-8546-46A6-950C-45C35B7A1F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0C7D28-8CE8-433C-8C65-3A9881AF8CDD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18466" name="Rectangle 2">
            <a:extLst>
              <a:ext uri="{FF2B5EF4-FFF2-40B4-BE49-F238E27FC236}">
                <a16:creationId xmlns:a16="http://schemas.microsoft.com/office/drawing/2014/main" id="{685601E7-DBC2-4D00-BCC9-86570BB87B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id="{3841C9B1-C738-49CB-BD8D-1CFB73F465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98C0459-95D8-467E-A323-6B26335A58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0181DD-CCF0-417B-AE58-F2A44864FE9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19490" name="Rectangle 2">
            <a:extLst>
              <a:ext uri="{FF2B5EF4-FFF2-40B4-BE49-F238E27FC236}">
                <a16:creationId xmlns:a16="http://schemas.microsoft.com/office/drawing/2014/main" id="{BD822669-7CA2-44E8-B7B7-B2E7F91629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id="{57E5D534-A341-487A-91C4-79CA675B3F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01F4A8C-1626-4EB7-B06E-B6C3B64DEE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CD2DEF-FB2A-415C-9DF8-04689797AB8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20514" name="Rectangle 2">
            <a:extLst>
              <a:ext uri="{FF2B5EF4-FFF2-40B4-BE49-F238E27FC236}">
                <a16:creationId xmlns:a16="http://schemas.microsoft.com/office/drawing/2014/main" id="{9C3F5B6F-FD89-48DF-8BFB-863336D7BF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5" name="Rectangle 3">
            <a:extLst>
              <a:ext uri="{FF2B5EF4-FFF2-40B4-BE49-F238E27FC236}">
                <a16:creationId xmlns:a16="http://schemas.microsoft.com/office/drawing/2014/main" id="{CB454E7B-6626-4F4D-9B8E-26C220C0F6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9ADD267-409F-4E45-8D71-92DA582CD7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8E9868-EACF-4D95-B88D-64B057F503C1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21538" name="Rectangle 2">
            <a:extLst>
              <a:ext uri="{FF2B5EF4-FFF2-40B4-BE49-F238E27FC236}">
                <a16:creationId xmlns:a16="http://schemas.microsoft.com/office/drawing/2014/main" id="{1EC316CF-989C-4129-9D94-1576F8B1DE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>
            <a:extLst>
              <a:ext uri="{FF2B5EF4-FFF2-40B4-BE49-F238E27FC236}">
                <a16:creationId xmlns:a16="http://schemas.microsoft.com/office/drawing/2014/main" id="{C6488CE0-9451-4D0D-BFFA-CB254D7D50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DDE3AED-8FDE-4BC6-A8AF-1D4F7B32065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113CF2D-B53E-4456-88DB-CD267872E8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A2040785-3F32-4E8A-B6FD-BED69E82CB7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35D24F98-55E6-4E24-A8F6-000F7D98BA1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en-US"/>
              <a:t>CS 477/677 - Lecture 5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ECF36B4D-7F7C-45A2-8A63-7563EC18398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2E73463-9747-4214-81C5-20B92BAD99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175" name="AutoShape 7">
            <a:extLst>
              <a:ext uri="{FF2B5EF4-FFF2-40B4-BE49-F238E27FC236}">
                <a16:creationId xmlns:a16="http://schemas.microsoft.com/office/drawing/2014/main" id="{1296B9A9-B793-480E-8903-047EF51C15F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718CF-F70B-42B9-9D74-B0A3131B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63519-A7E6-428B-AF2A-DB81A77E5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00165-983D-41B3-BAC9-FFD6C715A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8F470-0B9B-4186-8723-92BF2E9F3E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95A7E8-F8D6-4930-93AC-16338307C0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474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81A1AA-9333-43EC-8663-5DADC1478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F7DFB-B054-48DF-8851-0539F800B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94B38-1814-497E-9FE9-F60E73233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FAB4B-53B9-4AF2-AFC5-5C837AB0BD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1A10820-1725-42E9-AA9E-EF9899E8E4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7964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05DF1-8830-4CDD-84BC-19D934607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CAD8400-B416-45C3-A248-61072D7576C8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350838" y="1214438"/>
            <a:ext cx="8229600" cy="5076825"/>
          </a:xfrm>
        </p:spPr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E0F24-9E41-4B48-9B24-C0707B708F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612074-384B-48D1-B10B-B642305831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47A264CA-AE6B-4527-A819-E3390A2982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018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2C999-4292-4C3D-94A1-4AB1E11911A7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8EAD9-7260-46FB-B249-24AEF9F213B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50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4CAE6-1C21-44CC-9F63-F620987F2101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65F400-5D2D-4937-9B48-AD1C11001E3C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350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363C30-7886-405C-A973-10B42C1E8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019CA6-DB48-47DA-895E-E878FB6261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42BCD1-95F0-422A-B182-A63BD9110B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3F6BADC6-6929-4D51-A7C0-0EC3F7230B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0356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B7603-F56D-4D9B-8EC3-02B12E615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ABD8F-6DF0-4CE3-9590-1B98BE8585C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234D1-DFD3-481C-8C0D-0433F55AC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6CEB3-4508-4D8A-B121-C5F7B0A7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A3D1D-5204-48E0-969E-70C3CEBED7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82B577E9-E0E6-4612-A93F-BC34BD8B19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679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A4FF-58CC-409F-B704-2046F96A7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8391E-9E08-488D-91CA-866814293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A4DC1-2F1E-4DC4-AF99-25184EA58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529BD5-AFF1-4008-9455-7B0160E82A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FC7110B-8A9E-48F8-9324-7A628528F7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9365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CE20F-127C-4BF9-9BE4-8E0AE670F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1015D-E40A-4713-A631-8B6785072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5C619-BBF3-40D2-B002-7C8C76BBE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7A94AA-212A-4A2F-B8C7-34C90E13D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405534E-F2B8-4011-83D1-CC68DD2C81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713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CFC93-B05E-480D-8973-431049C1F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F965D-708D-44B3-B06C-52CDCF3D0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8DF0E-075D-4F36-81AF-006569A47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F563C-0CDD-4560-B056-A61CF44F2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97695-FA11-450F-8F7F-D667CB35E5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19D650D-841E-401E-B711-C842DB55C5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48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50705-3CC2-4C08-97FD-5996BFA94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CC8B1-C5E4-4079-8891-7780C998F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1E78F-84C9-4943-9709-3E17D9E35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6EA73-9205-497B-AFCC-9A105BBFC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5C437E-A96F-40B0-8CBC-0DDA073B3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2E4322-4536-4FD1-B385-624A68AA0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0341C6A-5653-4A78-BD7E-3328A495FB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AA78D5-55BA-4379-9D38-4C8BBD738D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281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26FAE-9DE4-4CF9-A4D6-21D58E5F3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68F414-B24C-49D1-955A-3247A9C92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84172-8902-4C4D-8799-3B3A73C9B3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023AF1-F7F7-4E68-97CD-D643D59AE3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867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F97D4-4E11-4242-A66B-DCCAE82AC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0EFB57-029A-40A7-82E6-4D7DC29D48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0112C4C-4B31-4B24-AE70-7B7FD60BAA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70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00E8-0A78-42AF-8C75-ADDB37AA8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6E1D5-C7A1-4683-AFBE-954A888DC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51BEA-8276-4151-AAB7-DB817FDA8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E21C6-31C4-46F1-B700-EE58F8234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1F66E-3A8F-4256-918F-1483A0758A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3A2E9F-9AE5-4BBA-AD82-DBCB436652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149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034C-3B5D-4005-9335-77BCF8F1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9D621D-79F1-48EB-950A-F1D8D7856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2A06E-0347-4C2D-98D4-7C56A523E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23827-A449-45CF-835A-6F310F737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A19FA-DE2B-4F03-AC5E-626B709BA9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5D2BFEA-31C8-41F6-A07B-DA0815AD5A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370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15C3776-2B84-4765-9BA9-B60D3374C6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B0925C7-57DD-4626-B67C-B15B07CADA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D57DABD-A56E-4931-8073-89B161A996E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3E7F3E5-A40C-449F-9C25-38166A0DA15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FC98379-1319-4D9D-AA4E-CD26C39C6A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5" name="AutoShape 11">
            <a:extLst>
              <a:ext uri="{FF2B5EF4-FFF2-40B4-BE49-F238E27FC236}">
                <a16:creationId xmlns:a16="http://schemas.microsoft.com/office/drawing/2014/main" id="{1CF3D7DF-98C3-4656-A736-1811E074D41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png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png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png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0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6.png"/><Relationship Id="rId4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5" Type="http://schemas.openxmlformats.org/officeDocument/2006/relationships/image" Target="../media/image17.png"/><Relationship Id="rId4" Type="http://schemas.openxmlformats.org/officeDocument/2006/relationships/oleObject" Target="../embeddings/oleObject12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D635-A343-41CF-9A2A-59B8417C3D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Analysis of Sorting Algorithms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18C2A-0896-43E9-B95F-BE6717CCF9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Merge Sort and Quick Sort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6034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lide Number Placeholder 4">
            <a:extLst>
              <a:ext uri="{FF2B5EF4-FFF2-40B4-BE49-F238E27FC236}">
                <a16:creationId xmlns:a16="http://schemas.microsoft.com/office/drawing/2014/main" id="{1011B6AC-BAA5-4AEC-9F93-ED0C636169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E4C71E-6753-47BD-A20B-3406F75B8D86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40642" name="Rectangle 2">
            <a:extLst>
              <a:ext uri="{FF2B5EF4-FFF2-40B4-BE49-F238E27FC236}">
                <a16:creationId xmlns:a16="http://schemas.microsoft.com/office/drawing/2014/main" id="{F6AB7F5E-0284-4704-88CC-620A74B891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– </a:t>
            </a:r>
            <a:r>
              <a:rPr lang="en-US" altLang="en-US">
                <a:latin typeface="Comic Sans MS" panose="030F0702030302020204" pitchFamily="66" charset="0"/>
              </a:rPr>
              <a:t>n</a:t>
            </a:r>
            <a:r>
              <a:rPr lang="en-US" altLang="en-US"/>
              <a:t> Not a Power of 2</a:t>
            </a:r>
          </a:p>
        </p:txBody>
      </p:sp>
      <p:grpSp>
        <p:nvGrpSpPr>
          <p:cNvPr id="240643" name="Group 3">
            <a:extLst>
              <a:ext uri="{FF2B5EF4-FFF2-40B4-BE49-F238E27FC236}">
                <a16:creationId xmlns:a16="http://schemas.microsoft.com/office/drawing/2014/main" id="{0E53C124-4F31-4CC9-A680-FE1D6E0BF57A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1219200"/>
            <a:ext cx="4221163" cy="990600"/>
            <a:chOff x="1536" y="768"/>
            <a:chExt cx="2659" cy="624"/>
          </a:xfrm>
        </p:grpSpPr>
        <p:sp>
          <p:nvSpPr>
            <p:cNvPr id="240644" name="Rectangle 4">
              <a:extLst>
                <a:ext uri="{FF2B5EF4-FFF2-40B4-BE49-F238E27FC236}">
                  <a16:creationId xmlns:a16="http://schemas.microsoft.com/office/drawing/2014/main" id="{6FA027F4-D0A7-4C91-8B5E-68DF85D2D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3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40645" name="Rectangle 5">
              <a:extLst>
                <a:ext uri="{FF2B5EF4-FFF2-40B4-BE49-F238E27FC236}">
                  <a16:creationId xmlns:a16="http://schemas.microsoft.com/office/drawing/2014/main" id="{1C020663-B9E8-4F11-8307-34414F510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922"/>
              <a:ext cx="24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40646" name="Rectangle 6">
              <a:extLst>
                <a:ext uri="{FF2B5EF4-FFF2-40B4-BE49-F238E27FC236}">
                  <a16:creationId xmlns:a16="http://schemas.microsoft.com/office/drawing/2014/main" id="{F5909E9B-4709-4D69-9D10-54A3FCE3F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40647" name="Rectangle 7">
              <a:extLst>
                <a:ext uri="{FF2B5EF4-FFF2-40B4-BE49-F238E27FC236}">
                  <a16:creationId xmlns:a16="http://schemas.microsoft.com/office/drawing/2014/main" id="{D7B5A557-7EAE-4EEA-A45B-E564F6A82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8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40648" name="Rectangle 8">
              <a:extLst>
                <a:ext uri="{FF2B5EF4-FFF2-40B4-BE49-F238E27FC236}">
                  <a16:creationId xmlns:a16="http://schemas.microsoft.com/office/drawing/2014/main" id="{7A0B16E6-0C7D-49BB-922B-0902EFE65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" y="922"/>
              <a:ext cx="24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40649" name="Rectangle 9">
              <a:extLst>
                <a:ext uri="{FF2B5EF4-FFF2-40B4-BE49-F238E27FC236}">
                  <a16:creationId xmlns:a16="http://schemas.microsoft.com/office/drawing/2014/main" id="{16ADBF33-7135-445E-B712-C969636D2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922"/>
              <a:ext cx="243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40650" name="Rectangle 10">
              <a:extLst>
                <a:ext uri="{FF2B5EF4-FFF2-40B4-BE49-F238E27FC236}">
                  <a16:creationId xmlns:a16="http://schemas.microsoft.com/office/drawing/2014/main" id="{8151274A-28C9-4068-805E-5A92B1D0C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" y="922"/>
              <a:ext cx="24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40651" name="Rectangle 11">
              <a:extLst>
                <a:ext uri="{FF2B5EF4-FFF2-40B4-BE49-F238E27FC236}">
                  <a16:creationId xmlns:a16="http://schemas.microsoft.com/office/drawing/2014/main" id="{B9AA6896-820F-474B-9516-6744CB21A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40652" name="Rectangle 12">
              <a:extLst>
                <a:ext uri="{FF2B5EF4-FFF2-40B4-BE49-F238E27FC236}">
                  <a16:creationId xmlns:a16="http://schemas.microsoft.com/office/drawing/2014/main" id="{1AFD7B70-8612-4BEF-93FE-2636361E2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40653" name="Rectangle 13">
              <a:extLst>
                <a:ext uri="{FF2B5EF4-FFF2-40B4-BE49-F238E27FC236}">
                  <a16:creationId xmlns:a16="http://schemas.microsoft.com/office/drawing/2014/main" id="{45ACD51D-8CE6-48BB-8714-AE4987920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" y="922"/>
              <a:ext cx="24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40654" name="Rectangle 14">
              <a:extLst>
                <a:ext uri="{FF2B5EF4-FFF2-40B4-BE49-F238E27FC236}">
                  <a16:creationId xmlns:a16="http://schemas.microsoft.com/office/drawing/2014/main" id="{668AE947-B5B2-4F1E-A1B5-8422866E1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40655" name="Line 15">
              <a:extLst>
                <a:ext uri="{FF2B5EF4-FFF2-40B4-BE49-F238E27FC236}">
                  <a16:creationId xmlns:a16="http://schemas.microsoft.com/office/drawing/2014/main" id="{85095190-88AF-4AD3-AE11-E46256E5AD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922"/>
              <a:ext cx="265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656" name="Line 16">
              <a:extLst>
                <a:ext uri="{FF2B5EF4-FFF2-40B4-BE49-F238E27FC236}">
                  <a16:creationId xmlns:a16="http://schemas.microsoft.com/office/drawing/2014/main" id="{9DBC8EC4-0424-4792-A883-D66B606C7B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152"/>
              <a:ext cx="265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657" name="Line 17">
              <a:extLst>
                <a:ext uri="{FF2B5EF4-FFF2-40B4-BE49-F238E27FC236}">
                  <a16:creationId xmlns:a16="http://schemas.microsoft.com/office/drawing/2014/main" id="{7789EA6C-6721-4FB8-85F0-643D27C8F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922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658" name="Line 18">
              <a:extLst>
                <a:ext uri="{FF2B5EF4-FFF2-40B4-BE49-F238E27FC236}">
                  <a16:creationId xmlns:a16="http://schemas.microsoft.com/office/drawing/2014/main" id="{5115770A-CD2E-406C-880E-02500077AE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8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659" name="Line 19">
              <a:extLst>
                <a:ext uri="{FF2B5EF4-FFF2-40B4-BE49-F238E27FC236}">
                  <a16:creationId xmlns:a16="http://schemas.microsoft.com/office/drawing/2014/main" id="{3B65B748-7DD8-4A38-941E-8B797B8609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9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660" name="Line 20">
              <a:extLst>
                <a:ext uri="{FF2B5EF4-FFF2-40B4-BE49-F238E27FC236}">
                  <a16:creationId xmlns:a16="http://schemas.microsoft.com/office/drawing/2014/main" id="{8EB21A02-D0BE-4EAD-AD16-3783CC9C65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1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661" name="Line 21">
              <a:extLst>
                <a:ext uri="{FF2B5EF4-FFF2-40B4-BE49-F238E27FC236}">
                  <a16:creationId xmlns:a16="http://schemas.microsoft.com/office/drawing/2014/main" id="{3CC7A172-2EEF-4227-AB03-156915CCE0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662" name="Line 22">
              <a:extLst>
                <a:ext uri="{FF2B5EF4-FFF2-40B4-BE49-F238E27FC236}">
                  <a16:creationId xmlns:a16="http://schemas.microsoft.com/office/drawing/2014/main" id="{5CA354F2-2948-4E1D-AF4C-574382AE7D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663" name="Line 23">
              <a:extLst>
                <a:ext uri="{FF2B5EF4-FFF2-40B4-BE49-F238E27FC236}">
                  <a16:creationId xmlns:a16="http://schemas.microsoft.com/office/drawing/2014/main" id="{ED4A77C6-DD92-40DF-AF1B-5D139E9DA0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7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664" name="Line 24">
              <a:extLst>
                <a:ext uri="{FF2B5EF4-FFF2-40B4-BE49-F238E27FC236}">
                  <a16:creationId xmlns:a16="http://schemas.microsoft.com/office/drawing/2014/main" id="{99BE599F-E8B0-4B5D-A4DF-1DC5870AEB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8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665" name="Line 25">
              <a:extLst>
                <a:ext uri="{FF2B5EF4-FFF2-40B4-BE49-F238E27FC236}">
                  <a16:creationId xmlns:a16="http://schemas.microsoft.com/office/drawing/2014/main" id="{594C6323-1649-468D-B783-56A6331DB6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666" name="Line 26">
              <a:extLst>
                <a:ext uri="{FF2B5EF4-FFF2-40B4-BE49-F238E27FC236}">
                  <a16:creationId xmlns:a16="http://schemas.microsoft.com/office/drawing/2014/main" id="{3EE2F445-5B5F-4FEF-901A-81BC24AE52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667" name="Line 27">
              <a:extLst>
                <a:ext uri="{FF2B5EF4-FFF2-40B4-BE49-F238E27FC236}">
                  <a16:creationId xmlns:a16="http://schemas.microsoft.com/office/drawing/2014/main" id="{A3F80D3E-425E-4084-92AC-20222D0B61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3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668" name="Line 28">
              <a:extLst>
                <a:ext uri="{FF2B5EF4-FFF2-40B4-BE49-F238E27FC236}">
                  <a16:creationId xmlns:a16="http://schemas.microsoft.com/office/drawing/2014/main" id="{0CED6941-658A-42D0-A2DE-3631825E2D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922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669" name="Text Box 29">
              <a:extLst>
                <a:ext uri="{FF2B5EF4-FFF2-40B4-BE49-F238E27FC236}">
                  <a16:creationId xmlns:a16="http://schemas.microsoft.com/office/drawing/2014/main" id="{A57377FF-F661-4B66-822D-9B9B6BF357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40670" name="Text Box 30">
              <a:extLst>
                <a:ext uri="{FF2B5EF4-FFF2-40B4-BE49-F238E27FC236}">
                  <a16:creationId xmlns:a16="http://schemas.microsoft.com/office/drawing/2014/main" id="{A6358D54-B5D6-41CA-BBBD-50A5140B09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40671" name="Text Box 31">
              <a:extLst>
                <a:ext uri="{FF2B5EF4-FFF2-40B4-BE49-F238E27FC236}">
                  <a16:creationId xmlns:a16="http://schemas.microsoft.com/office/drawing/2014/main" id="{7D2F84C5-D529-44D0-AFAA-629A478F7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40672" name="Text Box 32">
              <a:extLst>
                <a:ext uri="{FF2B5EF4-FFF2-40B4-BE49-F238E27FC236}">
                  <a16:creationId xmlns:a16="http://schemas.microsoft.com/office/drawing/2014/main" id="{B186B7CC-73DA-4B19-832D-5D50BEBCA1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40673" name="Text Box 33">
              <a:extLst>
                <a:ext uri="{FF2B5EF4-FFF2-40B4-BE49-F238E27FC236}">
                  <a16:creationId xmlns:a16="http://schemas.microsoft.com/office/drawing/2014/main" id="{008499A8-7581-4EA2-8A70-C3A974EF91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40674" name="Text Box 34">
              <a:extLst>
                <a:ext uri="{FF2B5EF4-FFF2-40B4-BE49-F238E27FC236}">
                  <a16:creationId xmlns:a16="http://schemas.microsoft.com/office/drawing/2014/main" id="{13DCAB0A-ED57-4911-8F97-9A4207C59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40675" name="Text Box 35">
              <a:extLst>
                <a:ext uri="{FF2B5EF4-FFF2-40B4-BE49-F238E27FC236}">
                  <a16:creationId xmlns:a16="http://schemas.microsoft.com/office/drawing/2014/main" id="{072550C6-12B7-49DF-B356-67D49A1ACD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40676" name="Text Box 36">
              <a:extLst>
                <a:ext uri="{FF2B5EF4-FFF2-40B4-BE49-F238E27FC236}">
                  <a16:creationId xmlns:a16="http://schemas.microsoft.com/office/drawing/2014/main" id="{C02B6F8C-4C9B-4244-8056-96830E9814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40677" name="Text Box 37">
              <a:extLst>
                <a:ext uri="{FF2B5EF4-FFF2-40B4-BE49-F238E27FC236}">
                  <a16:creationId xmlns:a16="http://schemas.microsoft.com/office/drawing/2014/main" id="{02EFB415-CE6A-4DA0-BC97-4E3F205290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9</a:t>
              </a:r>
            </a:p>
          </p:txBody>
        </p:sp>
        <p:sp>
          <p:nvSpPr>
            <p:cNvPr id="240678" name="Text Box 38">
              <a:extLst>
                <a:ext uri="{FF2B5EF4-FFF2-40B4-BE49-F238E27FC236}">
                  <a16:creationId xmlns:a16="http://schemas.microsoft.com/office/drawing/2014/main" id="{54AB2A61-B5CD-48C7-87B4-320C484A56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768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10</a:t>
              </a:r>
            </a:p>
          </p:txBody>
        </p:sp>
        <p:sp>
          <p:nvSpPr>
            <p:cNvPr id="240679" name="Text Box 39">
              <a:extLst>
                <a:ext uri="{FF2B5EF4-FFF2-40B4-BE49-F238E27FC236}">
                  <a16:creationId xmlns:a16="http://schemas.microsoft.com/office/drawing/2014/main" id="{15DE3DC6-5EB0-4BCB-A033-142CCCD0E7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768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11</a:t>
              </a:r>
            </a:p>
          </p:txBody>
        </p:sp>
        <p:sp>
          <p:nvSpPr>
            <p:cNvPr id="240680" name="Line 40">
              <a:extLst>
                <a:ext uri="{FF2B5EF4-FFF2-40B4-BE49-F238E27FC236}">
                  <a16:creationId xmlns:a16="http://schemas.microsoft.com/office/drawing/2014/main" id="{C8DE43AE-6618-45B4-B80A-38D4421BBA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1200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0681" name="Line 41">
              <a:extLst>
                <a:ext uri="{FF2B5EF4-FFF2-40B4-BE49-F238E27FC236}">
                  <a16:creationId xmlns:a16="http://schemas.microsoft.com/office/drawing/2014/main" id="{CA69D469-D8D7-4C20-88F7-2BE8D8B1C0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200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40682" name="Group 42">
            <a:extLst>
              <a:ext uri="{FF2B5EF4-FFF2-40B4-BE49-F238E27FC236}">
                <a16:creationId xmlns:a16="http://schemas.microsoft.com/office/drawing/2014/main" id="{47786416-AC80-437B-B71C-F27563631E86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209800"/>
            <a:ext cx="5118100" cy="914400"/>
            <a:chOff x="1152" y="1392"/>
            <a:chExt cx="3224" cy="576"/>
          </a:xfrm>
        </p:grpSpPr>
        <p:sp>
          <p:nvSpPr>
            <p:cNvPr id="240683" name="Rectangle 43">
              <a:extLst>
                <a:ext uri="{FF2B5EF4-FFF2-40B4-BE49-F238E27FC236}">
                  <a16:creationId xmlns:a16="http://schemas.microsoft.com/office/drawing/2014/main" id="{12B8E052-7C03-4602-BE93-5733D0719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" y="1546"/>
              <a:ext cx="243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40684" name="Rectangle 44">
              <a:extLst>
                <a:ext uri="{FF2B5EF4-FFF2-40B4-BE49-F238E27FC236}">
                  <a16:creationId xmlns:a16="http://schemas.microsoft.com/office/drawing/2014/main" id="{CB62B3F0-AB27-4173-AAA3-FCC5EB098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9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40685" name="Rectangle 45">
              <a:extLst>
                <a:ext uri="{FF2B5EF4-FFF2-40B4-BE49-F238E27FC236}">
                  <a16:creationId xmlns:a16="http://schemas.microsoft.com/office/drawing/2014/main" id="{591B00A5-87A3-4BCE-BDAD-0E7DF4814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7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40686" name="Rectangle 46">
              <a:extLst>
                <a:ext uri="{FF2B5EF4-FFF2-40B4-BE49-F238E27FC236}">
                  <a16:creationId xmlns:a16="http://schemas.microsoft.com/office/drawing/2014/main" id="{A938C1FE-12BD-4BA5-AB47-E79EABABC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40687" name="Rectangle 47">
              <a:extLst>
                <a:ext uri="{FF2B5EF4-FFF2-40B4-BE49-F238E27FC236}">
                  <a16:creationId xmlns:a16="http://schemas.microsoft.com/office/drawing/2014/main" id="{0E04B02E-E61B-4EF2-99B8-5C57F6184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40688" name="Rectangle 48">
              <a:extLst>
                <a:ext uri="{FF2B5EF4-FFF2-40B4-BE49-F238E27FC236}">
                  <a16:creationId xmlns:a16="http://schemas.microsoft.com/office/drawing/2014/main" id="{E4E3D42F-3727-41AB-AB9B-06E7B5086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40689" name="Line 49">
              <a:extLst>
                <a:ext uri="{FF2B5EF4-FFF2-40B4-BE49-F238E27FC236}">
                  <a16:creationId xmlns:a16="http://schemas.microsoft.com/office/drawing/2014/main" id="{942022A9-04F6-4954-9922-58451E4DB9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4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690" name="Line 50">
              <a:extLst>
                <a:ext uri="{FF2B5EF4-FFF2-40B4-BE49-F238E27FC236}">
                  <a16:creationId xmlns:a16="http://schemas.microsoft.com/office/drawing/2014/main" id="{967DC876-C5C2-468F-9A10-B8823DE616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5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691" name="Line 51">
              <a:extLst>
                <a:ext uri="{FF2B5EF4-FFF2-40B4-BE49-F238E27FC236}">
                  <a16:creationId xmlns:a16="http://schemas.microsoft.com/office/drawing/2014/main" id="{B398F040-9D9A-474A-A6EB-4E2040A9E9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7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692" name="Line 52">
              <a:extLst>
                <a:ext uri="{FF2B5EF4-FFF2-40B4-BE49-F238E27FC236}">
                  <a16:creationId xmlns:a16="http://schemas.microsoft.com/office/drawing/2014/main" id="{366C622A-0559-4592-B7AD-3E90D58495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9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693" name="Line 53">
              <a:extLst>
                <a:ext uri="{FF2B5EF4-FFF2-40B4-BE49-F238E27FC236}">
                  <a16:creationId xmlns:a16="http://schemas.microsoft.com/office/drawing/2014/main" id="{8C130DCA-2007-4E32-A636-AE124BE3F9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0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694" name="Line 54">
              <a:extLst>
                <a:ext uri="{FF2B5EF4-FFF2-40B4-BE49-F238E27FC236}">
                  <a16:creationId xmlns:a16="http://schemas.microsoft.com/office/drawing/2014/main" id="{AA0A582E-4739-43A8-906D-7322B1102B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3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695" name="Text Box 55">
              <a:extLst>
                <a:ext uri="{FF2B5EF4-FFF2-40B4-BE49-F238E27FC236}">
                  <a16:creationId xmlns:a16="http://schemas.microsoft.com/office/drawing/2014/main" id="{48AB7A59-47DE-4C5D-8B14-87ABC93F46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40696" name="Text Box 56">
              <a:extLst>
                <a:ext uri="{FF2B5EF4-FFF2-40B4-BE49-F238E27FC236}">
                  <a16:creationId xmlns:a16="http://schemas.microsoft.com/office/drawing/2014/main" id="{8F0AF52B-3FD8-4FE5-86F3-53BAA0B44A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40697" name="Text Box 57">
              <a:extLst>
                <a:ext uri="{FF2B5EF4-FFF2-40B4-BE49-F238E27FC236}">
                  <a16:creationId xmlns:a16="http://schemas.microsoft.com/office/drawing/2014/main" id="{EF259F61-E98F-460E-B13C-DD7F22EB8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40698" name="Text Box 58">
              <a:extLst>
                <a:ext uri="{FF2B5EF4-FFF2-40B4-BE49-F238E27FC236}">
                  <a16:creationId xmlns:a16="http://schemas.microsoft.com/office/drawing/2014/main" id="{A97F6319-6A14-48AA-A48A-E7D5F3AB20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40699" name="Text Box 59">
              <a:extLst>
                <a:ext uri="{FF2B5EF4-FFF2-40B4-BE49-F238E27FC236}">
                  <a16:creationId xmlns:a16="http://schemas.microsoft.com/office/drawing/2014/main" id="{23794A05-517B-42F6-BBAE-F7C42B759A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40700" name="Text Box 60">
              <a:extLst>
                <a:ext uri="{FF2B5EF4-FFF2-40B4-BE49-F238E27FC236}">
                  <a16:creationId xmlns:a16="http://schemas.microsoft.com/office/drawing/2014/main" id="{C337CB22-C8EC-4388-8B86-A8CACDBD12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40701" name="Rectangle 61">
              <a:extLst>
                <a:ext uri="{FF2B5EF4-FFF2-40B4-BE49-F238E27FC236}">
                  <a16:creationId xmlns:a16="http://schemas.microsoft.com/office/drawing/2014/main" id="{08D3C853-48EE-478C-8CCF-37C897661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4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40702" name="Rectangle 62">
              <a:extLst>
                <a:ext uri="{FF2B5EF4-FFF2-40B4-BE49-F238E27FC236}">
                  <a16:creationId xmlns:a16="http://schemas.microsoft.com/office/drawing/2014/main" id="{93363193-E5C2-4D14-B6A3-D07ACFFA7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3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40703" name="Rectangle 63">
              <a:extLst>
                <a:ext uri="{FF2B5EF4-FFF2-40B4-BE49-F238E27FC236}">
                  <a16:creationId xmlns:a16="http://schemas.microsoft.com/office/drawing/2014/main" id="{B643BF29-155A-493B-8EAE-9B5ACAECE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40704" name="Rectangle 64">
              <a:extLst>
                <a:ext uri="{FF2B5EF4-FFF2-40B4-BE49-F238E27FC236}">
                  <a16:creationId xmlns:a16="http://schemas.microsoft.com/office/drawing/2014/main" id="{B0D3F989-52B2-407C-85D1-086DCEF23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40705" name="Rectangle 65">
              <a:extLst>
                <a:ext uri="{FF2B5EF4-FFF2-40B4-BE49-F238E27FC236}">
                  <a16:creationId xmlns:a16="http://schemas.microsoft.com/office/drawing/2014/main" id="{6C2D5DF8-7135-405F-BD1E-66AB2F9C8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40706" name="Line 66">
              <a:extLst>
                <a:ext uri="{FF2B5EF4-FFF2-40B4-BE49-F238E27FC236}">
                  <a16:creationId xmlns:a16="http://schemas.microsoft.com/office/drawing/2014/main" id="{B09B0750-389C-439A-B2A6-CB82867E58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07" name="Line 67">
              <a:extLst>
                <a:ext uri="{FF2B5EF4-FFF2-40B4-BE49-F238E27FC236}">
                  <a16:creationId xmlns:a16="http://schemas.microsoft.com/office/drawing/2014/main" id="{04CDF2AB-8F97-43AE-A412-D56F23E64A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9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08" name="Line 68">
              <a:extLst>
                <a:ext uri="{FF2B5EF4-FFF2-40B4-BE49-F238E27FC236}">
                  <a16:creationId xmlns:a16="http://schemas.microsoft.com/office/drawing/2014/main" id="{76068B66-2BA4-4A9F-B7DA-9866B15557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4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09" name="Text Box 69">
              <a:extLst>
                <a:ext uri="{FF2B5EF4-FFF2-40B4-BE49-F238E27FC236}">
                  <a16:creationId xmlns:a16="http://schemas.microsoft.com/office/drawing/2014/main" id="{FBFD57D4-F4A4-4AF8-BA61-6FDC044139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5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40710" name="Text Box 70">
              <a:extLst>
                <a:ext uri="{FF2B5EF4-FFF2-40B4-BE49-F238E27FC236}">
                  <a16:creationId xmlns:a16="http://schemas.microsoft.com/office/drawing/2014/main" id="{B4743624-E9C6-46F6-95AA-1D41A70784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5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40711" name="Text Box 71">
              <a:extLst>
                <a:ext uri="{FF2B5EF4-FFF2-40B4-BE49-F238E27FC236}">
                  <a16:creationId xmlns:a16="http://schemas.microsoft.com/office/drawing/2014/main" id="{8232C03E-E6CF-4912-9C51-7CA4B1AEB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5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9</a:t>
              </a:r>
            </a:p>
          </p:txBody>
        </p:sp>
        <p:sp>
          <p:nvSpPr>
            <p:cNvPr id="240712" name="Text Box 72">
              <a:extLst>
                <a:ext uri="{FF2B5EF4-FFF2-40B4-BE49-F238E27FC236}">
                  <a16:creationId xmlns:a16="http://schemas.microsoft.com/office/drawing/2014/main" id="{F757D01B-2E64-4660-8E86-824FF01E2D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7" y="1392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10</a:t>
              </a:r>
            </a:p>
          </p:txBody>
        </p:sp>
        <p:sp>
          <p:nvSpPr>
            <p:cNvPr id="240713" name="Text Box 73">
              <a:extLst>
                <a:ext uri="{FF2B5EF4-FFF2-40B4-BE49-F238E27FC236}">
                  <a16:creationId xmlns:a16="http://schemas.microsoft.com/office/drawing/2014/main" id="{3437C4F6-CEAC-47A7-8241-DF740576EF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7" y="1392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11</a:t>
              </a:r>
            </a:p>
          </p:txBody>
        </p:sp>
        <p:sp>
          <p:nvSpPr>
            <p:cNvPr id="240714" name="Line 74">
              <a:extLst>
                <a:ext uri="{FF2B5EF4-FFF2-40B4-BE49-F238E27FC236}">
                  <a16:creationId xmlns:a16="http://schemas.microsoft.com/office/drawing/2014/main" id="{417DA79C-8EFB-423E-A55D-D2681DAC2B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0715" name="Line 75">
              <a:extLst>
                <a:ext uri="{FF2B5EF4-FFF2-40B4-BE49-F238E27FC236}">
                  <a16:creationId xmlns:a16="http://schemas.microsoft.com/office/drawing/2014/main" id="{FCAD9D43-3326-4924-8D55-8FB2BF42B6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0716" name="Line 76">
              <a:extLst>
                <a:ext uri="{FF2B5EF4-FFF2-40B4-BE49-F238E27FC236}">
                  <a16:creationId xmlns:a16="http://schemas.microsoft.com/office/drawing/2014/main" id="{59254FAD-7038-4259-8500-FFA712272D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0717" name="Line 77">
              <a:extLst>
                <a:ext uri="{FF2B5EF4-FFF2-40B4-BE49-F238E27FC236}">
                  <a16:creationId xmlns:a16="http://schemas.microsoft.com/office/drawing/2014/main" id="{C123A4F9-8AB1-4B63-8A60-73DE97115A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40718" name="Group 78">
            <a:extLst>
              <a:ext uri="{FF2B5EF4-FFF2-40B4-BE49-F238E27FC236}">
                <a16:creationId xmlns:a16="http://schemas.microsoft.com/office/drawing/2014/main" id="{4BEB41F4-CBC7-48E5-A89F-606395431BE4}"/>
              </a:ext>
            </a:extLst>
          </p:cNvPr>
          <p:cNvGrpSpPr>
            <a:grpSpLocks/>
          </p:cNvGrpSpPr>
          <p:nvPr/>
        </p:nvGrpSpPr>
        <p:grpSpPr bwMode="auto">
          <a:xfrm>
            <a:off x="1516063" y="3200400"/>
            <a:ext cx="5646737" cy="990600"/>
            <a:chOff x="955" y="2016"/>
            <a:chExt cx="3557" cy="624"/>
          </a:xfrm>
        </p:grpSpPr>
        <p:sp>
          <p:nvSpPr>
            <p:cNvPr id="240719" name="Rectangle 79">
              <a:extLst>
                <a:ext uri="{FF2B5EF4-FFF2-40B4-BE49-F238E27FC236}">
                  <a16:creationId xmlns:a16="http://schemas.microsoft.com/office/drawing/2014/main" id="{6DD5C91D-C495-4417-9992-705F54342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40720" name="Rectangle 80">
              <a:extLst>
                <a:ext uri="{FF2B5EF4-FFF2-40B4-BE49-F238E27FC236}">
                  <a16:creationId xmlns:a16="http://schemas.microsoft.com/office/drawing/2014/main" id="{494D584E-4546-47F4-9C6F-9B9EB952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" y="2170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40721" name="Rectangle 81">
              <a:extLst>
                <a:ext uri="{FF2B5EF4-FFF2-40B4-BE49-F238E27FC236}">
                  <a16:creationId xmlns:a16="http://schemas.microsoft.com/office/drawing/2014/main" id="{C258EE4B-A49A-4F2D-93CF-EBB0ED3A1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40722" name="Line 82">
              <a:extLst>
                <a:ext uri="{FF2B5EF4-FFF2-40B4-BE49-F238E27FC236}">
                  <a16:creationId xmlns:a16="http://schemas.microsoft.com/office/drawing/2014/main" id="{AA07C6E4-E65D-42F0-8671-989DD13EA4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7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23" name="Line 83">
              <a:extLst>
                <a:ext uri="{FF2B5EF4-FFF2-40B4-BE49-F238E27FC236}">
                  <a16:creationId xmlns:a16="http://schemas.microsoft.com/office/drawing/2014/main" id="{35D8FC98-9416-4795-B1BB-31A83D6242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8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24" name="Line 84">
              <a:extLst>
                <a:ext uri="{FF2B5EF4-FFF2-40B4-BE49-F238E27FC236}">
                  <a16:creationId xmlns:a16="http://schemas.microsoft.com/office/drawing/2014/main" id="{6607BD1D-C2DE-4437-A0FA-0AA6F85740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25" name="Text Box 85">
              <a:extLst>
                <a:ext uri="{FF2B5EF4-FFF2-40B4-BE49-F238E27FC236}">
                  <a16:creationId xmlns:a16="http://schemas.microsoft.com/office/drawing/2014/main" id="{5D374ED0-4B2F-411A-8619-3D079D648D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3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40726" name="Text Box 86">
              <a:extLst>
                <a:ext uri="{FF2B5EF4-FFF2-40B4-BE49-F238E27FC236}">
                  <a16:creationId xmlns:a16="http://schemas.microsoft.com/office/drawing/2014/main" id="{F9197934-0825-41E8-8B56-73A267378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3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40727" name="Text Box 87">
              <a:extLst>
                <a:ext uri="{FF2B5EF4-FFF2-40B4-BE49-F238E27FC236}">
                  <a16:creationId xmlns:a16="http://schemas.microsoft.com/office/drawing/2014/main" id="{B9EC920B-E3E9-4B72-B283-03A6F0AFF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3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40728" name="Rectangle 88">
              <a:extLst>
                <a:ext uri="{FF2B5EF4-FFF2-40B4-BE49-F238E27FC236}">
                  <a16:creationId xmlns:a16="http://schemas.microsoft.com/office/drawing/2014/main" id="{CFC9ED11-64D8-441A-90CF-C6ACD0141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" y="2170"/>
              <a:ext cx="243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40729" name="Rectangle 89">
              <a:extLst>
                <a:ext uri="{FF2B5EF4-FFF2-40B4-BE49-F238E27FC236}">
                  <a16:creationId xmlns:a16="http://schemas.microsoft.com/office/drawing/2014/main" id="{F99F56C5-24BD-4820-BB62-23C4A8145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8" y="2170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40730" name="Rectangle 90">
              <a:extLst>
                <a:ext uri="{FF2B5EF4-FFF2-40B4-BE49-F238E27FC236}">
                  <a16:creationId xmlns:a16="http://schemas.microsoft.com/office/drawing/2014/main" id="{E64B77B5-FC9D-4F6A-B086-643AEFDB8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40731" name="Line 91">
              <a:extLst>
                <a:ext uri="{FF2B5EF4-FFF2-40B4-BE49-F238E27FC236}">
                  <a16:creationId xmlns:a16="http://schemas.microsoft.com/office/drawing/2014/main" id="{09FEE3EB-A215-4C31-BD0C-E300D9A4C0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32" name="Line 92">
              <a:extLst>
                <a:ext uri="{FF2B5EF4-FFF2-40B4-BE49-F238E27FC236}">
                  <a16:creationId xmlns:a16="http://schemas.microsoft.com/office/drawing/2014/main" id="{90D4F433-3111-43A5-8F6A-464FF4FA0D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8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33" name="Line 93">
              <a:extLst>
                <a:ext uri="{FF2B5EF4-FFF2-40B4-BE49-F238E27FC236}">
                  <a16:creationId xmlns:a16="http://schemas.microsoft.com/office/drawing/2014/main" id="{0DC3B0D3-64B9-41E9-829F-12719F7794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9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34" name="Line 94">
              <a:extLst>
                <a:ext uri="{FF2B5EF4-FFF2-40B4-BE49-F238E27FC236}">
                  <a16:creationId xmlns:a16="http://schemas.microsoft.com/office/drawing/2014/main" id="{24DF821F-2F7E-498C-9EBF-2B2611EDFA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2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35" name="Text Box 95">
              <a:extLst>
                <a:ext uri="{FF2B5EF4-FFF2-40B4-BE49-F238E27FC236}">
                  <a16:creationId xmlns:a16="http://schemas.microsoft.com/office/drawing/2014/main" id="{EB42AE56-BFF6-4E3D-B466-DA6B8C80E1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9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40736" name="Text Box 96">
              <a:extLst>
                <a:ext uri="{FF2B5EF4-FFF2-40B4-BE49-F238E27FC236}">
                  <a16:creationId xmlns:a16="http://schemas.microsoft.com/office/drawing/2014/main" id="{FA6A3F12-E935-4CE0-9BD2-83F8A166C2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9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40737" name="Text Box 97">
              <a:extLst>
                <a:ext uri="{FF2B5EF4-FFF2-40B4-BE49-F238E27FC236}">
                  <a16:creationId xmlns:a16="http://schemas.microsoft.com/office/drawing/2014/main" id="{D82C88DB-3BA6-4CD1-8A0C-E86469327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9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40738" name="Rectangle 98">
              <a:extLst>
                <a:ext uri="{FF2B5EF4-FFF2-40B4-BE49-F238E27FC236}">
                  <a16:creationId xmlns:a16="http://schemas.microsoft.com/office/drawing/2014/main" id="{E9195FEA-98E0-44E3-8002-2DEB4A5D3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7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40739" name="Rectangle 99">
              <a:extLst>
                <a:ext uri="{FF2B5EF4-FFF2-40B4-BE49-F238E27FC236}">
                  <a16:creationId xmlns:a16="http://schemas.microsoft.com/office/drawing/2014/main" id="{622AD351-2E22-4B5C-B74F-1562FFBE1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40740" name="Rectangle 100">
              <a:extLst>
                <a:ext uri="{FF2B5EF4-FFF2-40B4-BE49-F238E27FC236}">
                  <a16:creationId xmlns:a16="http://schemas.microsoft.com/office/drawing/2014/main" id="{7EFD3B1E-5AF2-47E4-A963-DF81BE2BA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170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40741" name="Line 101">
              <a:extLst>
                <a:ext uri="{FF2B5EF4-FFF2-40B4-BE49-F238E27FC236}">
                  <a16:creationId xmlns:a16="http://schemas.microsoft.com/office/drawing/2014/main" id="{73D5B15C-3BEB-41D1-8FB4-505050CA77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5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42" name="Text Box 102">
              <a:extLst>
                <a:ext uri="{FF2B5EF4-FFF2-40B4-BE49-F238E27FC236}">
                  <a16:creationId xmlns:a16="http://schemas.microsoft.com/office/drawing/2014/main" id="{EC7AD1B8-DE01-43EA-AEA5-FF97F044E1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40743" name="Text Box 103">
              <a:extLst>
                <a:ext uri="{FF2B5EF4-FFF2-40B4-BE49-F238E27FC236}">
                  <a16:creationId xmlns:a16="http://schemas.microsoft.com/office/drawing/2014/main" id="{6924E8DB-EFB3-4570-B870-814F0C0EC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1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40744" name="Text Box 104">
              <a:extLst>
                <a:ext uri="{FF2B5EF4-FFF2-40B4-BE49-F238E27FC236}">
                  <a16:creationId xmlns:a16="http://schemas.microsoft.com/office/drawing/2014/main" id="{DCEE67CE-2CF0-4085-885B-C7669DB744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1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9</a:t>
              </a:r>
            </a:p>
          </p:txBody>
        </p:sp>
        <p:sp>
          <p:nvSpPr>
            <p:cNvPr id="240745" name="Rectangle 105">
              <a:extLst>
                <a:ext uri="{FF2B5EF4-FFF2-40B4-BE49-F238E27FC236}">
                  <a16:creationId xmlns:a16="http://schemas.microsoft.com/office/drawing/2014/main" id="{8701AD3F-0DBA-40D6-BED1-105B7CF5F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40746" name="Rectangle 106">
              <a:extLst>
                <a:ext uri="{FF2B5EF4-FFF2-40B4-BE49-F238E27FC236}">
                  <a16:creationId xmlns:a16="http://schemas.microsoft.com/office/drawing/2014/main" id="{2C94F675-B790-42AB-A6E7-CC3838F2B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" y="2170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40747" name="Line 107">
              <a:extLst>
                <a:ext uri="{FF2B5EF4-FFF2-40B4-BE49-F238E27FC236}">
                  <a16:creationId xmlns:a16="http://schemas.microsoft.com/office/drawing/2014/main" id="{084C49E1-9B28-451A-9E7E-FAD1CCAFDC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9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48" name="Line 108">
              <a:extLst>
                <a:ext uri="{FF2B5EF4-FFF2-40B4-BE49-F238E27FC236}">
                  <a16:creationId xmlns:a16="http://schemas.microsoft.com/office/drawing/2014/main" id="{53ED14C1-B02A-4891-BAEE-342ABDA1E6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0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49" name="Text Box 109">
              <a:extLst>
                <a:ext uri="{FF2B5EF4-FFF2-40B4-BE49-F238E27FC236}">
                  <a16:creationId xmlns:a16="http://schemas.microsoft.com/office/drawing/2014/main" id="{C0E971E0-B2BA-4A1C-9502-BC29A7B4A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3" y="2016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10</a:t>
              </a:r>
            </a:p>
          </p:txBody>
        </p:sp>
        <p:sp>
          <p:nvSpPr>
            <p:cNvPr id="240750" name="Text Box 110">
              <a:extLst>
                <a:ext uri="{FF2B5EF4-FFF2-40B4-BE49-F238E27FC236}">
                  <a16:creationId xmlns:a16="http://schemas.microsoft.com/office/drawing/2014/main" id="{E2055AAA-B8AC-430E-B118-3D951CEFC4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3" y="2016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11</a:t>
              </a:r>
            </a:p>
          </p:txBody>
        </p:sp>
        <p:sp>
          <p:nvSpPr>
            <p:cNvPr id="240751" name="Line 111">
              <a:extLst>
                <a:ext uri="{FF2B5EF4-FFF2-40B4-BE49-F238E27FC236}">
                  <a16:creationId xmlns:a16="http://schemas.microsoft.com/office/drawing/2014/main" id="{8572CDFE-51C4-416C-9FD5-44BAAD7AC9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0752" name="Line 112">
              <a:extLst>
                <a:ext uri="{FF2B5EF4-FFF2-40B4-BE49-F238E27FC236}">
                  <a16:creationId xmlns:a16="http://schemas.microsoft.com/office/drawing/2014/main" id="{57794203-18E3-42EC-B250-4071F3ADA1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0753" name="Line 113">
              <a:extLst>
                <a:ext uri="{FF2B5EF4-FFF2-40B4-BE49-F238E27FC236}">
                  <a16:creationId xmlns:a16="http://schemas.microsoft.com/office/drawing/2014/main" id="{537FE9AF-F4EE-47C8-AA10-791F0F84AB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0754" name="Line 114">
              <a:extLst>
                <a:ext uri="{FF2B5EF4-FFF2-40B4-BE49-F238E27FC236}">
                  <a16:creationId xmlns:a16="http://schemas.microsoft.com/office/drawing/2014/main" id="{9A927985-8DF6-4AD8-882C-ABAD4A9A06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0755" name="Line 115">
              <a:extLst>
                <a:ext uri="{FF2B5EF4-FFF2-40B4-BE49-F238E27FC236}">
                  <a16:creationId xmlns:a16="http://schemas.microsoft.com/office/drawing/2014/main" id="{49ECC3F1-86FC-4465-A402-714C092683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0756" name="Line 116">
              <a:extLst>
                <a:ext uri="{FF2B5EF4-FFF2-40B4-BE49-F238E27FC236}">
                  <a16:creationId xmlns:a16="http://schemas.microsoft.com/office/drawing/2014/main" id="{21BF8DE6-53E8-4F9E-878C-204BB7ADD7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0757" name="Line 117">
              <a:extLst>
                <a:ext uri="{FF2B5EF4-FFF2-40B4-BE49-F238E27FC236}">
                  <a16:creationId xmlns:a16="http://schemas.microsoft.com/office/drawing/2014/main" id="{CA35D56C-FA16-436B-9209-436C420361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0758" name="Line 118">
              <a:extLst>
                <a:ext uri="{FF2B5EF4-FFF2-40B4-BE49-F238E27FC236}">
                  <a16:creationId xmlns:a16="http://schemas.microsoft.com/office/drawing/2014/main" id="{49A56084-874E-48C9-B058-7DEB5AE81D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40759" name="Group 119">
            <a:extLst>
              <a:ext uri="{FF2B5EF4-FFF2-40B4-BE49-F238E27FC236}">
                <a16:creationId xmlns:a16="http://schemas.microsoft.com/office/drawing/2014/main" id="{9B8415CE-40AE-4CF8-8ADE-E78532FAB2C7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191000"/>
            <a:ext cx="6261100" cy="1600200"/>
            <a:chOff x="624" y="2640"/>
            <a:chExt cx="3944" cy="1008"/>
          </a:xfrm>
        </p:grpSpPr>
        <p:sp>
          <p:nvSpPr>
            <p:cNvPr id="240760" name="Rectangle 120">
              <a:extLst>
                <a:ext uri="{FF2B5EF4-FFF2-40B4-BE49-F238E27FC236}">
                  <a16:creationId xmlns:a16="http://schemas.microsoft.com/office/drawing/2014/main" id="{2B34A7A7-63B9-4EA5-9984-430BC9687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40761" name="Line 121">
              <a:extLst>
                <a:ext uri="{FF2B5EF4-FFF2-40B4-BE49-F238E27FC236}">
                  <a16:creationId xmlns:a16="http://schemas.microsoft.com/office/drawing/2014/main" id="{889B45DA-3B4A-4740-84C7-15899FAEA5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62" name="Line 122">
              <a:extLst>
                <a:ext uri="{FF2B5EF4-FFF2-40B4-BE49-F238E27FC236}">
                  <a16:creationId xmlns:a16="http://schemas.microsoft.com/office/drawing/2014/main" id="{BF15C089-7E75-4539-90BB-F76E12F956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2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63" name="Text Box 123">
              <a:extLst>
                <a:ext uri="{FF2B5EF4-FFF2-40B4-BE49-F238E27FC236}">
                  <a16:creationId xmlns:a16="http://schemas.microsoft.com/office/drawing/2014/main" id="{579A378A-39A0-4D5E-AC36-6266BF424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5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40764" name="Rectangle 124">
              <a:extLst>
                <a:ext uri="{FF2B5EF4-FFF2-40B4-BE49-F238E27FC236}">
                  <a16:creationId xmlns:a16="http://schemas.microsoft.com/office/drawing/2014/main" id="{F8F4CA57-9DB6-4AC4-9CAE-52402D6F1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794"/>
              <a:ext cx="243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40765" name="Line 125">
              <a:extLst>
                <a:ext uri="{FF2B5EF4-FFF2-40B4-BE49-F238E27FC236}">
                  <a16:creationId xmlns:a16="http://schemas.microsoft.com/office/drawing/2014/main" id="{6515DBB1-F44F-4ECC-88B6-46E52FE8B6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66" name="Line 126">
              <a:extLst>
                <a:ext uri="{FF2B5EF4-FFF2-40B4-BE49-F238E27FC236}">
                  <a16:creationId xmlns:a16="http://schemas.microsoft.com/office/drawing/2014/main" id="{A401AC52-6926-4261-8850-F9762FD211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9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67" name="Text Box 127">
              <a:extLst>
                <a:ext uri="{FF2B5EF4-FFF2-40B4-BE49-F238E27FC236}">
                  <a16:creationId xmlns:a16="http://schemas.microsoft.com/office/drawing/2014/main" id="{8B898528-6476-4E55-B518-D4AF3AECB1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6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40768" name="Rectangle 128">
              <a:extLst>
                <a:ext uri="{FF2B5EF4-FFF2-40B4-BE49-F238E27FC236}">
                  <a16:creationId xmlns:a16="http://schemas.microsoft.com/office/drawing/2014/main" id="{1C0A8507-ECF9-4B52-AACF-3C569B226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2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40769" name="Text Box 129">
              <a:extLst>
                <a:ext uri="{FF2B5EF4-FFF2-40B4-BE49-F238E27FC236}">
                  <a16:creationId xmlns:a16="http://schemas.microsoft.com/office/drawing/2014/main" id="{082EE21A-3C77-4299-B204-0A542D1F16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9</a:t>
              </a:r>
            </a:p>
          </p:txBody>
        </p:sp>
        <p:sp>
          <p:nvSpPr>
            <p:cNvPr id="240770" name="Rectangle 130">
              <a:extLst>
                <a:ext uri="{FF2B5EF4-FFF2-40B4-BE49-F238E27FC236}">
                  <a16:creationId xmlns:a16="http://schemas.microsoft.com/office/drawing/2014/main" id="{CBA971D5-37D0-495D-8E70-39D6FB1B7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4" y="2794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40771" name="Line 131">
              <a:extLst>
                <a:ext uri="{FF2B5EF4-FFF2-40B4-BE49-F238E27FC236}">
                  <a16:creationId xmlns:a16="http://schemas.microsoft.com/office/drawing/2014/main" id="{167645DA-EAC4-4F5D-A5D4-8789717227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4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72" name="Line 132">
              <a:extLst>
                <a:ext uri="{FF2B5EF4-FFF2-40B4-BE49-F238E27FC236}">
                  <a16:creationId xmlns:a16="http://schemas.microsoft.com/office/drawing/2014/main" id="{17902F70-06B7-41AC-9EB6-E5D038467C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5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73" name="Text Box 133">
              <a:extLst>
                <a:ext uri="{FF2B5EF4-FFF2-40B4-BE49-F238E27FC236}">
                  <a16:creationId xmlns:a16="http://schemas.microsoft.com/office/drawing/2014/main" id="{E201B7D8-E56D-4E02-9534-2F322C59BF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640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10</a:t>
              </a:r>
            </a:p>
          </p:txBody>
        </p:sp>
        <p:sp>
          <p:nvSpPr>
            <p:cNvPr id="240774" name="Rectangle 134">
              <a:extLst>
                <a:ext uri="{FF2B5EF4-FFF2-40B4-BE49-F238E27FC236}">
                  <a16:creationId xmlns:a16="http://schemas.microsoft.com/office/drawing/2014/main" id="{BE3A6A33-26E1-454E-BCFE-10BBBB9A1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6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40775" name="Line 135">
              <a:extLst>
                <a:ext uri="{FF2B5EF4-FFF2-40B4-BE49-F238E27FC236}">
                  <a16:creationId xmlns:a16="http://schemas.microsoft.com/office/drawing/2014/main" id="{E66F1159-3A9A-432E-9551-471ECFECE3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6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76" name="Text Box 136">
              <a:extLst>
                <a:ext uri="{FF2B5EF4-FFF2-40B4-BE49-F238E27FC236}">
                  <a16:creationId xmlns:a16="http://schemas.microsoft.com/office/drawing/2014/main" id="{EF41C678-6BEF-440C-ACBA-DB9820398E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9" y="2640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11</a:t>
              </a:r>
            </a:p>
          </p:txBody>
        </p:sp>
        <p:sp>
          <p:nvSpPr>
            <p:cNvPr id="240777" name="Rectangle 137">
              <a:extLst>
                <a:ext uri="{FF2B5EF4-FFF2-40B4-BE49-F238E27FC236}">
                  <a16:creationId xmlns:a16="http://schemas.microsoft.com/office/drawing/2014/main" id="{3FDB64C8-7D26-4029-842F-67960D45B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418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40778" name="Line 138">
              <a:extLst>
                <a:ext uri="{FF2B5EF4-FFF2-40B4-BE49-F238E27FC236}">
                  <a16:creationId xmlns:a16="http://schemas.microsoft.com/office/drawing/2014/main" id="{484CC18E-6F4F-4D66-BB69-832F8D0091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79" name="Text Box 139">
              <a:extLst>
                <a:ext uri="{FF2B5EF4-FFF2-40B4-BE49-F238E27FC236}">
                  <a16:creationId xmlns:a16="http://schemas.microsoft.com/office/drawing/2014/main" id="{1A7F3FC7-C911-4DF7-A384-FCC32E314B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40780" name="Rectangle 140">
              <a:extLst>
                <a:ext uri="{FF2B5EF4-FFF2-40B4-BE49-F238E27FC236}">
                  <a16:creationId xmlns:a16="http://schemas.microsoft.com/office/drawing/2014/main" id="{69133192-983D-4169-A875-F6E2F284F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418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40781" name="Line 141">
              <a:extLst>
                <a:ext uri="{FF2B5EF4-FFF2-40B4-BE49-F238E27FC236}">
                  <a16:creationId xmlns:a16="http://schemas.microsoft.com/office/drawing/2014/main" id="{89B620EC-32A4-4390-A0A6-6C313013CB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82" name="Line 142">
              <a:extLst>
                <a:ext uri="{FF2B5EF4-FFF2-40B4-BE49-F238E27FC236}">
                  <a16:creationId xmlns:a16="http://schemas.microsoft.com/office/drawing/2014/main" id="{1F662365-F1DB-435A-AD74-F361E99A86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7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83" name="Text Box 143">
              <a:extLst>
                <a:ext uri="{FF2B5EF4-FFF2-40B4-BE49-F238E27FC236}">
                  <a16:creationId xmlns:a16="http://schemas.microsoft.com/office/drawing/2014/main" id="{B38D02FA-1D6B-4F47-8AD8-5CE1F6306B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2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40784" name="Rectangle 144">
              <a:extLst>
                <a:ext uri="{FF2B5EF4-FFF2-40B4-BE49-F238E27FC236}">
                  <a16:creationId xmlns:a16="http://schemas.microsoft.com/office/drawing/2014/main" id="{0B78A83D-6BAC-423C-9BF7-C478E9C98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4" y="3418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40785" name="Line 145">
              <a:extLst>
                <a:ext uri="{FF2B5EF4-FFF2-40B4-BE49-F238E27FC236}">
                  <a16:creationId xmlns:a16="http://schemas.microsoft.com/office/drawing/2014/main" id="{B483D8FC-FCE6-4F7B-90B6-1CBC661AD1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4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86" name="Line 146">
              <a:extLst>
                <a:ext uri="{FF2B5EF4-FFF2-40B4-BE49-F238E27FC236}">
                  <a16:creationId xmlns:a16="http://schemas.microsoft.com/office/drawing/2014/main" id="{639E4F73-F9D4-4FE9-8BF5-5FC691E304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87" name="Text Box 147">
              <a:extLst>
                <a:ext uri="{FF2B5EF4-FFF2-40B4-BE49-F238E27FC236}">
                  <a16:creationId xmlns:a16="http://schemas.microsoft.com/office/drawing/2014/main" id="{5CA8F390-F494-47D8-AB24-047DB48823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7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40788" name="Rectangle 148">
              <a:extLst>
                <a:ext uri="{FF2B5EF4-FFF2-40B4-BE49-F238E27FC236}">
                  <a16:creationId xmlns:a16="http://schemas.microsoft.com/office/drawing/2014/main" id="{21D8D5A0-5B7C-476E-B81E-7E7D71193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418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40789" name="Line 149">
              <a:extLst>
                <a:ext uri="{FF2B5EF4-FFF2-40B4-BE49-F238E27FC236}">
                  <a16:creationId xmlns:a16="http://schemas.microsoft.com/office/drawing/2014/main" id="{58C5B4C8-C066-4D84-9CE6-0BBA66AA03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90" name="Line 150">
              <a:extLst>
                <a:ext uri="{FF2B5EF4-FFF2-40B4-BE49-F238E27FC236}">
                  <a16:creationId xmlns:a16="http://schemas.microsoft.com/office/drawing/2014/main" id="{7AD0ED8F-CC5C-4375-A46F-A69101569B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9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91" name="Text Box 151">
              <a:extLst>
                <a:ext uri="{FF2B5EF4-FFF2-40B4-BE49-F238E27FC236}">
                  <a16:creationId xmlns:a16="http://schemas.microsoft.com/office/drawing/2014/main" id="{0E2DC688-9184-4729-94D7-CF0ABE8DD7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9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40792" name="Rectangle 152">
              <a:extLst>
                <a:ext uri="{FF2B5EF4-FFF2-40B4-BE49-F238E27FC236}">
                  <a16:creationId xmlns:a16="http://schemas.microsoft.com/office/drawing/2014/main" id="{B0BCA75E-B9DA-41FB-81AA-DC08F4D6D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3" y="3418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40793" name="Line 153">
              <a:extLst>
                <a:ext uri="{FF2B5EF4-FFF2-40B4-BE49-F238E27FC236}">
                  <a16:creationId xmlns:a16="http://schemas.microsoft.com/office/drawing/2014/main" id="{EF9C848C-AD30-4964-8492-C40189032F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94" name="Text Box 154">
              <a:extLst>
                <a:ext uri="{FF2B5EF4-FFF2-40B4-BE49-F238E27FC236}">
                  <a16:creationId xmlns:a16="http://schemas.microsoft.com/office/drawing/2014/main" id="{D3DE2FAA-E0AC-4D48-9160-30CEE6309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0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40795" name="Rectangle 155">
              <a:extLst>
                <a:ext uri="{FF2B5EF4-FFF2-40B4-BE49-F238E27FC236}">
                  <a16:creationId xmlns:a16="http://schemas.microsoft.com/office/drawing/2014/main" id="{1644AB7C-6399-413A-ACB5-94C5BB138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418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40796" name="Line 156">
              <a:extLst>
                <a:ext uri="{FF2B5EF4-FFF2-40B4-BE49-F238E27FC236}">
                  <a16:creationId xmlns:a16="http://schemas.microsoft.com/office/drawing/2014/main" id="{A3205874-7EE3-4E9D-8E16-16E3C8A80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97" name="Line 157">
              <a:extLst>
                <a:ext uri="{FF2B5EF4-FFF2-40B4-BE49-F238E27FC236}">
                  <a16:creationId xmlns:a16="http://schemas.microsoft.com/office/drawing/2014/main" id="{B776B090-9DB6-4252-8FCA-EBFEC4B85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8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98" name="Text Box 158">
              <a:extLst>
                <a:ext uri="{FF2B5EF4-FFF2-40B4-BE49-F238E27FC236}">
                  <a16:creationId xmlns:a16="http://schemas.microsoft.com/office/drawing/2014/main" id="{42C56EE0-76E7-4E28-9E56-4B4749653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</p:grpSp>
      <p:grpSp>
        <p:nvGrpSpPr>
          <p:cNvPr id="240799" name="Group 159">
            <a:extLst>
              <a:ext uri="{FF2B5EF4-FFF2-40B4-BE49-F238E27FC236}">
                <a16:creationId xmlns:a16="http://schemas.microsoft.com/office/drawing/2014/main" id="{C77494F7-A4B0-47AE-B931-58EF768AC2E6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191000"/>
            <a:ext cx="4195763" cy="990600"/>
            <a:chOff x="720" y="2640"/>
            <a:chExt cx="2643" cy="624"/>
          </a:xfrm>
        </p:grpSpPr>
        <p:sp>
          <p:nvSpPr>
            <p:cNvPr id="240800" name="Rectangle 160">
              <a:extLst>
                <a:ext uri="{FF2B5EF4-FFF2-40B4-BE49-F238E27FC236}">
                  <a16:creationId xmlns:a16="http://schemas.microsoft.com/office/drawing/2014/main" id="{A00C5566-F8F2-4DAF-8327-FAC837980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" y="2794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40801" name="Rectangle 161">
              <a:extLst>
                <a:ext uri="{FF2B5EF4-FFF2-40B4-BE49-F238E27FC236}">
                  <a16:creationId xmlns:a16="http://schemas.microsoft.com/office/drawing/2014/main" id="{E1D110EA-4480-45AE-BB1C-9D0C9E4E2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40802" name="Line 162">
              <a:extLst>
                <a:ext uri="{FF2B5EF4-FFF2-40B4-BE49-F238E27FC236}">
                  <a16:creationId xmlns:a16="http://schemas.microsoft.com/office/drawing/2014/main" id="{817B66D5-1D5C-4A36-8D3C-BD7A2779AC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9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803" name="Line 163">
              <a:extLst>
                <a:ext uri="{FF2B5EF4-FFF2-40B4-BE49-F238E27FC236}">
                  <a16:creationId xmlns:a16="http://schemas.microsoft.com/office/drawing/2014/main" id="{EDD797D4-B325-4160-89A0-C46E31717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804" name="Text Box 164">
              <a:extLst>
                <a:ext uri="{FF2B5EF4-FFF2-40B4-BE49-F238E27FC236}">
                  <a16:creationId xmlns:a16="http://schemas.microsoft.com/office/drawing/2014/main" id="{94AE6123-821B-4A6C-AA7B-A83E52DB06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40805" name="Text Box 165">
              <a:extLst>
                <a:ext uri="{FF2B5EF4-FFF2-40B4-BE49-F238E27FC236}">
                  <a16:creationId xmlns:a16="http://schemas.microsoft.com/office/drawing/2014/main" id="{918A05CA-7B12-47F7-8DFA-B3E50C26FD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5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40806" name="Rectangle 166">
              <a:extLst>
                <a:ext uri="{FF2B5EF4-FFF2-40B4-BE49-F238E27FC236}">
                  <a16:creationId xmlns:a16="http://schemas.microsoft.com/office/drawing/2014/main" id="{CD0906B6-DE64-4473-84CC-54DD43177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" y="2794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40807" name="Rectangle 167">
              <a:extLst>
                <a:ext uri="{FF2B5EF4-FFF2-40B4-BE49-F238E27FC236}">
                  <a16:creationId xmlns:a16="http://schemas.microsoft.com/office/drawing/2014/main" id="{8D2C2435-A0B2-4464-80AE-6CA04BCD9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40808" name="Line 168">
              <a:extLst>
                <a:ext uri="{FF2B5EF4-FFF2-40B4-BE49-F238E27FC236}">
                  <a16:creationId xmlns:a16="http://schemas.microsoft.com/office/drawing/2014/main" id="{0FDEE4E9-D82D-4047-A9F9-3544ED16D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809" name="Line 169">
              <a:extLst>
                <a:ext uri="{FF2B5EF4-FFF2-40B4-BE49-F238E27FC236}">
                  <a16:creationId xmlns:a16="http://schemas.microsoft.com/office/drawing/2014/main" id="{695AC22A-AF17-4AC0-9ACC-C0C12AE278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4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810" name="Line 170">
              <a:extLst>
                <a:ext uri="{FF2B5EF4-FFF2-40B4-BE49-F238E27FC236}">
                  <a16:creationId xmlns:a16="http://schemas.microsoft.com/office/drawing/2014/main" id="{3D219B4E-7A38-40D1-A395-D988701FD3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5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811" name="Text Box 171">
              <a:extLst>
                <a:ext uri="{FF2B5EF4-FFF2-40B4-BE49-F238E27FC236}">
                  <a16:creationId xmlns:a16="http://schemas.microsoft.com/office/drawing/2014/main" id="{3487DB1D-926F-4E14-A6EA-0877AA75B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5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40812" name="Text Box 172">
              <a:extLst>
                <a:ext uri="{FF2B5EF4-FFF2-40B4-BE49-F238E27FC236}">
                  <a16:creationId xmlns:a16="http://schemas.microsoft.com/office/drawing/2014/main" id="{CAB88BDE-49E7-4C89-B3CB-D58A9DE798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5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40813" name="Rectangle 173">
              <a:extLst>
                <a:ext uri="{FF2B5EF4-FFF2-40B4-BE49-F238E27FC236}">
                  <a16:creationId xmlns:a16="http://schemas.microsoft.com/office/drawing/2014/main" id="{8CA68495-3B5B-448D-B811-344BA1F82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1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40814" name="Rectangle 174">
              <a:extLst>
                <a:ext uri="{FF2B5EF4-FFF2-40B4-BE49-F238E27FC236}">
                  <a16:creationId xmlns:a16="http://schemas.microsoft.com/office/drawing/2014/main" id="{164EC7D5-3377-40BA-A2E3-7CEDD1162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794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40815" name="Line 175">
              <a:extLst>
                <a:ext uri="{FF2B5EF4-FFF2-40B4-BE49-F238E27FC236}">
                  <a16:creationId xmlns:a16="http://schemas.microsoft.com/office/drawing/2014/main" id="{85D2D7DF-53DC-4357-8E12-C539518C16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1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816" name="Line 176">
              <a:extLst>
                <a:ext uri="{FF2B5EF4-FFF2-40B4-BE49-F238E27FC236}">
                  <a16:creationId xmlns:a16="http://schemas.microsoft.com/office/drawing/2014/main" id="{BD7E145C-1EFB-416D-95D4-580AD3A865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3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817" name="Text Box 177">
              <a:extLst>
                <a:ext uri="{FF2B5EF4-FFF2-40B4-BE49-F238E27FC236}">
                  <a16:creationId xmlns:a16="http://schemas.microsoft.com/office/drawing/2014/main" id="{2CF1CDBE-38EC-48BD-AFB0-4F8B31D376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7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40818" name="Text Box 178">
              <a:extLst>
                <a:ext uri="{FF2B5EF4-FFF2-40B4-BE49-F238E27FC236}">
                  <a16:creationId xmlns:a16="http://schemas.microsoft.com/office/drawing/2014/main" id="{31666482-7A1A-48EC-B47B-72503E183D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7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40819" name="Line 179">
              <a:extLst>
                <a:ext uri="{FF2B5EF4-FFF2-40B4-BE49-F238E27FC236}">
                  <a16:creationId xmlns:a16="http://schemas.microsoft.com/office/drawing/2014/main" id="{846323D3-DA0A-417E-8534-636E1C4092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0820" name="Line 180">
              <a:extLst>
                <a:ext uri="{FF2B5EF4-FFF2-40B4-BE49-F238E27FC236}">
                  <a16:creationId xmlns:a16="http://schemas.microsoft.com/office/drawing/2014/main" id="{2086C0F1-7C6C-4C0B-B87A-048E4A6714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0821" name="Line 181">
              <a:extLst>
                <a:ext uri="{FF2B5EF4-FFF2-40B4-BE49-F238E27FC236}">
                  <a16:creationId xmlns:a16="http://schemas.microsoft.com/office/drawing/2014/main" id="{EC065FFB-D8AE-439F-A996-3CF54125CD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0822" name="Line 182">
              <a:extLst>
                <a:ext uri="{FF2B5EF4-FFF2-40B4-BE49-F238E27FC236}">
                  <a16:creationId xmlns:a16="http://schemas.microsoft.com/office/drawing/2014/main" id="{F3D9BB53-7B8D-4225-9ED1-5C6F421A60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0823" name="Line 183">
              <a:extLst>
                <a:ext uri="{FF2B5EF4-FFF2-40B4-BE49-F238E27FC236}">
                  <a16:creationId xmlns:a16="http://schemas.microsoft.com/office/drawing/2014/main" id="{ADE18EFF-0906-4AA4-8AB0-A133F833F0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6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0824" name="Line 184">
              <a:extLst>
                <a:ext uri="{FF2B5EF4-FFF2-40B4-BE49-F238E27FC236}">
                  <a16:creationId xmlns:a16="http://schemas.microsoft.com/office/drawing/2014/main" id="{F6DE4114-E076-46B8-9AB9-AEDBA9A578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40825" name="Text Box 185">
            <a:extLst>
              <a:ext uri="{FF2B5EF4-FFF2-40B4-BE49-F238E27FC236}">
                <a16:creationId xmlns:a16="http://schemas.microsoft.com/office/drawing/2014/main" id="{0B40EDB5-2A18-4F7D-A9C8-471C9E4B7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1320800"/>
            <a:ext cx="155257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rgbClr val="DD0111"/>
                </a:solidFill>
              </a:rPr>
              <a:t>Conquer</a:t>
            </a:r>
          </a:p>
          <a:p>
            <a:r>
              <a:rPr lang="en-US" altLang="en-US" sz="2800">
                <a:solidFill>
                  <a:srgbClr val="DD0111"/>
                </a:solidFill>
              </a:rPr>
              <a:t>and</a:t>
            </a:r>
          </a:p>
          <a:p>
            <a:r>
              <a:rPr lang="en-US" altLang="en-US" sz="2800">
                <a:solidFill>
                  <a:srgbClr val="DD0111"/>
                </a:solidFill>
              </a:rPr>
              <a:t>Merge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D18F5B7F-1E23-4988-95DB-B80F1719CC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851CEF-DABE-4AB7-94F2-9ABFB4142CA3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41666" name="Rectangle 2">
            <a:extLst>
              <a:ext uri="{FF2B5EF4-FFF2-40B4-BE49-F238E27FC236}">
                <a16:creationId xmlns:a16="http://schemas.microsoft.com/office/drawing/2014/main" id="{1B2F45FD-C24D-4C7A-AEFC-5A01B71744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Merging</a:t>
            </a:r>
          </a:p>
        </p:txBody>
      </p:sp>
      <p:sp>
        <p:nvSpPr>
          <p:cNvPr id="241667" name="Rectangle 3">
            <a:extLst>
              <a:ext uri="{FF2B5EF4-FFF2-40B4-BE49-F238E27FC236}">
                <a16:creationId xmlns:a16="http://schemas.microsoft.com/office/drawing/2014/main" id="{A0D94AA2-2195-479D-8035-5CB43B76DC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8825" y="2568575"/>
            <a:ext cx="7732713" cy="26749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b="1"/>
              <a:t>Input: </a:t>
            </a:r>
            <a:r>
              <a:rPr lang="en-US" altLang="en-US"/>
              <a:t>Array </a:t>
            </a:r>
            <a:r>
              <a:rPr lang="en-US" altLang="en-US">
                <a:latin typeface="Comic Sans MS" panose="030F0702030302020204" pitchFamily="66" charset="0"/>
              </a:rPr>
              <a:t>A</a:t>
            </a:r>
            <a:r>
              <a:rPr lang="en-US" altLang="en-US" i="1"/>
              <a:t> </a:t>
            </a:r>
            <a:r>
              <a:rPr lang="en-US" altLang="en-US"/>
              <a:t>and indices </a:t>
            </a:r>
            <a:r>
              <a:rPr lang="en-US" altLang="en-US">
                <a:latin typeface="Comic Sans MS" panose="030F0702030302020204" pitchFamily="66" charset="0"/>
              </a:rPr>
              <a:t>p, q, r</a:t>
            </a:r>
            <a:r>
              <a:rPr lang="en-US" altLang="en-US" i="1"/>
              <a:t> </a:t>
            </a:r>
            <a:r>
              <a:rPr lang="en-US" altLang="en-US"/>
              <a:t>such that</a:t>
            </a:r>
            <a:r>
              <a:rPr lang="en-US" altLang="en-US">
                <a:latin typeface="Comic Sans MS" panose="030F0702030302020204" pitchFamily="66" charset="0"/>
              </a:rPr>
              <a:t>    p ≤ q &lt; r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Subarrays </a:t>
            </a:r>
            <a:r>
              <a:rPr lang="en-US" altLang="en-US">
                <a:latin typeface="Comic Sans MS" panose="030F0702030302020204" pitchFamily="66" charset="0"/>
              </a:rPr>
              <a:t>A[p . . q]</a:t>
            </a:r>
            <a:r>
              <a:rPr lang="en-US" altLang="en-US"/>
              <a:t> and </a:t>
            </a:r>
            <a:r>
              <a:rPr lang="en-US" altLang="en-US">
                <a:latin typeface="Comic Sans MS" panose="030F0702030302020204" pitchFamily="66" charset="0"/>
              </a:rPr>
              <a:t>A[q + 1 . . r]</a:t>
            </a:r>
            <a:r>
              <a:rPr lang="en-US" altLang="en-US"/>
              <a:t> are sorted</a:t>
            </a:r>
          </a:p>
          <a:p>
            <a:pPr>
              <a:lnSpc>
                <a:spcPct val="120000"/>
              </a:lnSpc>
            </a:pPr>
            <a:r>
              <a:rPr lang="en-US" altLang="en-US" b="1"/>
              <a:t>Output: </a:t>
            </a:r>
            <a:r>
              <a:rPr lang="en-US" altLang="en-US"/>
              <a:t>One single sorted subarray </a:t>
            </a:r>
            <a:r>
              <a:rPr lang="en-US" altLang="en-US">
                <a:latin typeface="Comic Sans MS" panose="030F0702030302020204" pitchFamily="66" charset="0"/>
              </a:rPr>
              <a:t>A[p . . r]</a:t>
            </a:r>
            <a:endParaRPr lang="en-US" altLang="en-US"/>
          </a:p>
        </p:txBody>
      </p:sp>
      <p:grpSp>
        <p:nvGrpSpPr>
          <p:cNvPr id="241668" name="Group 4">
            <a:extLst>
              <a:ext uri="{FF2B5EF4-FFF2-40B4-BE49-F238E27FC236}">
                <a16:creationId xmlns:a16="http://schemas.microsoft.com/office/drawing/2014/main" id="{4518E01E-54AE-4E72-914F-19405EE5D433}"/>
              </a:ext>
            </a:extLst>
          </p:cNvPr>
          <p:cNvGrpSpPr>
            <a:grpSpLocks/>
          </p:cNvGrpSpPr>
          <p:nvPr/>
        </p:nvGrpSpPr>
        <p:grpSpPr bwMode="auto">
          <a:xfrm>
            <a:off x="2941638" y="1317625"/>
            <a:ext cx="3098800" cy="1017588"/>
            <a:chOff x="3808" y="977"/>
            <a:chExt cx="1952" cy="641"/>
          </a:xfrm>
        </p:grpSpPr>
        <p:sp>
          <p:nvSpPr>
            <p:cNvPr id="241669" name="Text Box 5">
              <a:extLst>
                <a:ext uri="{FF2B5EF4-FFF2-40B4-BE49-F238E27FC236}">
                  <a16:creationId xmlns:a16="http://schemas.microsoft.com/office/drawing/2014/main" id="{63C09E1B-77CD-4343-AE18-B17BAF7E81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41670" name="Text Box 6">
              <a:extLst>
                <a:ext uri="{FF2B5EF4-FFF2-40B4-BE49-F238E27FC236}">
                  <a16:creationId xmlns:a16="http://schemas.microsoft.com/office/drawing/2014/main" id="{5400AE98-FFBB-4E12-882D-96335469F7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41671" name="Text Box 7">
              <a:extLst>
                <a:ext uri="{FF2B5EF4-FFF2-40B4-BE49-F238E27FC236}">
                  <a16:creationId xmlns:a16="http://schemas.microsoft.com/office/drawing/2014/main" id="{D81759B8-477E-4DBC-BCAC-197C48E04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41672" name="Text Box 8">
              <a:extLst>
                <a:ext uri="{FF2B5EF4-FFF2-40B4-BE49-F238E27FC236}">
                  <a16:creationId xmlns:a16="http://schemas.microsoft.com/office/drawing/2014/main" id="{897409D8-1547-438F-BF1B-1DBE3F9EA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41673" name="Text Box 9">
              <a:extLst>
                <a:ext uri="{FF2B5EF4-FFF2-40B4-BE49-F238E27FC236}">
                  <a16:creationId xmlns:a16="http://schemas.microsoft.com/office/drawing/2014/main" id="{13A6EB88-35B9-475A-83F5-01EEF753C9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41674" name="Text Box 10">
              <a:extLst>
                <a:ext uri="{FF2B5EF4-FFF2-40B4-BE49-F238E27FC236}">
                  <a16:creationId xmlns:a16="http://schemas.microsoft.com/office/drawing/2014/main" id="{76A123A4-3AB8-44DE-9506-6333278182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41675" name="Text Box 11">
              <a:extLst>
                <a:ext uri="{FF2B5EF4-FFF2-40B4-BE49-F238E27FC236}">
                  <a16:creationId xmlns:a16="http://schemas.microsoft.com/office/drawing/2014/main" id="{429CECDC-52A3-4E06-B60D-9AF0B3419C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41676" name="Text Box 12">
              <a:extLst>
                <a:ext uri="{FF2B5EF4-FFF2-40B4-BE49-F238E27FC236}">
                  <a16:creationId xmlns:a16="http://schemas.microsoft.com/office/drawing/2014/main" id="{9A326014-2CA6-47CB-B7C3-AD136F2A5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41677" name="Rectangle 13">
              <a:extLst>
                <a:ext uri="{FF2B5EF4-FFF2-40B4-BE49-F238E27FC236}">
                  <a16:creationId xmlns:a16="http://schemas.microsoft.com/office/drawing/2014/main" id="{9440C4ED-8461-4684-B265-5C24E18A3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41678" name="Rectangle 14">
              <a:extLst>
                <a:ext uri="{FF2B5EF4-FFF2-40B4-BE49-F238E27FC236}">
                  <a16:creationId xmlns:a16="http://schemas.microsoft.com/office/drawing/2014/main" id="{A8D08292-05D9-44B9-848C-6696BF1C2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41679" name="Rectangle 15">
              <a:extLst>
                <a:ext uri="{FF2B5EF4-FFF2-40B4-BE49-F238E27FC236}">
                  <a16:creationId xmlns:a16="http://schemas.microsoft.com/office/drawing/2014/main" id="{09CB6C42-8FE7-425A-8E2A-E227980B9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41680" name="Rectangle 16">
              <a:extLst>
                <a:ext uri="{FF2B5EF4-FFF2-40B4-BE49-F238E27FC236}">
                  <a16:creationId xmlns:a16="http://schemas.microsoft.com/office/drawing/2014/main" id="{646825F4-7995-41B5-93BA-3B72D597B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41681" name="Rectangle 17">
              <a:extLst>
                <a:ext uri="{FF2B5EF4-FFF2-40B4-BE49-F238E27FC236}">
                  <a16:creationId xmlns:a16="http://schemas.microsoft.com/office/drawing/2014/main" id="{CC488AA3-2742-40A8-95B6-2BB3009F0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41682" name="Rectangle 18">
              <a:extLst>
                <a:ext uri="{FF2B5EF4-FFF2-40B4-BE49-F238E27FC236}">
                  <a16:creationId xmlns:a16="http://schemas.microsoft.com/office/drawing/2014/main" id="{5916C21D-617D-452F-B3ED-B36D6DD03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41683" name="Rectangle 19">
              <a:extLst>
                <a:ext uri="{FF2B5EF4-FFF2-40B4-BE49-F238E27FC236}">
                  <a16:creationId xmlns:a16="http://schemas.microsoft.com/office/drawing/2014/main" id="{F924C17A-EB94-40A0-9981-AECEF9779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41684" name="Rectangle 20">
              <a:extLst>
                <a:ext uri="{FF2B5EF4-FFF2-40B4-BE49-F238E27FC236}">
                  <a16:creationId xmlns:a16="http://schemas.microsoft.com/office/drawing/2014/main" id="{CB3BFFA1-0FC1-408C-A207-389C6A837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41685" name="Line 21">
              <a:extLst>
                <a:ext uri="{FF2B5EF4-FFF2-40B4-BE49-F238E27FC236}">
                  <a16:creationId xmlns:a16="http://schemas.microsoft.com/office/drawing/2014/main" id="{FD5D121D-F616-43CE-96DE-BD7C1CDB61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8" y="1388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1686" name="Line 22">
              <a:extLst>
                <a:ext uri="{FF2B5EF4-FFF2-40B4-BE49-F238E27FC236}">
                  <a16:creationId xmlns:a16="http://schemas.microsoft.com/office/drawing/2014/main" id="{94EFFF42-6662-486F-9744-373F1BBA66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8" y="1618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1687" name="Line 23">
              <a:extLst>
                <a:ext uri="{FF2B5EF4-FFF2-40B4-BE49-F238E27FC236}">
                  <a16:creationId xmlns:a16="http://schemas.microsoft.com/office/drawing/2014/main" id="{04E0FD00-243B-46A0-8D01-78F4B2FC00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8" y="1388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1688" name="Line 24">
              <a:extLst>
                <a:ext uri="{FF2B5EF4-FFF2-40B4-BE49-F238E27FC236}">
                  <a16:creationId xmlns:a16="http://schemas.microsoft.com/office/drawing/2014/main" id="{47C72CBB-934B-49E6-8F8B-CF7942129E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1689" name="Line 25">
              <a:extLst>
                <a:ext uri="{FF2B5EF4-FFF2-40B4-BE49-F238E27FC236}">
                  <a16:creationId xmlns:a16="http://schemas.microsoft.com/office/drawing/2014/main" id="{D9BE62A5-DF21-4F07-9526-A08F748570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1690" name="Line 26">
              <a:extLst>
                <a:ext uri="{FF2B5EF4-FFF2-40B4-BE49-F238E27FC236}">
                  <a16:creationId xmlns:a16="http://schemas.microsoft.com/office/drawing/2014/main" id="{D8B3C73D-2F3C-4EA6-85E9-4199022E79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1691" name="Line 27">
              <a:extLst>
                <a:ext uri="{FF2B5EF4-FFF2-40B4-BE49-F238E27FC236}">
                  <a16:creationId xmlns:a16="http://schemas.microsoft.com/office/drawing/2014/main" id="{DBB5700D-52C2-4BB5-A825-350D87EF97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1692" name="Line 28">
              <a:extLst>
                <a:ext uri="{FF2B5EF4-FFF2-40B4-BE49-F238E27FC236}">
                  <a16:creationId xmlns:a16="http://schemas.microsoft.com/office/drawing/2014/main" id="{242D8F40-0A60-4659-AD0F-78F528F724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1693" name="Line 29">
              <a:extLst>
                <a:ext uri="{FF2B5EF4-FFF2-40B4-BE49-F238E27FC236}">
                  <a16:creationId xmlns:a16="http://schemas.microsoft.com/office/drawing/2014/main" id="{43FAFEC5-F6DD-4576-B532-6783E50981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1694" name="Line 30">
              <a:extLst>
                <a:ext uri="{FF2B5EF4-FFF2-40B4-BE49-F238E27FC236}">
                  <a16:creationId xmlns:a16="http://schemas.microsoft.com/office/drawing/2014/main" id="{9F9274A7-A112-4DD1-B7A7-C96001BB06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1695" name="Line 31">
              <a:extLst>
                <a:ext uri="{FF2B5EF4-FFF2-40B4-BE49-F238E27FC236}">
                  <a16:creationId xmlns:a16="http://schemas.microsoft.com/office/drawing/2014/main" id="{4DFD6A90-2379-4F8E-8662-167083F200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8" y="1388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1696" name="Line 32">
              <a:extLst>
                <a:ext uri="{FF2B5EF4-FFF2-40B4-BE49-F238E27FC236}">
                  <a16:creationId xmlns:a16="http://schemas.microsoft.com/office/drawing/2014/main" id="{D9DA27D8-56E1-4800-AAD3-DC70220950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1260"/>
              <a:ext cx="7" cy="1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1697" name="Text Box 33">
              <a:extLst>
                <a:ext uri="{FF2B5EF4-FFF2-40B4-BE49-F238E27FC236}">
                  <a16:creationId xmlns:a16="http://schemas.microsoft.com/office/drawing/2014/main" id="{A2366F62-3492-4A0F-BB02-DF80E325B4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980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rgbClr val="CC0000"/>
                  </a:solidFill>
                  <a:latin typeface="Comic Sans MS" panose="030F0702030302020204" pitchFamily="66" charset="0"/>
                </a:rPr>
                <a:t>p</a:t>
              </a:r>
            </a:p>
          </p:txBody>
        </p:sp>
        <p:sp>
          <p:nvSpPr>
            <p:cNvPr id="241698" name="Line 34">
              <a:extLst>
                <a:ext uri="{FF2B5EF4-FFF2-40B4-BE49-F238E27FC236}">
                  <a16:creationId xmlns:a16="http://schemas.microsoft.com/office/drawing/2014/main" id="{3874C1C0-87E7-40A7-A90D-DF2ED37BB0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46" y="1257"/>
              <a:ext cx="7" cy="1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1699" name="Text Box 35">
              <a:extLst>
                <a:ext uri="{FF2B5EF4-FFF2-40B4-BE49-F238E27FC236}">
                  <a16:creationId xmlns:a16="http://schemas.microsoft.com/office/drawing/2014/main" id="{69B61EE4-AD11-4F7A-A503-16E2A2134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7" y="977"/>
              <a:ext cx="1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rgbClr val="CC0000"/>
                  </a:solidFill>
                  <a:latin typeface="Comic Sans MS" panose="030F0702030302020204" pitchFamily="66" charset="0"/>
                </a:rPr>
                <a:t>r</a:t>
              </a:r>
            </a:p>
          </p:txBody>
        </p:sp>
        <p:sp>
          <p:nvSpPr>
            <p:cNvPr id="241700" name="Line 36">
              <a:extLst>
                <a:ext uri="{FF2B5EF4-FFF2-40B4-BE49-F238E27FC236}">
                  <a16:creationId xmlns:a16="http://schemas.microsoft.com/office/drawing/2014/main" id="{D9B07F79-86C3-4BA9-B015-DCEACC80C8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0" y="1275"/>
              <a:ext cx="7" cy="1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1701" name="Text Box 37">
              <a:extLst>
                <a:ext uri="{FF2B5EF4-FFF2-40B4-BE49-F238E27FC236}">
                  <a16:creationId xmlns:a16="http://schemas.microsoft.com/office/drawing/2014/main" id="{BD9806E4-C229-4D86-A4D2-B5861A2A32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1" y="995"/>
              <a:ext cx="1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rgbClr val="CC0000"/>
                  </a:solidFill>
                  <a:latin typeface="Comic Sans MS" panose="030F0702030302020204" pitchFamily="66" charset="0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>
            <a:extLst>
              <a:ext uri="{FF2B5EF4-FFF2-40B4-BE49-F238E27FC236}">
                <a16:creationId xmlns:a16="http://schemas.microsoft.com/office/drawing/2014/main" id="{3A279354-F260-4C13-BA9F-4966ED6857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DEE6FB-101A-469F-838D-0443D3B00261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42690" name="Rectangle 2">
            <a:extLst>
              <a:ext uri="{FF2B5EF4-FFF2-40B4-BE49-F238E27FC236}">
                <a16:creationId xmlns:a16="http://schemas.microsoft.com/office/drawing/2014/main" id="{852F0B65-3A1B-42F8-A74A-4F3422BA10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Merging</a:t>
            </a:r>
          </a:p>
        </p:txBody>
      </p:sp>
      <p:sp>
        <p:nvSpPr>
          <p:cNvPr id="242691" name="Rectangle 3">
            <a:extLst>
              <a:ext uri="{FF2B5EF4-FFF2-40B4-BE49-F238E27FC236}">
                <a16:creationId xmlns:a16="http://schemas.microsoft.com/office/drawing/2014/main" id="{654FE399-2516-4DC3-B797-F5E28B34BF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0213" y="1576388"/>
            <a:ext cx="8308975" cy="3894137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/>
              <a:t>Idea for merging:</a:t>
            </a:r>
          </a:p>
          <a:p>
            <a:pPr lvl="1">
              <a:lnSpc>
                <a:spcPct val="130000"/>
              </a:lnSpc>
            </a:pPr>
            <a:r>
              <a:rPr lang="en-US" altLang="en-US"/>
              <a:t>Two piles of sorted cards</a:t>
            </a:r>
          </a:p>
          <a:p>
            <a:pPr lvl="2">
              <a:lnSpc>
                <a:spcPct val="130000"/>
              </a:lnSpc>
            </a:pPr>
            <a:r>
              <a:rPr lang="en-US" altLang="en-US"/>
              <a:t>Choose the smaller of the two top cards</a:t>
            </a:r>
          </a:p>
          <a:p>
            <a:pPr lvl="2">
              <a:lnSpc>
                <a:spcPct val="130000"/>
              </a:lnSpc>
            </a:pPr>
            <a:r>
              <a:rPr lang="en-US" altLang="en-US"/>
              <a:t>Remove it and place it in the output pile</a:t>
            </a:r>
          </a:p>
          <a:p>
            <a:pPr lvl="1">
              <a:lnSpc>
                <a:spcPct val="130000"/>
              </a:lnSpc>
            </a:pPr>
            <a:r>
              <a:rPr lang="en-US" altLang="en-US"/>
              <a:t>Repeat the process until one pile is empty</a:t>
            </a:r>
          </a:p>
          <a:p>
            <a:pPr lvl="1">
              <a:lnSpc>
                <a:spcPct val="130000"/>
              </a:lnSpc>
            </a:pPr>
            <a:r>
              <a:rPr lang="en-US" altLang="en-US"/>
              <a:t>Take the remaining input pile and place it face-down onto the output pile</a:t>
            </a:r>
          </a:p>
        </p:txBody>
      </p:sp>
      <p:grpSp>
        <p:nvGrpSpPr>
          <p:cNvPr id="242692" name="Group 4">
            <a:extLst>
              <a:ext uri="{FF2B5EF4-FFF2-40B4-BE49-F238E27FC236}">
                <a16:creationId xmlns:a16="http://schemas.microsoft.com/office/drawing/2014/main" id="{306A38F0-BA8D-497C-B543-9E124B5D93EA}"/>
              </a:ext>
            </a:extLst>
          </p:cNvPr>
          <p:cNvGrpSpPr>
            <a:grpSpLocks/>
          </p:cNvGrpSpPr>
          <p:nvPr/>
        </p:nvGrpSpPr>
        <p:grpSpPr bwMode="auto">
          <a:xfrm>
            <a:off x="5365750" y="1398588"/>
            <a:ext cx="3098800" cy="1017587"/>
            <a:chOff x="3808" y="977"/>
            <a:chExt cx="1952" cy="641"/>
          </a:xfrm>
        </p:grpSpPr>
        <p:sp>
          <p:nvSpPr>
            <p:cNvPr id="242693" name="Text Box 5">
              <a:extLst>
                <a:ext uri="{FF2B5EF4-FFF2-40B4-BE49-F238E27FC236}">
                  <a16:creationId xmlns:a16="http://schemas.microsoft.com/office/drawing/2014/main" id="{DB2EC575-9C12-41D3-926E-696CDE62E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42694" name="Text Box 6">
              <a:extLst>
                <a:ext uri="{FF2B5EF4-FFF2-40B4-BE49-F238E27FC236}">
                  <a16:creationId xmlns:a16="http://schemas.microsoft.com/office/drawing/2014/main" id="{41EA6E1A-490B-4795-9B75-85C23B1A06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42695" name="Text Box 7">
              <a:extLst>
                <a:ext uri="{FF2B5EF4-FFF2-40B4-BE49-F238E27FC236}">
                  <a16:creationId xmlns:a16="http://schemas.microsoft.com/office/drawing/2014/main" id="{9849B433-4B33-42D5-A725-008A2BA31C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42696" name="Text Box 8">
              <a:extLst>
                <a:ext uri="{FF2B5EF4-FFF2-40B4-BE49-F238E27FC236}">
                  <a16:creationId xmlns:a16="http://schemas.microsoft.com/office/drawing/2014/main" id="{838E2ECD-1736-40CE-9E5C-9C3A1C377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42697" name="Text Box 9">
              <a:extLst>
                <a:ext uri="{FF2B5EF4-FFF2-40B4-BE49-F238E27FC236}">
                  <a16:creationId xmlns:a16="http://schemas.microsoft.com/office/drawing/2014/main" id="{430C88F1-4B33-4FD4-9B09-46F3CD6F27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42698" name="Text Box 10">
              <a:extLst>
                <a:ext uri="{FF2B5EF4-FFF2-40B4-BE49-F238E27FC236}">
                  <a16:creationId xmlns:a16="http://schemas.microsoft.com/office/drawing/2014/main" id="{7BE69FBF-2615-4C9D-B7A2-A322F0614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42699" name="Text Box 11">
              <a:extLst>
                <a:ext uri="{FF2B5EF4-FFF2-40B4-BE49-F238E27FC236}">
                  <a16:creationId xmlns:a16="http://schemas.microsoft.com/office/drawing/2014/main" id="{EC16CFD0-5006-4BB6-833F-964AF5969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42700" name="Text Box 12">
              <a:extLst>
                <a:ext uri="{FF2B5EF4-FFF2-40B4-BE49-F238E27FC236}">
                  <a16:creationId xmlns:a16="http://schemas.microsoft.com/office/drawing/2014/main" id="{1FFF7431-7B99-403F-83ED-47767268A6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42701" name="Rectangle 13">
              <a:extLst>
                <a:ext uri="{FF2B5EF4-FFF2-40B4-BE49-F238E27FC236}">
                  <a16:creationId xmlns:a16="http://schemas.microsoft.com/office/drawing/2014/main" id="{D1082943-226F-4B13-B068-87BF96521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42702" name="Rectangle 14">
              <a:extLst>
                <a:ext uri="{FF2B5EF4-FFF2-40B4-BE49-F238E27FC236}">
                  <a16:creationId xmlns:a16="http://schemas.microsoft.com/office/drawing/2014/main" id="{0A1B677F-F6DB-4ED8-9DC9-82D6605CF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42703" name="Rectangle 15">
              <a:extLst>
                <a:ext uri="{FF2B5EF4-FFF2-40B4-BE49-F238E27FC236}">
                  <a16:creationId xmlns:a16="http://schemas.microsoft.com/office/drawing/2014/main" id="{1FC6A4F8-8591-46F8-9D98-2E6FF15BD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42704" name="Rectangle 16">
              <a:extLst>
                <a:ext uri="{FF2B5EF4-FFF2-40B4-BE49-F238E27FC236}">
                  <a16:creationId xmlns:a16="http://schemas.microsoft.com/office/drawing/2014/main" id="{B4AC673E-57F8-45B6-9EC9-2F4428950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42705" name="Rectangle 17">
              <a:extLst>
                <a:ext uri="{FF2B5EF4-FFF2-40B4-BE49-F238E27FC236}">
                  <a16:creationId xmlns:a16="http://schemas.microsoft.com/office/drawing/2014/main" id="{4C84B860-4D9E-45A6-99CC-42ACFEAF1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42706" name="Rectangle 18">
              <a:extLst>
                <a:ext uri="{FF2B5EF4-FFF2-40B4-BE49-F238E27FC236}">
                  <a16:creationId xmlns:a16="http://schemas.microsoft.com/office/drawing/2014/main" id="{E0150F1C-4201-4544-B99A-4550C5BA2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42707" name="Rectangle 19">
              <a:extLst>
                <a:ext uri="{FF2B5EF4-FFF2-40B4-BE49-F238E27FC236}">
                  <a16:creationId xmlns:a16="http://schemas.microsoft.com/office/drawing/2014/main" id="{59C07765-0117-44C6-91ED-107172254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42708" name="Rectangle 20">
              <a:extLst>
                <a:ext uri="{FF2B5EF4-FFF2-40B4-BE49-F238E27FC236}">
                  <a16:creationId xmlns:a16="http://schemas.microsoft.com/office/drawing/2014/main" id="{BB11A43E-F07C-42ED-8E3E-1DDCDF151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42709" name="Line 21">
              <a:extLst>
                <a:ext uri="{FF2B5EF4-FFF2-40B4-BE49-F238E27FC236}">
                  <a16:creationId xmlns:a16="http://schemas.microsoft.com/office/drawing/2014/main" id="{F793ECE1-44B4-4253-AD43-3E3AF87DB0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8" y="1388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2710" name="Line 22">
              <a:extLst>
                <a:ext uri="{FF2B5EF4-FFF2-40B4-BE49-F238E27FC236}">
                  <a16:creationId xmlns:a16="http://schemas.microsoft.com/office/drawing/2014/main" id="{968E843D-C1AD-4A2C-B6EE-B7B7C51820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8" y="1618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2711" name="Line 23">
              <a:extLst>
                <a:ext uri="{FF2B5EF4-FFF2-40B4-BE49-F238E27FC236}">
                  <a16:creationId xmlns:a16="http://schemas.microsoft.com/office/drawing/2014/main" id="{B9670985-2A0C-4114-9D85-7952E3C8CA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8" y="1388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2712" name="Line 24">
              <a:extLst>
                <a:ext uri="{FF2B5EF4-FFF2-40B4-BE49-F238E27FC236}">
                  <a16:creationId xmlns:a16="http://schemas.microsoft.com/office/drawing/2014/main" id="{46A9BA5C-6934-4F8F-85A3-5E4F84FCF0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2713" name="Line 25">
              <a:extLst>
                <a:ext uri="{FF2B5EF4-FFF2-40B4-BE49-F238E27FC236}">
                  <a16:creationId xmlns:a16="http://schemas.microsoft.com/office/drawing/2014/main" id="{F91923FC-D886-412F-A063-49EC89C6B3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2714" name="Line 26">
              <a:extLst>
                <a:ext uri="{FF2B5EF4-FFF2-40B4-BE49-F238E27FC236}">
                  <a16:creationId xmlns:a16="http://schemas.microsoft.com/office/drawing/2014/main" id="{23CEB1F2-148C-486F-BAF4-BC444C0220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2715" name="Line 27">
              <a:extLst>
                <a:ext uri="{FF2B5EF4-FFF2-40B4-BE49-F238E27FC236}">
                  <a16:creationId xmlns:a16="http://schemas.microsoft.com/office/drawing/2014/main" id="{44338385-557A-4B2D-9486-A88F191904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2716" name="Line 28">
              <a:extLst>
                <a:ext uri="{FF2B5EF4-FFF2-40B4-BE49-F238E27FC236}">
                  <a16:creationId xmlns:a16="http://schemas.microsoft.com/office/drawing/2014/main" id="{FCBAC69F-EB17-4D78-ADD9-3618B2CC36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2717" name="Line 29">
              <a:extLst>
                <a:ext uri="{FF2B5EF4-FFF2-40B4-BE49-F238E27FC236}">
                  <a16:creationId xmlns:a16="http://schemas.microsoft.com/office/drawing/2014/main" id="{3C211E0F-03D6-4F45-9E01-1F54BB14D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2718" name="Line 30">
              <a:extLst>
                <a:ext uri="{FF2B5EF4-FFF2-40B4-BE49-F238E27FC236}">
                  <a16:creationId xmlns:a16="http://schemas.microsoft.com/office/drawing/2014/main" id="{786D0F62-0D50-4ABE-8D4B-189FEC93C5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2719" name="Line 31">
              <a:extLst>
                <a:ext uri="{FF2B5EF4-FFF2-40B4-BE49-F238E27FC236}">
                  <a16:creationId xmlns:a16="http://schemas.microsoft.com/office/drawing/2014/main" id="{CE3ABCBE-55E8-4950-8CE4-F90DAB07FC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8" y="1388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2720" name="Line 32">
              <a:extLst>
                <a:ext uri="{FF2B5EF4-FFF2-40B4-BE49-F238E27FC236}">
                  <a16:creationId xmlns:a16="http://schemas.microsoft.com/office/drawing/2014/main" id="{4AEC7530-05AF-442A-AACF-43D157599A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1260"/>
              <a:ext cx="7" cy="1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2721" name="Text Box 33">
              <a:extLst>
                <a:ext uri="{FF2B5EF4-FFF2-40B4-BE49-F238E27FC236}">
                  <a16:creationId xmlns:a16="http://schemas.microsoft.com/office/drawing/2014/main" id="{DC6C5832-E17A-4FE7-84D0-4600EB0881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980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rgbClr val="CC0000"/>
                  </a:solidFill>
                  <a:latin typeface="Comic Sans MS" panose="030F0702030302020204" pitchFamily="66" charset="0"/>
                </a:rPr>
                <a:t>p</a:t>
              </a:r>
            </a:p>
          </p:txBody>
        </p:sp>
        <p:sp>
          <p:nvSpPr>
            <p:cNvPr id="242722" name="Line 34">
              <a:extLst>
                <a:ext uri="{FF2B5EF4-FFF2-40B4-BE49-F238E27FC236}">
                  <a16:creationId xmlns:a16="http://schemas.microsoft.com/office/drawing/2014/main" id="{B9BFDC91-F7FB-4DEE-B81C-98FB74EB1D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46" y="1257"/>
              <a:ext cx="7" cy="1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2723" name="Text Box 35">
              <a:extLst>
                <a:ext uri="{FF2B5EF4-FFF2-40B4-BE49-F238E27FC236}">
                  <a16:creationId xmlns:a16="http://schemas.microsoft.com/office/drawing/2014/main" id="{51227B75-65D0-4632-B49A-CAA33B6D10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7" y="977"/>
              <a:ext cx="1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rgbClr val="CC0000"/>
                  </a:solidFill>
                  <a:latin typeface="Comic Sans MS" panose="030F0702030302020204" pitchFamily="66" charset="0"/>
                </a:rPr>
                <a:t>r</a:t>
              </a:r>
            </a:p>
          </p:txBody>
        </p:sp>
        <p:sp>
          <p:nvSpPr>
            <p:cNvPr id="242724" name="Line 36">
              <a:extLst>
                <a:ext uri="{FF2B5EF4-FFF2-40B4-BE49-F238E27FC236}">
                  <a16:creationId xmlns:a16="http://schemas.microsoft.com/office/drawing/2014/main" id="{D2B6E81D-1CE5-4CAC-AC5D-8F5EE3296F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0" y="1275"/>
              <a:ext cx="7" cy="1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2725" name="Text Box 37">
              <a:extLst>
                <a:ext uri="{FF2B5EF4-FFF2-40B4-BE49-F238E27FC236}">
                  <a16:creationId xmlns:a16="http://schemas.microsoft.com/office/drawing/2014/main" id="{313FCB9B-A056-4668-879E-C68A7FEFC3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1" y="995"/>
              <a:ext cx="1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rgbClr val="CC0000"/>
                  </a:solidFill>
                  <a:latin typeface="Comic Sans MS" panose="030F0702030302020204" pitchFamily="66" charset="0"/>
                </a:rPr>
                <a:t>q</a:t>
              </a:r>
            </a:p>
          </p:txBody>
        </p:sp>
      </p:grpSp>
      <p:pic>
        <p:nvPicPr>
          <p:cNvPr id="242726" name="Picture 38">
            <a:extLst>
              <a:ext uri="{FF2B5EF4-FFF2-40B4-BE49-F238E27FC236}">
                <a16:creationId xmlns:a16="http://schemas.microsoft.com/office/drawing/2014/main" id="{7664DB95-B66D-4A45-94BB-4FEA86379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838" y="5232400"/>
            <a:ext cx="7554912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2727" name="Text Box 39">
            <a:extLst>
              <a:ext uri="{FF2B5EF4-FFF2-40B4-BE49-F238E27FC236}">
                <a16:creationId xmlns:a16="http://schemas.microsoft.com/office/drawing/2014/main" id="{0998AF84-A78F-485E-8448-73496CA21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713" y="5335588"/>
            <a:ext cx="1946275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A1</a:t>
            </a:r>
            <a:r>
              <a:rPr lang="en-US" altLang="en-US" sz="1200">
                <a:sym typeface="Wingdings" panose="05000000000000000000" pitchFamily="2" charset="2"/>
              </a:rPr>
              <a:t> A[p, q]                      </a:t>
            </a:r>
            <a:endParaRPr lang="en-US" altLang="en-US" sz="1200"/>
          </a:p>
        </p:txBody>
      </p:sp>
      <p:sp>
        <p:nvSpPr>
          <p:cNvPr id="242728" name="Text Box 40">
            <a:extLst>
              <a:ext uri="{FF2B5EF4-FFF2-40B4-BE49-F238E27FC236}">
                <a16:creationId xmlns:a16="http://schemas.microsoft.com/office/drawing/2014/main" id="{B99E30B5-38FB-4626-A4B9-32819040A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2888" y="6045200"/>
            <a:ext cx="2085975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A2</a:t>
            </a:r>
            <a:r>
              <a:rPr lang="en-US" altLang="en-US" sz="1200">
                <a:sym typeface="Wingdings" panose="05000000000000000000" pitchFamily="2" charset="2"/>
              </a:rPr>
              <a:t> A[q+1, r]                      </a:t>
            </a:r>
            <a:endParaRPr lang="en-US" altLang="en-US" sz="1200"/>
          </a:p>
        </p:txBody>
      </p:sp>
      <p:sp>
        <p:nvSpPr>
          <p:cNvPr id="242729" name="Text Box 41">
            <a:extLst>
              <a:ext uri="{FF2B5EF4-FFF2-40B4-BE49-F238E27FC236}">
                <a16:creationId xmlns:a16="http://schemas.microsoft.com/office/drawing/2014/main" id="{601DC4DA-9EC3-4FBF-A927-0822BE735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6825" y="5591175"/>
            <a:ext cx="1535113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>
                <a:sym typeface="Wingdings" panose="05000000000000000000" pitchFamily="2" charset="2"/>
              </a:rPr>
              <a:t>A[p, r]                      </a:t>
            </a:r>
            <a:endParaRPr lang="en-US" altLang="en-US"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48601829-9C63-490D-8C84-38505E5431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19AAE5-C3D7-4C9F-961C-1AB6934AD01A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64194" name="Rectangle 2">
            <a:extLst>
              <a:ext uri="{FF2B5EF4-FFF2-40B4-BE49-F238E27FC236}">
                <a16:creationId xmlns:a16="http://schemas.microsoft.com/office/drawing/2014/main" id="{DB09D5FE-1173-4CC9-9F3E-5831A87BA895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en-US"/>
              <a:t>Example: MERGE(A, 9, 12, 16)</a:t>
            </a:r>
          </a:p>
        </p:txBody>
      </p:sp>
      <p:graphicFrame>
        <p:nvGraphicFramePr>
          <p:cNvPr id="264195" name="Object 3">
            <a:extLst>
              <a:ext uri="{FF2B5EF4-FFF2-40B4-BE49-F238E27FC236}">
                <a16:creationId xmlns:a16="http://schemas.microsoft.com/office/drawing/2014/main" id="{80998B42-AF12-462B-8A97-ACB8D002E1A9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03413" y="3687763"/>
          <a:ext cx="5091112" cy="196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07" name="Paint Shop Pro Image" r:id="rId4" imgW="5151220" imgH="1990244" progId="PaintShopPro">
                  <p:embed/>
                </p:oleObj>
              </mc:Choice>
              <mc:Fallback>
                <p:oleObj name="Paint Shop Pro Image" r:id="rId4" imgW="5151220" imgH="1990244" progId="PaintShopPro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3" y="3687763"/>
                        <a:ext cx="5091112" cy="196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4196" name="Group 4">
            <a:extLst>
              <a:ext uri="{FF2B5EF4-FFF2-40B4-BE49-F238E27FC236}">
                <a16:creationId xmlns:a16="http://schemas.microsoft.com/office/drawing/2014/main" id="{6AAA623F-BDCA-44D2-A72E-A2B1BFF43509}"/>
              </a:ext>
            </a:extLst>
          </p:cNvPr>
          <p:cNvGrpSpPr>
            <a:grpSpLocks/>
          </p:cNvGrpSpPr>
          <p:nvPr/>
        </p:nvGrpSpPr>
        <p:grpSpPr bwMode="auto">
          <a:xfrm>
            <a:off x="2019300" y="1127125"/>
            <a:ext cx="4860925" cy="2368550"/>
            <a:chOff x="221" y="864"/>
            <a:chExt cx="2544" cy="1150"/>
          </a:xfrm>
        </p:grpSpPr>
        <p:graphicFrame>
          <p:nvGraphicFramePr>
            <p:cNvPr id="264197" name="Object 5">
              <a:extLst>
                <a:ext uri="{FF2B5EF4-FFF2-40B4-BE49-F238E27FC236}">
                  <a16:creationId xmlns:a16="http://schemas.microsoft.com/office/drawing/2014/main" id="{0D2737B3-4E8E-4C06-8E7E-B97324C1CB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1" y="1066"/>
            <a:ext cx="2544" cy="9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208" name="Paint Shop Pro Image" r:id="rId6" imgW="5209756" imgH="1941463" progId="PaintShopPro">
                    <p:embed/>
                  </p:oleObj>
                </mc:Choice>
                <mc:Fallback>
                  <p:oleObj name="Paint Shop Pro Image" r:id="rId6" imgW="5209756" imgH="1941463" progId="PaintShopPro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" y="1066"/>
                          <a:ext cx="2544" cy="9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4198" name="Text Box 6">
              <a:extLst>
                <a:ext uri="{FF2B5EF4-FFF2-40B4-BE49-F238E27FC236}">
                  <a16:creationId xmlns:a16="http://schemas.microsoft.com/office/drawing/2014/main" id="{502D7562-0EC4-430E-A711-A804B22775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" y="864"/>
              <a:ext cx="143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CC0000"/>
                  </a:solidFill>
                  <a:latin typeface="Monotype Corsiva" panose="03010101010201010101" pitchFamily="66" charset="0"/>
                </a:rPr>
                <a:t>p</a:t>
              </a:r>
            </a:p>
          </p:txBody>
        </p:sp>
        <p:sp>
          <p:nvSpPr>
            <p:cNvPr id="264199" name="Text Box 7">
              <a:extLst>
                <a:ext uri="{FF2B5EF4-FFF2-40B4-BE49-F238E27FC236}">
                  <a16:creationId xmlns:a16="http://schemas.microsoft.com/office/drawing/2014/main" id="{4FFD2FA6-BFBD-424C-9A5B-403949BD36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0" y="864"/>
              <a:ext cx="128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CC0000"/>
                  </a:solidFill>
                  <a:latin typeface="Monotype Corsiva" panose="03010101010201010101" pitchFamily="66" charset="0"/>
                </a:rPr>
                <a:t>r</a:t>
              </a:r>
            </a:p>
          </p:txBody>
        </p:sp>
        <p:sp>
          <p:nvSpPr>
            <p:cNvPr id="264200" name="Text Box 8">
              <a:extLst>
                <a:ext uri="{FF2B5EF4-FFF2-40B4-BE49-F238E27FC236}">
                  <a16:creationId xmlns:a16="http://schemas.microsoft.com/office/drawing/2014/main" id="{D1812AF1-0024-4E21-9A92-DBB1F2AF20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864"/>
              <a:ext cx="138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CC0000"/>
                  </a:solidFill>
                  <a:latin typeface="Monotype Corsiva" panose="03010101010201010101" pitchFamily="66" charset="0"/>
                </a:rPr>
                <a:t>q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F4A138A2-1455-40D9-A7AA-9F02204782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C99214-DB5D-4D60-A23D-950B76840B1B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65218" name="Rectangle 2">
            <a:extLst>
              <a:ext uri="{FF2B5EF4-FFF2-40B4-BE49-F238E27FC236}">
                <a16:creationId xmlns:a16="http://schemas.microsoft.com/office/drawing/2014/main" id="{091D5479-6D73-4B99-83CB-4ED47428DA14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en-US"/>
              <a:t>Example: MERGE(A, 9, 12, 16)</a:t>
            </a:r>
          </a:p>
        </p:txBody>
      </p:sp>
      <p:graphicFrame>
        <p:nvGraphicFramePr>
          <p:cNvPr id="265219" name="Object 3">
            <a:extLst>
              <a:ext uri="{FF2B5EF4-FFF2-40B4-BE49-F238E27FC236}">
                <a16:creationId xmlns:a16="http://schemas.microsoft.com/office/drawing/2014/main" id="{7F11142A-6E32-4709-97A4-176B325D747E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2035175" y="1341438"/>
          <a:ext cx="5372100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27" name="Paint Shop Pro Image" r:id="rId4" imgW="5229268" imgH="1971266" progId="PaintShopPro">
                  <p:embed/>
                </p:oleObj>
              </mc:Choice>
              <mc:Fallback>
                <p:oleObj name="Paint Shop Pro Image" r:id="rId4" imgW="5229268" imgH="1971266" progId="PaintShopPro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175" y="1341438"/>
                        <a:ext cx="5372100" cy="202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0" name="Object 4">
            <a:extLst>
              <a:ext uri="{FF2B5EF4-FFF2-40B4-BE49-F238E27FC236}">
                <a16:creationId xmlns:a16="http://schemas.microsoft.com/office/drawing/2014/main" id="{B5AB8FA6-A8C4-4DEA-9C1F-6BF43186E53D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1958975" y="3824288"/>
          <a:ext cx="5373688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28" name="Paint Shop Pro Image" r:id="rId6" imgW="5170732" imgH="2009756" progId="PaintShopPro">
                  <p:embed/>
                </p:oleObj>
              </mc:Choice>
              <mc:Fallback>
                <p:oleObj name="Paint Shop Pro Image" r:id="rId6" imgW="5170732" imgH="2009756" progId="PaintShopPro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975" y="3824288"/>
                        <a:ext cx="5373688" cy="208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CBB862F2-F651-44E8-BE1A-F16908191D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2C26BF-93E4-492E-860E-4108F79DB23E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66242" name="Rectangle 2">
            <a:extLst>
              <a:ext uri="{FF2B5EF4-FFF2-40B4-BE49-F238E27FC236}">
                <a16:creationId xmlns:a16="http://schemas.microsoft.com/office/drawing/2014/main" id="{D560CDE9-39CB-4DB2-9E01-E3F6A5193D9F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en-US"/>
              <a:t>Example (cont.)</a:t>
            </a:r>
          </a:p>
        </p:txBody>
      </p:sp>
      <p:graphicFrame>
        <p:nvGraphicFramePr>
          <p:cNvPr id="266243" name="Object 3">
            <a:extLst>
              <a:ext uri="{FF2B5EF4-FFF2-40B4-BE49-F238E27FC236}">
                <a16:creationId xmlns:a16="http://schemas.microsoft.com/office/drawing/2014/main" id="{B0A5EB6D-DDBD-44F7-B06A-EE8A0A13B110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1674813" y="1281113"/>
          <a:ext cx="5438775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51" name="Paint Shop Pro Image" r:id="rId4" imgW="5209756" imgH="2068293" progId="PaintShopPro">
                  <p:embed/>
                </p:oleObj>
              </mc:Choice>
              <mc:Fallback>
                <p:oleObj name="Paint Shop Pro Image" r:id="rId4" imgW="5209756" imgH="2068293" progId="PaintShopPro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1281113"/>
                        <a:ext cx="5438775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44" name="Object 4">
            <a:extLst>
              <a:ext uri="{FF2B5EF4-FFF2-40B4-BE49-F238E27FC236}">
                <a16:creationId xmlns:a16="http://schemas.microsoft.com/office/drawing/2014/main" id="{4F7B819B-FB7C-4CE8-BF11-F54E08ED45B9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1676400" y="3935413"/>
          <a:ext cx="5437188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52" name="Paint Shop Pro Image" r:id="rId6" imgW="5190244" imgH="2087805" progId="PaintShopPro">
                  <p:embed/>
                </p:oleObj>
              </mc:Choice>
              <mc:Fallback>
                <p:oleObj name="Paint Shop Pro Image" r:id="rId6" imgW="5190244" imgH="2087805" progId="PaintShopPro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935413"/>
                        <a:ext cx="5437188" cy="218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401C516C-D5BA-4D73-B475-53B5E15FF9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18AF79-9802-4092-87C3-3AD567101B58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67266" name="Rectangle 2">
            <a:extLst>
              <a:ext uri="{FF2B5EF4-FFF2-40B4-BE49-F238E27FC236}">
                <a16:creationId xmlns:a16="http://schemas.microsoft.com/office/drawing/2014/main" id="{726E74C0-FBC9-4053-BB11-C59A14FAC28B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en-US"/>
              <a:t>Example (cont.)</a:t>
            </a:r>
          </a:p>
        </p:txBody>
      </p:sp>
      <p:graphicFrame>
        <p:nvGraphicFramePr>
          <p:cNvPr id="267267" name="Object 3">
            <a:extLst>
              <a:ext uri="{FF2B5EF4-FFF2-40B4-BE49-F238E27FC236}">
                <a16:creationId xmlns:a16="http://schemas.microsoft.com/office/drawing/2014/main" id="{7521D196-8827-4FF0-AAF0-E0054AF0051A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1698625" y="1341438"/>
          <a:ext cx="5765800" cy="224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75" name="Paint Shop Pro Image" r:id="rId4" imgW="5209756" imgH="2029268" progId="PaintShopPro">
                  <p:embed/>
                </p:oleObj>
              </mc:Choice>
              <mc:Fallback>
                <p:oleObj name="Paint Shop Pro Image" r:id="rId4" imgW="5209756" imgH="2029268" progId="PaintShopPro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5" y="1341438"/>
                        <a:ext cx="5765800" cy="224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68" name="Object 4">
            <a:extLst>
              <a:ext uri="{FF2B5EF4-FFF2-40B4-BE49-F238E27FC236}">
                <a16:creationId xmlns:a16="http://schemas.microsoft.com/office/drawing/2014/main" id="{8939A35D-B1D1-45E9-A518-DCDC90B9C078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1700213" y="3892550"/>
          <a:ext cx="5765800" cy="218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76" name="Paint Shop Pro Image" r:id="rId6" imgW="5258537" imgH="1990244" progId="PaintShopPro">
                  <p:embed/>
                </p:oleObj>
              </mc:Choice>
              <mc:Fallback>
                <p:oleObj name="Paint Shop Pro Image" r:id="rId6" imgW="5258537" imgH="1990244" progId="PaintShopPro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213" y="3892550"/>
                        <a:ext cx="5765800" cy="218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0D443354-E2FB-4A72-9C92-A903FF6A9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4FFF9C-9BA9-49D0-9408-374C9E9D7CD9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68290" name="Rectangle 2">
            <a:extLst>
              <a:ext uri="{FF2B5EF4-FFF2-40B4-BE49-F238E27FC236}">
                <a16:creationId xmlns:a16="http://schemas.microsoft.com/office/drawing/2014/main" id="{527C1166-04F5-46AD-BA82-EC8FE23B016E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en-US"/>
              <a:t>Example (cont.)</a:t>
            </a:r>
          </a:p>
        </p:txBody>
      </p:sp>
      <p:graphicFrame>
        <p:nvGraphicFramePr>
          <p:cNvPr id="268291" name="Object 3">
            <a:extLst>
              <a:ext uri="{FF2B5EF4-FFF2-40B4-BE49-F238E27FC236}">
                <a16:creationId xmlns:a16="http://schemas.microsoft.com/office/drawing/2014/main" id="{19E72FCE-4CB1-47E9-B2A6-843B423F9A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6350" y="1820863"/>
          <a:ext cx="6186488" cy="240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96" name="Paint Shop Pro Image" r:id="rId4" imgW="5219512" imgH="2029268" progId="PaintShopPro">
                  <p:embed/>
                </p:oleObj>
              </mc:Choice>
              <mc:Fallback>
                <p:oleObj name="Paint Shop Pro Image" r:id="rId4" imgW="5219512" imgH="2029268" progId="PaintShopPro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1820863"/>
                        <a:ext cx="6186488" cy="240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292" name="Text Box 4">
            <a:extLst>
              <a:ext uri="{FF2B5EF4-FFF2-40B4-BE49-F238E27FC236}">
                <a16:creationId xmlns:a16="http://schemas.microsoft.com/office/drawing/2014/main" id="{6E8D8BED-C1BE-4C06-A1B7-0FB72B5C8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9700" y="4368800"/>
            <a:ext cx="1093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latin typeface="Comic Sans MS" panose="030F0702030302020204" pitchFamily="66" charset="0"/>
              </a:rPr>
              <a:t>Done!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4">
            <a:extLst>
              <a:ext uri="{FF2B5EF4-FFF2-40B4-BE49-F238E27FC236}">
                <a16:creationId xmlns:a16="http://schemas.microsoft.com/office/drawing/2014/main" id="{2BD6733B-024C-4B1D-944A-884C388AFB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33A8C4-D8EC-4095-9896-0ABD9B191B2F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69314" name="Rectangle 2">
            <a:extLst>
              <a:ext uri="{FF2B5EF4-FFF2-40B4-BE49-F238E27FC236}">
                <a16:creationId xmlns:a16="http://schemas.microsoft.com/office/drawing/2014/main" id="{694C1615-2114-4A86-AF98-6B6F4EC3BE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Merge - Pseudocode</a:t>
            </a:r>
          </a:p>
        </p:txBody>
      </p:sp>
      <p:sp>
        <p:nvSpPr>
          <p:cNvPr id="269315" name="Rectangle 3">
            <a:extLst>
              <a:ext uri="{FF2B5EF4-FFF2-40B4-BE49-F238E27FC236}">
                <a16:creationId xmlns:a16="http://schemas.microsoft.com/office/drawing/2014/main" id="{BA18F74E-7935-4893-96FE-BFF0794CA4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4438"/>
            <a:ext cx="8229600" cy="5643562"/>
          </a:xfrm>
        </p:spPr>
        <p:txBody>
          <a:bodyPr/>
          <a:lstStyle/>
          <a:p>
            <a:pPr marL="381000" indent="-381000">
              <a:buFontTx/>
              <a:buNone/>
            </a:pPr>
            <a:r>
              <a:rPr lang="en-US" altLang="en-US">
                <a:solidFill>
                  <a:srgbClr val="DD0111"/>
                </a:solidFill>
                <a:latin typeface="Monotype Corsiva" panose="03010101010201010101" pitchFamily="66" charset="0"/>
              </a:rPr>
              <a:t>Alg.:</a:t>
            </a:r>
            <a:r>
              <a:rPr lang="en-US" altLang="en-US"/>
              <a:t> </a:t>
            </a:r>
            <a:r>
              <a:rPr lang="en-US" altLang="en-US">
                <a:solidFill>
                  <a:schemeClr val="tx1"/>
                </a:solidFill>
              </a:rPr>
              <a:t>MERGE(A, p, q, r)</a:t>
            </a:r>
          </a:p>
          <a:p>
            <a:pPr marL="381000" indent="-381000">
              <a:buFontTx/>
              <a:buAutoNum type="arabicPeriod"/>
            </a:pPr>
            <a:r>
              <a:rPr lang="en-US" altLang="en-US" sz="2400">
                <a:solidFill>
                  <a:schemeClr val="tx1"/>
                </a:solidFill>
              </a:rPr>
              <a:t>Compute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2400" baseline="-25000">
                <a:solidFill>
                  <a:schemeClr val="tx1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400">
                <a:solidFill>
                  <a:schemeClr val="tx1"/>
                </a:solidFill>
              </a:rPr>
              <a:t>and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 n</a:t>
            </a:r>
            <a:r>
              <a:rPr lang="en-US" altLang="en-US" sz="2400" baseline="-2500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  <a:endParaRPr lang="en-US" altLang="en-US" sz="240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381000" indent="-381000">
              <a:buFontTx/>
              <a:buAutoNum type="arabicPeriod"/>
            </a:pPr>
            <a:r>
              <a:rPr lang="en-US" altLang="en-US" sz="2400">
                <a:solidFill>
                  <a:schemeClr val="tx1"/>
                </a:solidFill>
              </a:rPr>
              <a:t>Copy the first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2400" baseline="-25000">
                <a:solidFill>
                  <a:schemeClr val="tx1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2400">
                <a:solidFill>
                  <a:schemeClr val="tx1"/>
                </a:solidFill>
              </a:rPr>
              <a:t> elements into 			               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L[1 . . n</a:t>
            </a:r>
            <a:r>
              <a:rPr lang="en-US" altLang="en-US" sz="2400" baseline="-25000">
                <a:solidFill>
                  <a:schemeClr val="tx1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 + 1]</a:t>
            </a:r>
            <a:r>
              <a:rPr lang="en-US" altLang="en-US" sz="2400">
                <a:solidFill>
                  <a:schemeClr val="tx1"/>
                </a:solidFill>
              </a:rPr>
              <a:t> and  the next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2400" baseline="-2500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2400">
                <a:solidFill>
                  <a:schemeClr val="tx1"/>
                </a:solidFill>
              </a:rPr>
              <a:t> elements into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R[1 . . n</a:t>
            </a:r>
            <a:r>
              <a:rPr lang="en-US" altLang="en-US" sz="2400" baseline="-2500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 + 1]</a:t>
            </a:r>
          </a:p>
          <a:p>
            <a:pPr marL="381000" indent="-381000">
              <a:buFontTx/>
              <a:buAutoNum type="arabicPeriod"/>
            </a:pP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L[n</a:t>
            </a:r>
            <a:r>
              <a:rPr lang="en-US" altLang="en-US" sz="2400" baseline="-25000">
                <a:solidFill>
                  <a:schemeClr val="tx1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 + 1] ←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;</a:t>
            </a: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    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R[n</a:t>
            </a:r>
            <a:r>
              <a:rPr lang="en-US" altLang="en-US" sz="2400" baseline="-2500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 + 1] </a:t>
            </a:r>
            <a:r>
              <a:rPr lang="en-US" altLang="en-US" sz="2400">
                <a:solidFill>
                  <a:schemeClr val="tx1"/>
                </a:solidFill>
              </a:rPr>
              <a:t>← </a:t>
            </a: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</a:t>
            </a:r>
            <a:endParaRPr lang="en-US" altLang="en-US" sz="2400">
              <a:solidFill>
                <a:schemeClr val="tx1"/>
              </a:solidFill>
            </a:endParaRPr>
          </a:p>
          <a:p>
            <a:pPr marL="381000" indent="-381000">
              <a:buFontTx/>
              <a:buAutoNum type="arabicPeriod"/>
            </a:pPr>
            <a:r>
              <a:rPr lang="en-US" altLang="en-US" sz="2400">
                <a:solidFill>
                  <a:schemeClr val="tx1"/>
                </a:solidFill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i ← 1;    j ← 1</a:t>
            </a:r>
          </a:p>
          <a:p>
            <a:pPr marL="381000" indent="-381000">
              <a:buFontTx/>
              <a:buAutoNum type="arabicPeriod"/>
            </a:pPr>
            <a:r>
              <a:rPr lang="en-US" altLang="en-US" sz="2400">
                <a:solidFill>
                  <a:schemeClr val="tx1"/>
                </a:solidFill>
              </a:rPr>
              <a:t> </a:t>
            </a:r>
            <a:r>
              <a:rPr lang="en-US" altLang="en-US" sz="2400" b="1">
                <a:solidFill>
                  <a:schemeClr val="tx1"/>
                </a:solidFill>
              </a:rPr>
              <a:t>for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k ← p</a:t>
            </a:r>
            <a:r>
              <a:rPr lang="en-US" altLang="en-US" sz="2400">
                <a:solidFill>
                  <a:schemeClr val="tx1"/>
                </a:solidFill>
              </a:rPr>
              <a:t> </a:t>
            </a:r>
            <a:r>
              <a:rPr lang="en-US" altLang="en-US" sz="2400" b="1">
                <a:solidFill>
                  <a:schemeClr val="tx1"/>
                </a:solidFill>
              </a:rPr>
              <a:t>to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r</a:t>
            </a:r>
          </a:p>
          <a:p>
            <a:pPr marL="381000" indent="-381000">
              <a:buFontTx/>
              <a:buAutoNum type="arabicPeriod"/>
            </a:pPr>
            <a:r>
              <a:rPr lang="en-US" altLang="en-US" sz="2400">
                <a:solidFill>
                  <a:schemeClr val="tx1"/>
                </a:solidFill>
              </a:rPr>
              <a:t>       </a:t>
            </a:r>
            <a:r>
              <a:rPr lang="en-US" altLang="en-US" sz="2400" b="1">
                <a:solidFill>
                  <a:schemeClr val="tx1"/>
                </a:solidFill>
              </a:rPr>
              <a:t>do if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L[ i ] ≤ R[ j ]</a:t>
            </a:r>
          </a:p>
          <a:p>
            <a:pPr marL="381000" indent="-381000">
              <a:buFontTx/>
              <a:buAutoNum type="arabicPeriod"/>
            </a:pPr>
            <a:r>
              <a:rPr lang="en-US" altLang="en-US" sz="2400">
                <a:solidFill>
                  <a:schemeClr val="tx1"/>
                </a:solidFill>
              </a:rPr>
              <a:t>            </a:t>
            </a:r>
            <a:r>
              <a:rPr lang="en-US" altLang="en-US" sz="2400" b="1">
                <a:solidFill>
                  <a:schemeClr val="tx1"/>
                </a:solidFill>
              </a:rPr>
              <a:t> then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A[k] ← L[ i ]</a:t>
            </a:r>
          </a:p>
          <a:p>
            <a:pPr marL="381000" indent="-381000">
              <a:buFontTx/>
              <a:buAutoNum type="arabicPeriod"/>
            </a:pPr>
            <a:r>
              <a:rPr lang="en-US" altLang="en-US" sz="2400">
                <a:solidFill>
                  <a:schemeClr val="tx1"/>
                </a:solidFill>
              </a:rPr>
              <a:t>                     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i ←i + 1</a:t>
            </a:r>
          </a:p>
          <a:p>
            <a:pPr marL="381000" indent="-381000">
              <a:buFontTx/>
              <a:buAutoNum type="arabicPeriod"/>
            </a:pPr>
            <a:r>
              <a:rPr lang="en-US" altLang="en-US" sz="2400">
                <a:solidFill>
                  <a:schemeClr val="tx1"/>
                </a:solidFill>
              </a:rPr>
              <a:t>           </a:t>
            </a:r>
            <a:r>
              <a:rPr lang="en-US" altLang="en-US" sz="2400" b="1">
                <a:solidFill>
                  <a:schemeClr val="tx1"/>
                </a:solidFill>
              </a:rPr>
              <a:t>  else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A[k] ← R[ j ]</a:t>
            </a:r>
          </a:p>
          <a:p>
            <a:pPr marL="381000" indent="-381000">
              <a:buFontTx/>
              <a:buAutoNum type="arabicPeriod"/>
            </a:pPr>
            <a:r>
              <a:rPr lang="en-US" altLang="en-US" sz="2400">
                <a:solidFill>
                  <a:schemeClr val="tx1"/>
                </a:solidFill>
              </a:rPr>
              <a:t>                     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j ← j + 1</a:t>
            </a:r>
          </a:p>
        </p:txBody>
      </p:sp>
      <p:grpSp>
        <p:nvGrpSpPr>
          <p:cNvPr id="269316" name="Group 4">
            <a:extLst>
              <a:ext uri="{FF2B5EF4-FFF2-40B4-BE49-F238E27FC236}">
                <a16:creationId xmlns:a16="http://schemas.microsoft.com/office/drawing/2014/main" id="{84EBFE9A-FDE5-4329-8FF9-A38F40DC6B2E}"/>
              </a:ext>
            </a:extLst>
          </p:cNvPr>
          <p:cNvGrpSpPr>
            <a:grpSpLocks/>
          </p:cNvGrpSpPr>
          <p:nvPr/>
        </p:nvGrpSpPr>
        <p:grpSpPr bwMode="auto">
          <a:xfrm>
            <a:off x="5713413" y="3108325"/>
            <a:ext cx="3162300" cy="1539875"/>
            <a:chOff x="3599" y="1958"/>
            <a:chExt cx="1992" cy="970"/>
          </a:xfrm>
        </p:grpSpPr>
        <p:sp>
          <p:nvSpPr>
            <p:cNvPr id="269317" name="Text Box 5">
              <a:extLst>
                <a:ext uri="{FF2B5EF4-FFF2-40B4-BE49-F238E27FC236}">
                  <a16:creationId xmlns:a16="http://schemas.microsoft.com/office/drawing/2014/main" id="{DD78ECC4-F82E-48C7-8588-6FB68BCD7E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7" y="195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p</a:t>
              </a:r>
            </a:p>
          </p:txBody>
        </p:sp>
        <p:sp>
          <p:nvSpPr>
            <p:cNvPr id="269318" name="Text Box 6">
              <a:extLst>
                <a:ext uri="{FF2B5EF4-FFF2-40B4-BE49-F238E27FC236}">
                  <a16:creationId xmlns:a16="http://schemas.microsoft.com/office/drawing/2014/main" id="{DF3650B9-CF28-46D6-B97B-2CB09341DD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5" y="195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q</a:t>
              </a:r>
            </a:p>
          </p:txBody>
        </p:sp>
        <p:sp>
          <p:nvSpPr>
            <p:cNvPr id="269319" name="Rectangle 7">
              <a:extLst>
                <a:ext uri="{FF2B5EF4-FFF2-40B4-BE49-F238E27FC236}">
                  <a16:creationId xmlns:a16="http://schemas.microsoft.com/office/drawing/2014/main" id="{BA9D95AA-EB00-4834-9E8B-F1BA95398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" y="215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/>
                <a:t>7</a:t>
              </a:r>
              <a:endParaRPr lang="en-US" altLang="en-US" baseline="-25000"/>
            </a:p>
          </p:txBody>
        </p:sp>
        <p:sp>
          <p:nvSpPr>
            <p:cNvPr id="269320" name="Rectangle 8">
              <a:extLst>
                <a:ext uri="{FF2B5EF4-FFF2-40B4-BE49-F238E27FC236}">
                  <a16:creationId xmlns:a16="http://schemas.microsoft.com/office/drawing/2014/main" id="{13A28BC4-C771-4E74-BCDE-3EF26548D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" y="215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/>
                <a:t>5</a:t>
              </a:r>
            </a:p>
          </p:txBody>
        </p:sp>
        <p:sp>
          <p:nvSpPr>
            <p:cNvPr id="269321" name="Rectangle 9">
              <a:extLst>
                <a:ext uri="{FF2B5EF4-FFF2-40B4-BE49-F238E27FC236}">
                  <a16:creationId xmlns:a16="http://schemas.microsoft.com/office/drawing/2014/main" id="{8C62D638-840C-4B5C-9491-1D3330575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7" y="215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/>
                <a:t>4</a:t>
              </a:r>
            </a:p>
          </p:txBody>
        </p:sp>
        <p:sp>
          <p:nvSpPr>
            <p:cNvPr id="269322" name="Rectangle 10">
              <a:extLst>
                <a:ext uri="{FF2B5EF4-FFF2-40B4-BE49-F238E27FC236}">
                  <a16:creationId xmlns:a16="http://schemas.microsoft.com/office/drawing/2014/main" id="{C62C3E7E-CD8F-4AB9-9521-069C1EB8B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1" y="215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/>
                <a:t>2</a:t>
              </a:r>
              <a:endParaRPr lang="en-US" altLang="en-US" baseline="-25000"/>
            </a:p>
          </p:txBody>
        </p:sp>
        <p:sp>
          <p:nvSpPr>
            <p:cNvPr id="269323" name="Line 11">
              <a:extLst>
                <a:ext uri="{FF2B5EF4-FFF2-40B4-BE49-F238E27FC236}">
                  <a16:creationId xmlns:a16="http://schemas.microsoft.com/office/drawing/2014/main" id="{86E788A4-D77D-45DF-943A-45DF7131E4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1" y="215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69324" name="Line 12">
              <a:extLst>
                <a:ext uri="{FF2B5EF4-FFF2-40B4-BE49-F238E27FC236}">
                  <a16:creationId xmlns:a16="http://schemas.microsoft.com/office/drawing/2014/main" id="{7CA179C2-62F7-4257-807D-FCECEE2900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7" y="215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69325" name="Line 13">
              <a:extLst>
                <a:ext uri="{FF2B5EF4-FFF2-40B4-BE49-F238E27FC236}">
                  <a16:creationId xmlns:a16="http://schemas.microsoft.com/office/drawing/2014/main" id="{3BF37E23-8CD0-43AE-9E83-196C27444E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3" y="215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69326" name="Line 14">
              <a:extLst>
                <a:ext uri="{FF2B5EF4-FFF2-40B4-BE49-F238E27FC236}">
                  <a16:creationId xmlns:a16="http://schemas.microsoft.com/office/drawing/2014/main" id="{EAD911E8-6EA1-432B-99CF-687983A431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9" y="215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69327" name="Line 15">
              <a:extLst>
                <a:ext uri="{FF2B5EF4-FFF2-40B4-BE49-F238E27FC236}">
                  <a16:creationId xmlns:a16="http://schemas.microsoft.com/office/drawing/2014/main" id="{FE10ED68-AF20-4169-8324-C6B4629812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5" y="215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69328" name="Rectangle 16">
              <a:extLst>
                <a:ext uri="{FF2B5EF4-FFF2-40B4-BE49-F238E27FC236}">
                  <a16:creationId xmlns:a16="http://schemas.microsoft.com/office/drawing/2014/main" id="{9132106F-217B-4911-84F3-F53649956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" y="264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/>
                <a:t>6</a:t>
              </a:r>
              <a:endParaRPr lang="en-US" altLang="en-US" baseline="-25000"/>
            </a:p>
          </p:txBody>
        </p:sp>
        <p:sp>
          <p:nvSpPr>
            <p:cNvPr id="269329" name="Rectangle 17">
              <a:extLst>
                <a:ext uri="{FF2B5EF4-FFF2-40B4-BE49-F238E27FC236}">
                  <a16:creationId xmlns:a16="http://schemas.microsoft.com/office/drawing/2014/main" id="{3F78686F-19AB-4931-8394-F42981735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" y="264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/>
                <a:t>3</a:t>
              </a:r>
            </a:p>
          </p:txBody>
        </p:sp>
        <p:sp>
          <p:nvSpPr>
            <p:cNvPr id="269330" name="Rectangle 18">
              <a:extLst>
                <a:ext uri="{FF2B5EF4-FFF2-40B4-BE49-F238E27FC236}">
                  <a16:creationId xmlns:a16="http://schemas.microsoft.com/office/drawing/2014/main" id="{689A96C6-59FB-490F-B8D6-4E869F693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7" y="264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/>
                <a:t>2</a:t>
              </a:r>
            </a:p>
          </p:txBody>
        </p:sp>
        <p:sp>
          <p:nvSpPr>
            <p:cNvPr id="269331" name="Rectangle 19">
              <a:extLst>
                <a:ext uri="{FF2B5EF4-FFF2-40B4-BE49-F238E27FC236}">
                  <a16:creationId xmlns:a16="http://schemas.microsoft.com/office/drawing/2014/main" id="{466C30DB-864B-4D98-B0A7-7FC762032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1" y="264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/>
                <a:t>1</a:t>
              </a:r>
              <a:endParaRPr lang="en-US" altLang="en-US" baseline="-25000"/>
            </a:p>
          </p:txBody>
        </p:sp>
        <p:sp>
          <p:nvSpPr>
            <p:cNvPr id="269332" name="Line 20">
              <a:extLst>
                <a:ext uri="{FF2B5EF4-FFF2-40B4-BE49-F238E27FC236}">
                  <a16:creationId xmlns:a16="http://schemas.microsoft.com/office/drawing/2014/main" id="{8F8629DF-6467-4A27-B49A-AE21CE9A71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1" y="264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69333" name="Line 21">
              <a:extLst>
                <a:ext uri="{FF2B5EF4-FFF2-40B4-BE49-F238E27FC236}">
                  <a16:creationId xmlns:a16="http://schemas.microsoft.com/office/drawing/2014/main" id="{92C21DB8-8E68-4ABF-9256-725FC297BA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7" y="264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69334" name="Line 22">
              <a:extLst>
                <a:ext uri="{FF2B5EF4-FFF2-40B4-BE49-F238E27FC236}">
                  <a16:creationId xmlns:a16="http://schemas.microsoft.com/office/drawing/2014/main" id="{5998FD8E-5DDA-427A-B886-FB1CB4289C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3" y="264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69335" name="Line 23">
              <a:extLst>
                <a:ext uri="{FF2B5EF4-FFF2-40B4-BE49-F238E27FC236}">
                  <a16:creationId xmlns:a16="http://schemas.microsoft.com/office/drawing/2014/main" id="{3E1D1BD2-0696-40D7-AFA3-39072637AC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9" y="264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69336" name="Line 24">
              <a:extLst>
                <a:ext uri="{FF2B5EF4-FFF2-40B4-BE49-F238E27FC236}">
                  <a16:creationId xmlns:a16="http://schemas.microsoft.com/office/drawing/2014/main" id="{631F0296-6BA4-4160-8062-610D974F6D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5" y="264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69337" name="Text Box 25">
              <a:extLst>
                <a:ext uri="{FF2B5EF4-FFF2-40B4-BE49-F238E27FC236}">
                  <a16:creationId xmlns:a16="http://schemas.microsoft.com/office/drawing/2014/main" id="{FB382BBB-47D1-4F33-A223-5E68E5DF1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3" y="2486"/>
              <a:ext cx="13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r</a:t>
              </a:r>
            </a:p>
          </p:txBody>
        </p:sp>
        <p:sp>
          <p:nvSpPr>
            <p:cNvPr id="269338" name="Text Box 26">
              <a:extLst>
                <a:ext uri="{FF2B5EF4-FFF2-40B4-BE49-F238E27FC236}">
                  <a16:creationId xmlns:a16="http://schemas.microsoft.com/office/drawing/2014/main" id="{A5726AD2-B0C7-4712-BFAD-6B550E82A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7" y="2486"/>
              <a:ext cx="37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q + 1</a:t>
              </a:r>
            </a:p>
          </p:txBody>
        </p:sp>
        <p:sp>
          <p:nvSpPr>
            <p:cNvPr id="269339" name="Text Box 27">
              <a:extLst>
                <a:ext uri="{FF2B5EF4-FFF2-40B4-BE49-F238E27FC236}">
                  <a16:creationId xmlns:a16="http://schemas.microsoft.com/office/drawing/2014/main" id="{77E26163-EB97-4DBE-98FB-05EF3EF62A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3" y="219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L</a:t>
              </a:r>
            </a:p>
          </p:txBody>
        </p:sp>
        <p:sp>
          <p:nvSpPr>
            <p:cNvPr id="269340" name="Text Box 28">
              <a:extLst>
                <a:ext uri="{FF2B5EF4-FFF2-40B4-BE49-F238E27FC236}">
                  <a16:creationId xmlns:a16="http://schemas.microsoft.com/office/drawing/2014/main" id="{A8D7675D-2EE4-4B3C-9FDA-B13DB244FE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9" y="2678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R</a:t>
              </a:r>
            </a:p>
          </p:txBody>
        </p:sp>
        <p:sp>
          <p:nvSpPr>
            <p:cNvPr id="269341" name="Rectangle 29">
              <a:extLst>
                <a:ext uri="{FF2B5EF4-FFF2-40B4-BE49-F238E27FC236}">
                  <a16:creationId xmlns:a16="http://schemas.microsoft.com/office/drawing/2014/main" id="{E7C119A9-8351-4B19-B8CE-810ABAC62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5" y="215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>
                  <a:sym typeface="Symbol" panose="05050102010706020507" pitchFamily="18" charset="2"/>
                </a:rPr>
                <a:t></a:t>
              </a:r>
              <a:endParaRPr lang="en-US" altLang="en-US" baseline="-25000">
                <a:sym typeface="Symbol" panose="05050102010706020507" pitchFamily="18" charset="2"/>
              </a:endParaRPr>
            </a:p>
          </p:txBody>
        </p:sp>
        <p:sp>
          <p:nvSpPr>
            <p:cNvPr id="269342" name="Rectangle 30">
              <a:extLst>
                <a:ext uri="{FF2B5EF4-FFF2-40B4-BE49-F238E27FC236}">
                  <a16:creationId xmlns:a16="http://schemas.microsoft.com/office/drawing/2014/main" id="{94FA5030-A679-46CC-88EC-BD4CD4DDE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5" y="264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>
                  <a:sym typeface="Symbol" panose="05050102010706020507" pitchFamily="18" charset="2"/>
                </a:rPr>
                <a:t></a:t>
              </a:r>
            </a:p>
          </p:txBody>
        </p:sp>
      </p:grpSp>
      <p:grpSp>
        <p:nvGrpSpPr>
          <p:cNvPr id="269343" name="Group 31">
            <a:extLst>
              <a:ext uri="{FF2B5EF4-FFF2-40B4-BE49-F238E27FC236}">
                <a16:creationId xmlns:a16="http://schemas.microsoft.com/office/drawing/2014/main" id="{1478041F-90D9-4CA8-A8DE-F7C23C2C6B91}"/>
              </a:ext>
            </a:extLst>
          </p:cNvPr>
          <p:cNvGrpSpPr>
            <a:grpSpLocks/>
          </p:cNvGrpSpPr>
          <p:nvPr/>
        </p:nvGrpSpPr>
        <p:grpSpPr bwMode="auto">
          <a:xfrm>
            <a:off x="5800725" y="939800"/>
            <a:ext cx="3100388" cy="1738313"/>
            <a:chOff x="3305" y="2504"/>
            <a:chExt cx="1953" cy="1095"/>
          </a:xfrm>
        </p:grpSpPr>
        <p:sp>
          <p:nvSpPr>
            <p:cNvPr id="269344" name="Text Box 32">
              <a:extLst>
                <a:ext uri="{FF2B5EF4-FFF2-40B4-BE49-F238E27FC236}">
                  <a16:creationId xmlns:a16="http://schemas.microsoft.com/office/drawing/2014/main" id="{87DE1435-0099-4264-BF1C-D9187259D2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1" y="275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69345" name="Text Box 33">
              <a:extLst>
                <a:ext uri="{FF2B5EF4-FFF2-40B4-BE49-F238E27FC236}">
                  <a16:creationId xmlns:a16="http://schemas.microsoft.com/office/drawing/2014/main" id="{B7422CEF-46A8-4F61-AB6F-D9D1ABEC5B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1" y="275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69346" name="Text Box 34">
              <a:extLst>
                <a:ext uri="{FF2B5EF4-FFF2-40B4-BE49-F238E27FC236}">
                  <a16:creationId xmlns:a16="http://schemas.microsoft.com/office/drawing/2014/main" id="{4866ADF4-83FF-4D76-A854-84F9D0CB88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1" y="275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69347" name="Text Box 35">
              <a:extLst>
                <a:ext uri="{FF2B5EF4-FFF2-40B4-BE49-F238E27FC236}">
                  <a16:creationId xmlns:a16="http://schemas.microsoft.com/office/drawing/2014/main" id="{2D9C0C30-2897-4F2A-80BF-CAEB2E7D14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1" y="275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69348" name="Text Box 36">
              <a:extLst>
                <a:ext uri="{FF2B5EF4-FFF2-40B4-BE49-F238E27FC236}">
                  <a16:creationId xmlns:a16="http://schemas.microsoft.com/office/drawing/2014/main" id="{643834FD-53A5-40DD-B1D0-B81D814BBB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1" y="275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69349" name="Text Box 37">
              <a:extLst>
                <a:ext uri="{FF2B5EF4-FFF2-40B4-BE49-F238E27FC236}">
                  <a16:creationId xmlns:a16="http://schemas.microsoft.com/office/drawing/2014/main" id="{ED17EF79-951A-40EB-A9EE-77223D401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" y="275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69350" name="Text Box 38">
              <a:extLst>
                <a:ext uri="{FF2B5EF4-FFF2-40B4-BE49-F238E27FC236}">
                  <a16:creationId xmlns:a16="http://schemas.microsoft.com/office/drawing/2014/main" id="{9F4EF7B4-DC48-441A-BE1F-F8D9C2D573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1" y="275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69351" name="Text Box 39">
              <a:extLst>
                <a:ext uri="{FF2B5EF4-FFF2-40B4-BE49-F238E27FC236}">
                  <a16:creationId xmlns:a16="http://schemas.microsoft.com/office/drawing/2014/main" id="{E164526F-0EFF-412A-AA4E-D7D6878390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1" y="275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69352" name="Rectangle 40">
              <a:extLst>
                <a:ext uri="{FF2B5EF4-FFF2-40B4-BE49-F238E27FC236}">
                  <a16:creationId xmlns:a16="http://schemas.microsoft.com/office/drawing/2014/main" id="{6E6BD75C-34C3-431E-9E17-AFFBD4A4D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" y="2915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69353" name="Rectangle 41">
              <a:extLst>
                <a:ext uri="{FF2B5EF4-FFF2-40B4-BE49-F238E27FC236}">
                  <a16:creationId xmlns:a16="http://schemas.microsoft.com/office/drawing/2014/main" id="{FCC46838-0ED4-4BC9-BF1F-50B25ABEF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6" y="2915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69354" name="Rectangle 42">
              <a:extLst>
                <a:ext uri="{FF2B5EF4-FFF2-40B4-BE49-F238E27FC236}">
                  <a16:creationId xmlns:a16="http://schemas.microsoft.com/office/drawing/2014/main" id="{9A8EB880-008C-4E12-A527-1022415FB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6" y="2915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69355" name="Rectangle 43">
              <a:extLst>
                <a:ext uri="{FF2B5EF4-FFF2-40B4-BE49-F238E27FC236}">
                  <a16:creationId xmlns:a16="http://schemas.microsoft.com/office/drawing/2014/main" id="{20F7C4DF-A0A4-4A28-94B5-C6EAA6F65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2915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69356" name="Rectangle 44">
              <a:extLst>
                <a:ext uri="{FF2B5EF4-FFF2-40B4-BE49-F238E27FC236}">
                  <a16:creationId xmlns:a16="http://schemas.microsoft.com/office/drawing/2014/main" id="{A96F8CCB-AC86-4CAD-807D-D21D3C1FB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6" y="2915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69357" name="Rectangle 45">
              <a:extLst>
                <a:ext uri="{FF2B5EF4-FFF2-40B4-BE49-F238E27FC236}">
                  <a16:creationId xmlns:a16="http://schemas.microsoft.com/office/drawing/2014/main" id="{209EA934-F3AA-4ADD-A4EF-BABA07529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" y="2915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69358" name="Rectangle 46">
              <a:extLst>
                <a:ext uri="{FF2B5EF4-FFF2-40B4-BE49-F238E27FC236}">
                  <a16:creationId xmlns:a16="http://schemas.microsoft.com/office/drawing/2014/main" id="{A52DBAEC-3E1E-4F70-9286-033F958B4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6" y="2915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69359" name="Rectangle 47">
              <a:extLst>
                <a:ext uri="{FF2B5EF4-FFF2-40B4-BE49-F238E27FC236}">
                  <a16:creationId xmlns:a16="http://schemas.microsoft.com/office/drawing/2014/main" id="{8308A336-1CA2-44E0-9E96-86315552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2915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69360" name="Line 48">
              <a:extLst>
                <a:ext uri="{FF2B5EF4-FFF2-40B4-BE49-F238E27FC236}">
                  <a16:creationId xmlns:a16="http://schemas.microsoft.com/office/drawing/2014/main" id="{F232BF07-4E33-4161-8073-A7E55E20D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6" y="2915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9361" name="Line 49">
              <a:extLst>
                <a:ext uri="{FF2B5EF4-FFF2-40B4-BE49-F238E27FC236}">
                  <a16:creationId xmlns:a16="http://schemas.microsoft.com/office/drawing/2014/main" id="{E25A0335-9AE3-4BE6-8515-75C872A63E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6" y="3145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9362" name="Line 50">
              <a:extLst>
                <a:ext uri="{FF2B5EF4-FFF2-40B4-BE49-F238E27FC236}">
                  <a16:creationId xmlns:a16="http://schemas.microsoft.com/office/drawing/2014/main" id="{6B93824B-647D-47C3-9A75-4F6A66FED9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6" y="2915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9363" name="Line 51">
              <a:extLst>
                <a:ext uri="{FF2B5EF4-FFF2-40B4-BE49-F238E27FC236}">
                  <a16:creationId xmlns:a16="http://schemas.microsoft.com/office/drawing/2014/main" id="{245855FB-F683-45B3-9F58-61883AEB05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6" y="2915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9364" name="Line 52">
              <a:extLst>
                <a:ext uri="{FF2B5EF4-FFF2-40B4-BE49-F238E27FC236}">
                  <a16:creationId xmlns:a16="http://schemas.microsoft.com/office/drawing/2014/main" id="{FF2F2B82-1745-4FB8-AD8C-631C249CFC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6" y="2915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9365" name="Line 53">
              <a:extLst>
                <a:ext uri="{FF2B5EF4-FFF2-40B4-BE49-F238E27FC236}">
                  <a16:creationId xmlns:a16="http://schemas.microsoft.com/office/drawing/2014/main" id="{DAA253F4-37C0-44B3-842E-202F626EC1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6" y="2915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9366" name="Line 54">
              <a:extLst>
                <a:ext uri="{FF2B5EF4-FFF2-40B4-BE49-F238E27FC236}">
                  <a16:creationId xmlns:a16="http://schemas.microsoft.com/office/drawing/2014/main" id="{21873D34-353C-44FC-89B1-1BEDF7F6B7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6" y="2915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9367" name="Line 55">
              <a:extLst>
                <a:ext uri="{FF2B5EF4-FFF2-40B4-BE49-F238E27FC236}">
                  <a16:creationId xmlns:a16="http://schemas.microsoft.com/office/drawing/2014/main" id="{0BE9F36D-F452-4E3C-A44A-E3A402BD19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6" y="2915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9368" name="Line 56">
              <a:extLst>
                <a:ext uri="{FF2B5EF4-FFF2-40B4-BE49-F238E27FC236}">
                  <a16:creationId xmlns:a16="http://schemas.microsoft.com/office/drawing/2014/main" id="{EE292599-2811-4F15-AC1E-D7D0035E6A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6" y="2915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9369" name="Line 57">
              <a:extLst>
                <a:ext uri="{FF2B5EF4-FFF2-40B4-BE49-F238E27FC236}">
                  <a16:creationId xmlns:a16="http://schemas.microsoft.com/office/drawing/2014/main" id="{FE2E9CBE-54AC-4B97-9A01-2832130C9E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6" y="2915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9370" name="Line 58">
              <a:extLst>
                <a:ext uri="{FF2B5EF4-FFF2-40B4-BE49-F238E27FC236}">
                  <a16:creationId xmlns:a16="http://schemas.microsoft.com/office/drawing/2014/main" id="{C2877968-52C4-4E07-A754-54852F3691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6" y="2915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9371" name="Line 59">
              <a:extLst>
                <a:ext uri="{FF2B5EF4-FFF2-40B4-BE49-F238E27FC236}">
                  <a16:creationId xmlns:a16="http://schemas.microsoft.com/office/drawing/2014/main" id="{E7F2AA9F-F61F-4FA1-82FE-630735ACE8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5" y="2787"/>
              <a:ext cx="7" cy="1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9372" name="Text Box 60">
              <a:extLst>
                <a:ext uri="{FF2B5EF4-FFF2-40B4-BE49-F238E27FC236}">
                  <a16:creationId xmlns:a16="http://schemas.microsoft.com/office/drawing/2014/main" id="{4A18ED06-E1F6-40CC-8533-528CB03EDE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6" y="2507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rgbClr val="CC0000"/>
                  </a:solidFill>
                  <a:latin typeface="Comic Sans MS" panose="030F0702030302020204" pitchFamily="66" charset="0"/>
                </a:rPr>
                <a:t>p</a:t>
              </a:r>
            </a:p>
          </p:txBody>
        </p:sp>
        <p:sp>
          <p:nvSpPr>
            <p:cNvPr id="269373" name="Line 61">
              <a:extLst>
                <a:ext uri="{FF2B5EF4-FFF2-40B4-BE49-F238E27FC236}">
                  <a16:creationId xmlns:a16="http://schemas.microsoft.com/office/drawing/2014/main" id="{0999B332-7ED2-45F5-8976-32FD49B684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4" y="2784"/>
              <a:ext cx="7" cy="1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9374" name="Text Box 62">
              <a:extLst>
                <a:ext uri="{FF2B5EF4-FFF2-40B4-BE49-F238E27FC236}">
                  <a16:creationId xmlns:a16="http://schemas.microsoft.com/office/drawing/2014/main" id="{CE863786-345D-483E-9E08-17C0227D82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5" y="2504"/>
              <a:ext cx="1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rgbClr val="CC0000"/>
                  </a:solidFill>
                  <a:latin typeface="Comic Sans MS" panose="030F0702030302020204" pitchFamily="66" charset="0"/>
                </a:rPr>
                <a:t>r</a:t>
              </a:r>
            </a:p>
          </p:txBody>
        </p:sp>
        <p:sp>
          <p:nvSpPr>
            <p:cNvPr id="269375" name="Line 63">
              <a:extLst>
                <a:ext uri="{FF2B5EF4-FFF2-40B4-BE49-F238E27FC236}">
                  <a16:creationId xmlns:a16="http://schemas.microsoft.com/office/drawing/2014/main" id="{C2F970C9-7223-4B46-8500-F80BE1D45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8" y="2802"/>
              <a:ext cx="7" cy="1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9376" name="Text Box 64">
              <a:extLst>
                <a:ext uri="{FF2B5EF4-FFF2-40B4-BE49-F238E27FC236}">
                  <a16:creationId xmlns:a16="http://schemas.microsoft.com/office/drawing/2014/main" id="{42496AF2-87C2-4351-8DEB-7EA85F5964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9" y="2522"/>
              <a:ext cx="1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rgbClr val="CC0000"/>
                  </a:solidFill>
                  <a:latin typeface="Comic Sans MS" panose="030F0702030302020204" pitchFamily="66" charset="0"/>
                </a:rPr>
                <a:t>q</a:t>
              </a:r>
            </a:p>
          </p:txBody>
        </p:sp>
        <p:sp>
          <p:nvSpPr>
            <p:cNvPr id="269377" name="AutoShape 65">
              <a:extLst>
                <a:ext uri="{FF2B5EF4-FFF2-40B4-BE49-F238E27FC236}">
                  <a16:creationId xmlns:a16="http://schemas.microsoft.com/office/drawing/2014/main" id="{74891808-13FF-4D8B-8B5D-7F76E596F998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727" y="2798"/>
              <a:ext cx="106" cy="949"/>
            </a:xfrm>
            <a:prstGeom prst="leftBrace">
              <a:avLst>
                <a:gd name="adj1" fmla="val 7460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9378" name="AutoShape 66">
              <a:extLst>
                <a:ext uri="{FF2B5EF4-FFF2-40B4-BE49-F238E27FC236}">
                  <a16:creationId xmlns:a16="http://schemas.microsoft.com/office/drawing/2014/main" id="{A5081B28-2DF8-4C74-BEBA-6A7C90A8C642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690" y="2798"/>
              <a:ext cx="106" cy="949"/>
            </a:xfrm>
            <a:prstGeom prst="leftBrace">
              <a:avLst>
                <a:gd name="adj1" fmla="val 7460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9379" name="Text Box 67">
              <a:extLst>
                <a:ext uri="{FF2B5EF4-FFF2-40B4-BE49-F238E27FC236}">
                  <a16:creationId xmlns:a16="http://schemas.microsoft.com/office/drawing/2014/main" id="{58B418E7-7CB0-4687-B957-B917369045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8" y="3349"/>
              <a:ext cx="24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rgbClr val="CC0000"/>
                  </a:solidFill>
                  <a:latin typeface="Comic Sans MS" panose="030F0702030302020204" pitchFamily="66" charset="0"/>
                </a:rPr>
                <a:t>n</a:t>
              </a:r>
              <a:r>
                <a:rPr lang="en-US" altLang="en-US" sz="2000" baseline="-25000">
                  <a:solidFill>
                    <a:srgbClr val="CC0000"/>
                  </a:solidFill>
                  <a:latin typeface="Comic Sans MS" panose="030F0702030302020204" pitchFamily="66" charset="0"/>
                </a:rPr>
                <a:t>1</a:t>
              </a:r>
              <a:endParaRPr lang="en-US" altLang="en-US" sz="2000">
                <a:solidFill>
                  <a:srgbClr val="CC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69380" name="Text Box 68">
              <a:extLst>
                <a:ext uri="{FF2B5EF4-FFF2-40B4-BE49-F238E27FC236}">
                  <a16:creationId xmlns:a16="http://schemas.microsoft.com/office/drawing/2014/main" id="{6D95591B-8F93-488E-9E2E-4F48D723AD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7" y="3338"/>
              <a:ext cx="2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rgbClr val="CC0000"/>
                  </a:solidFill>
                  <a:latin typeface="Comic Sans MS" panose="030F0702030302020204" pitchFamily="66" charset="0"/>
                </a:rPr>
                <a:t>n</a:t>
              </a:r>
              <a:r>
                <a:rPr lang="en-US" altLang="en-US" sz="2000" baseline="-25000">
                  <a:solidFill>
                    <a:srgbClr val="CC0000"/>
                  </a:solidFill>
                  <a:latin typeface="Comic Sans MS" panose="030F0702030302020204" pitchFamily="66" charset="0"/>
                </a:rPr>
                <a:t>2</a:t>
              </a:r>
              <a:endParaRPr lang="en-US" altLang="en-US" sz="2000">
                <a:solidFill>
                  <a:srgbClr val="CC0000"/>
                </a:solidFill>
                <a:latin typeface="Comic Sans MS" panose="030F0702030302020204" pitchFamily="66" charset="0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5A533-0A49-4E05-8C93-06B1F91421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4727EB-36B6-4638-95A7-AF5DC9F573B7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02082" name="Rectangle 2">
            <a:extLst>
              <a:ext uri="{FF2B5EF4-FFF2-40B4-BE49-F238E27FC236}">
                <a16:creationId xmlns:a16="http://schemas.microsoft.com/office/drawing/2014/main" id="{B2DC1B76-1914-4DBF-ABEF-0739A26457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Running Time of Merge</a:t>
            </a:r>
            <a:br>
              <a:rPr lang="en-US" altLang="en-US" sz="3600"/>
            </a:br>
            <a:r>
              <a:rPr lang="en-US" altLang="en-US" sz="3600"/>
              <a:t>(assume last </a:t>
            </a:r>
            <a:r>
              <a:rPr lang="en-US" altLang="en-US" sz="3600" b="1"/>
              <a:t>for</a:t>
            </a:r>
            <a:r>
              <a:rPr lang="en-US" altLang="en-US" sz="3600"/>
              <a:t> loop)</a:t>
            </a:r>
          </a:p>
        </p:txBody>
      </p:sp>
      <p:sp>
        <p:nvSpPr>
          <p:cNvPr id="302083" name="Rectangle 3">
            <a:extLst>
              <a:ext uri="{FF2B5EF4-FFF2-40B4-BE49-F238E27FC236}">
                <a16:creationId xmlns:a16="http://schemas.microsoft.com/office/drawing/2014/main" id="{4755CBAD-F10C-4EBB-89CE-C5ECFAE040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7513" y="1235075"/>
            <a:ext cx="8115300" cy="42592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/>
              <a:t>Initialization (copying into temporary arrays):</a:t>
            </a:r>
          </a:p>
          <a:p>
            <a:pPr lvl="1">
              <a:lnSpc>
                <a:spcPct val="120000"/>
              </a:lnSpc>
            </a:pP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(n</a:t>
            </a:r>
            <a:r>
              <a:rPr lang="en-US" altLang="en-US" baseline="-25000">
                <a:latin typeface="Comic Sans MS" panose="030F0702030302020204" pitchFamily="66" charset="0"/>
                <a:sym typeface="Symbol" panose="05050102010706020507" pitchFamily="18" charset="2"/>
              </a:rPr>
              <a:t>1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 + n</a:t>
            </a:r>
            <a:r>
              <a:rPr lang="en-US" altLang="en-US" baseline="-2500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) = (n)</a:t>
            </a:r>
            <a:r>
              <a:rPr lang="en-US" altLang="en-US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en-US">
                <a:sym typeface="Symbol" panose="05050102010706020507" pitchFamily="18" charset="2"/>
              </a:rPr>
              <a:t>Adding the elements to the final array:</a:t>
            </a:r>
            <a:endParaRPr lang="en-US" altLang="en-US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 - n</a:t>
            </a:r>
            <a:r>
              <a:rPr lang="en-US" altLang="en-US">
                <a:sym typeface="Symbol" panose="05050102010706020507" pitchFamily="18" charset="2"/>
              </a:rPr>
              <a:t> iterations, each taking constant time 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(n)</a:t>
            </a:r>
            <a:endParaRPr lang="en-US" altLang="en-US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en-US">
                <a:sym typeface="Symbol" panose="05050102010706020507" pitchFamily="18" charset="2"/>
              </a:rPr>
              <a:t>Total time for Merge:</a:t>
            </a:r>
          </a:p>
          <a:p>
            <a:pPr lvl="1">
              <a:lnSpc>
                <a:spcPct val="120000"/>
              </a:lnSpc>
            </a:pP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(n)</a:t>
            </a:r>
          </a:p>
        </p:txBody>
      </p:sp>
      <p:pic>
        <p:nvPicPr>
          <p:cNvPr id="302084" name="Picture 4">
            <a:extLst>
              <a:ext uri="{FF2B5EF4-FFF2-40B4-BE49-F238E27FC236}">
                <a16:creationId xmlns:a16="http://schemas.microsoft.com/office/drawing/2014/main" id="{6127CC70-F0DA-4360-A78A-89036380C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3" t="7625" r="8281" b="5881"/>
          <a:stretch>
            <a:fillRect/>
          </a:stretch>
        </p:blipFill>
        <p:spPr bwMode="auto">
          <a:xfrm>
            <a:off x="2593975" y="4238625"/>
            <a:ext cx="5718175" cy="151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BDFE580E-A193-49C7-AC6C-AB3A88D330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A1E880-E061-410C-A813-397DDF774243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71362" name="Rectangle 2">
            <a:extLst>
              <a:ext uri="{FF2B5EF4-FFF2-40B4-BE49-F238E27FC236}">
                <a16:creationId xmlns:a16="http://schemas.microsoft.com/office/drawing/2014/main" id="{F1262023-B6F8-4F5E-9167-1300DC5D48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Sorting</a:t>
            </a:r>
          </a:p>
        </p:txBody>
      </p:sp>
      <p:sp>
        <p:nvSpPr>
          <p:cNvPr id="271363" name="Rectangle 3">
            <a:extLst>
              <a:ext uri="{FF2B5EF4-FFF2-40B4-BE49-F238E27FC236}">
                <a16:creationId xmlns:a16="http://schemas.microsoft.com/office/drawing/2014/main" id="{47A7A892-98EA-4E55-9F25-C9A29E2026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489575"/>
          </a:xfrm>
        </p:spPr>
        <p:txBody>
          <a:bodyPr/>
          <a:lstStyle/>
          <a:p>
            <a:r>
              <a:rPr lang="en-US" altLang="en-US" sz="2400"/>
              <a:t>Insertion sort</a:t>
            </a:r>
          </a:p>
          <a:p>
            <a:pPr lvl="1"/>
            <a:r>
              <a:rPr lang="en-US" altLang="en-US" sz="2000"/>
              <a:t>Design approach:</a:t>
            </a:r>
          </a:p>
          <a:p>
            <a:pPr lvl="1"/>
            <a:r>
              <a:rPr lang="en-US" altLang="en-US" sz="2000"/>
              <a:t>Sorts in place:</a:t>
            </a:r>
          </a:p>
          <a:p>
            <a:pPr lvl="1"/>
            <a:r>
              <a:rPr lang="en-US" altLang="en-US" sz="2000"/>
              <a:t>Best case:</a:t>
            </a:r>
          </a:p>
          <a:p>
            <a:pPr lvl="1"/>
            <a:r>
              <a:rPr lang="en-US" altLang="en-US" sz="2000"/>
              <a:t>Worst case: </a:t>
            </a:r>
          </a:p>
          <a:p>
            <a:pPr lvl="1"/>
            <a:endParaRPr lang="en-US" altLang="en-US" sz="2000"/>
          </a:p>
          <a:p>
            <a:pPr lvl="1"/>
            <a:endParaRPr lang="en-US" altLang="en-US" sz="2000"/>
          </a:p>
          <a:p>
            <a:r>
              <a:rPr lang="en-US" altLang="en-US" sz="2400"/>
              <a:t>Bubble Sort</a:t>
            </a:r>
          </a:p>
          <a:p>
            <a:pPr lvl="1"/>
            <a:r>
              <a:rPr lang="en-US" altLang="en-US" sz="2000"/>
              <a:t>Design approach:</a:t>
            </a:r>
          </a:p>
          <a:p>
            <a:pPr lvl="1"/>
            <a:r>
              <a:rPr lang="en-US" altLang="en-US" sz="2000"/>
              <a:t>Sorts in place:</a:t>
            </a:r>
          </a:p>
          <a:p>
            <a:pPr lvl="1"/>
            <a:r>
              <a:rPr lang="en-US" altLang="en-US" sz="2000"/>
              <a:t>Running time:</a:t>
            </a:r>
          </a:p>
          <a:p>
            <a:pPr lvl="1"/>
            <a:endParaRPr lang="en-US" altLang="en-US"/>
          </a:p>
        </p:txBody>
      </p:sp>
      <p:sp>
        <p:nvSpPr>
          <p:cNvPr id="271364" name="Text Box 4">
            <a:extLst>
              <a:ext uri="{FF2B5EF4-FFF2-40B4-BE49-F238E27FC236}">
                <a16:creationId xmlns:a16="http://schemas.microsoft.com/office/drawing/2014/main" id="{86DD22B5-3BA7-4131-A0DD-8A488EDC4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013" y="2017713"/>
            <a:ext cx="622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Yes</a:t>
            </a:r>
          </a:p>
        </p:txBody>
      </p:sp>
      <p:sp>
        <p:nvSpPr>
          <p:cNvPr id="271365" name="Text Box 5">
            <a:extLst>
              <a:ext uri="{FF2B5EF4-FFF2-40B4-BE49-F238E27FC236}">
                <a16:creationId xmlns:a16="http://schemas.microsoft.com/office/drawing/2014/main" id="{E475CD3E-8838-4DBB-97C8-0CB9AFC1A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013" y="2351088"/>
            <a:ext cx="693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mic Sans MS" panose="030F0702030302020204" pitchFamily="66" charset="0"/>
                <a:sym typeface="Symbol" panose="05050102010706020507" pitchFamily="18" charset="2"/>
              </a:rPr>
              <a:t></a:t>
            </a:r>
            <a:r>
              <a:rPr lang="en-US" altLang="en-US" sz="2000">
                <a:latin typeface="Comic Sans MS" panose="030F0702030302020204" pitchFamily="66" charset="0"/>
              </a:rPr>
              <a:t>(n)</a:t>
            </a:r>
          </a:p>
        </p:txBody>
      </p:sp>
      <p:sp>
        <p:nvSpPr>
          <p:cNvPr id="271366" name="Text Box 6">
            <a:extLst>
              <a:ext uri="{FF2B5EF4-FFF2-40B4-BE49-F238E27FC236}">
                <a16:creationId xmlns:a16="http://schemas.microsoft.com/office/drawing/2014/main" id="{15041B43-CE1F-48DA-8A8F-DB7E45C16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013" y="2751138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mic Sans MS" panose="030F0702030302020204" pitchFamily="66" charset="0"/>
                <a:sym typeface="Symbol" panose="05050102010706020507" pitchFamily="18" charset="2"/>
              </a:rPr>
              <a:t></a:t>
            </a:r>
            <a:r>
              <a:rPr lang="en-US" altLang="en-US" sz="2000">
                <a:latin typeface="Comic Sans MS" panose="030F0702030302020204" pitchFamily="66" charset="0"/>
              </a:rPr>
              <a:t>(n</a:t>
            </a:r>
            <a:r>
              <a:rPr lang="en-US" altLang="en-US" sz="2000" baseline="30000">
                <a:latin typeface="Comic Sans MS" panose="030F0702030302020204" pitchFamily="66" charset="0"/>
              </a:rPr>
              <a:t>2</a:t>
            </a:r>
            <a:r>
              <a:rPr lang="en-US" altLang="en-US" sz="2000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271367" name="Text Box 7">
            <a:extLst>
              <a:ext uri="{FF2B5EF4-FFF2-40B4-BE49-F238E27FC236}">
                <a16:creationId xmlns:a16="http://schemas.microsoft.com/office/drawing/2014/main" id="{E9CA2C28-8E5F-4446-995B-A00F26CB5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013" y="1655763"/>
            <a:ext cx="1497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incremental</a:t>
            </a:r>
          </a:p>
        </p:txBody>
      </p:sp>
      <p:sp>
        <p:nvSpPr>
          <p:cNvPr id="271368" name="Text Box 8">
            <a:extLst>
              <a:ext uri="{FF2B5EF4-FFF2-40B4-BE49-F238E27FC236}">
                <a16:creationId xmlns:a16="http://schemas.microsoft.com/office/drawing/2014/main" id="{4EA35E22-B54D-4FBB-850E-5302A0099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4438" y="4621213"/>
            <a:ext cx="622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Yes</a:t>
            </a:r>
          </a:p>
        </p:txBody>
      </p:sp>
      <p:sp>
        <p:nvSpPr>
          <p:cNvPr id="271369" name="Text Box 9">
            <a:extLst>
              <a:ext uri="{FF2B5EF4-FFF2-40B4-BE49-F238E27FC236}">
                <a16:creationId xmlns:a16="http://schemas.microsoft.com/office/drawing/2014/main" id="{E44C80BC-429A-4A7A-8013-ADAEA33DA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4438" y="4954588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mic Sans MS" panose="030F0702030302020204" pitchFamily="66" charset="0"/>
                <a:sym typeface="Symbol" panose="05050102010706020507" pitchFamily="18" charset="2"/>
              </a:rPr>
              <a:t></a:t>
            </a:r>
            <a:r>
              <a:rPr lang="en-US" altLang="en-US" sz="2000">
                <a:latin typeface="Comic Sans MS" panose="030F0702030302020204" pitchFamily="66" charset="0"/>
              </a:rPr>
              <a:t>(n</a:t>
            </a:r>
            <a:r>
              <a:rPr lang="en-US" altLang="en-US" sz="2000" baseline="30000">
                <a:latin typeface="Comic Sans MS" panose="030F0702030302020204" pitchFamily="66" charset="0"/>
              </a:rPr>
              <a:t>2</a:t>
            </a:r>
            <a:r>
              <a:rPr lang="en-US" altLang="en-US" sz="2000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271370" name="Text Box 10">
            <a:extLst>
              <a:ext uri="{FF2B5EF4-FFF2-40B4-BE49-F238E27FC236}">
                <a16:creationId xmlns:a16="http://schemas.microsoft.com/office/drawing/2014/main" id="{33D3E21D-529B-4D5D-88C7-E0DCE1703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4438" y="4240213"/>
            <a:ext cx="1497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incremental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4" grpId="0"/>
      <p:bldP spid="271365" grpId="0"/>
      <p:bldP spid="271366" grpId="0"/>
      <p:bldP spid="271367" grpId="0"/>
      <p:bldP spid="271368" grpId="0"/>
      <p:bldP spid="271369" grpId="0"/>
      <p:bldP spid="27137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A0FC4F0-F912-4B7D-87CF-B544553842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5AB429-3524-4CF4-A579-36B5D64286E2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73410" name="Rectangle 2">
            <a:extLst>
              <a:ext uri="{FF2B5EF4-FFF2-40B4-BE49-F238E27FC236}">
                <a16:creationId xmlns:a16="http://schemas.microsoft.com/office/drawing/2014/main" id="{60319C61-E2D6-43BE-936E-883BA1187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6324600"/>
            <a:ext cx="2209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3411" name="Rectangle 3">
            <a:extLst>
              <a:ext uri="{FF2B5EF4-FFF2-40B4-BE49-F238E27FC236}">
                <a16:creationId xmlns:a16="http://schemas.microsoft.com/office/drawing/2014/main" id="{108D0C7E-CBEE-4C9E-970F-17123E325C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1313" y="100013"/>
            <a:ext cx="8650287" cy="906462"/>
          </a:xfrm>
        </p:spPr>
        <p:txBody>
          <a:bodyPr/>
          <a:lstStyle/>
          <a:p>
            <a:r>
              <a:rPr lang="en-US" altLang="en-US" sz="3600"/>
              <a:t>Analyzing Divide-and Conquer Algorithms</a:t>
            </a:r>
          </a:p>
        </p:txBody>
      </p:sp>
      <p:sp>
        <p:nvSpPr>
          <p:cNvPr id="273412" name="Rectangle 4">
            <a:extLst>
              <a:ext uri="{FF2B5EF4-FFF2-40B4-BE49-F238E27FC236}">
                <a16:creationId xmlns:a16="http://schemas.microsoft.com/office/drawing/2014/main" id="{14539CED-E50D-4F5C-9C99-D86E9D8CA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838" y="1095375"/>
            <a:ext cx="8113712" cy="5610225"/>
          </a:xfrm>
        </p:spPr>
        <p:txBody>
          <a:bodyPr/>
          <a:lstStyle/>
          <a:p>
            <a:r>
              <a:rPr lang="en-US" altLang="en-US"/>
              <a:t>The recurrence is based on the three steps of the paradigm:</a:t>
            </a:r>
          </a:p>
          <a:p>
            <a:pPr lvl="1"/>
            <a:r>
              <a:rPr lang="en-US" altLang="en-US">
                <a:latin typeface="Comic Sans MS" panose="030F0702030302020204" pitchFamily="66" charset="0"/>
              </a:rPr>
              <a:t>T(n)</a:t>
            </a:r>
            <a:r>
              <a:rPr lang="en-US" altLang="en-US"/>
              <a:t> – running time on a problem of size </a:t>
            </a:r>
            <a:r>
              <a:rPr lang="en-US" altLang="en-US">
                <a:latin typeface="Comic Sans MS" panose="030F0702030302020204" pitchFamily="66" charset="0"/>
              </a:rPr>
              <a:t>n</a:t>
            </a:r>
          </a:p>
          <a:p>
            <a:pPr lvl="1"/>
            <a:r>
              <a:rPr lang="en-US" altLang="en-US" b="1">
                <a:sym typeface="Symbol" panose="05050102010706020507" pitchFamily="18" charset="2"/>
              </a:rPr>
              <a:t>Divide</a:t>
            </a:r>
            <a:r>
              <a:rPr lang="en-US" altLang="en-US">
                <a:sym typeface="Symbol" panose="05050102010706020507" pitchFamily="18" charset="2"/>
              </a:rPr>
              <a:t> the problem into </a:t>
            </a:r>
            <a:r>
              <a:rPr lang="en-US" altLang="en-US" b="1"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en-US" altLang="en-US">
                <a:sym typeface="Symbol" panose="05050102010706020507" pitchFamily="18" charset="2"/>
              </a:rPr>
              <a:t> subproblems, each of size </a:t>
            </a:r>
            <a:r>
              <a:rPr lang="en-US" altLang="en-US" b="1">
                <a:latin typeface="Comic Sans MS" panose="030F0702030302020204" pitchFamily="66" charset="0"/>
                <a:sym typeface="Symbol" panose="05050102010706020507" pitchFamily="18" charset="2"/>
              </a:rPr>
              <a:t>n/b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: </a:t>
            </a:r>
            <a:r>
              <a:rPr lang="en-US" altLang="en-US">
                <a:sym typeface="Symbol" panose="05050102010706020507" pitchFamily="18" charset="2"/>
              </a:rPr>
              <a:t>takes </a:t>
            </a:r>
            <a:r>
              <a:rPr lang="en-US" altLang="en-US">
                <a:solidFill>
                  <a:srgbClr val="990033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D(n)</a:t>
            </a:r>
            <a:endParaRPr lang="en-US" altLang="en-US">
              <a:solidFill>
                <a:srgbClr val="990033"/>
              </a:solidFill>
              <a:sym typeface="Symbol" panose="05050102010706020507" pitchFamily="18" charset="2"/>
            </a:endParaRPr>
          </a:p>
          <a:p>
            <a:pPr lvl="1"/>
            <a:r>
              <a:rPr lang="en-US" altLang="en-US" b="1">
                <a:sym typeface="Symbol" panose="05050102010706020507" pitchFamily="18" charset="2"/>
              </a:rPr>
              <a:t>Conquer</a:t>
            </a:r>
            <a:r>
              <a:rPr lang="en-US" altLang="en-US">
                <a:sym typeface="Symbol" panose="05050102010706020507" pitchFamily="18" charset="2"/>
              </a:rPr>
              <a:t> (solve) the subproblems </a:t>
            </a:r>
            <a:r>
              <a:rPr lang="en-US" altLang="en-US">
                <a:solidFill>
                  <a:srgbClr val="990033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aT(n/b)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en-US" b="1">
                <a:sym typeface="Symbol" panose="05050102010706020507" pitchFamily="18" charset="2"/>
              </a:rPr>
              <a:t>Combine</a:t>
            </a:r>
            <a:r>
              <a:rPr lang="en-US" altLang="en-US">
                <a:sym typeface="Symbol" panose="05050102010706020507" pitchFamily="18" charset="2"/>
              </a:rPr>
              <a:t> the solutions </a:t>
            </a:r>
            <a:r>
              <a:rPr lang="en-US" altLang="en-US">
                <a:solidFill>
                  <a:srgbClr val="990033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C(n)</a:t>
            </a:r>
          </a:p>
          <a:p>
            <a:pPr lvl="1"/>
            <a:endParaRPr lang="en-US" altLang="en-US">
              <a:solidFill>
                <a:srgbClr val="990033"/>
              </a:solidFill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			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(1)				</a:t>
            </a:r>
            <a:r>
              <a:rPr lang="en-US" altLang="en-US">
                <a:sym typeface="Symbol" panose="05050102010706020507" pitchFamily="18" charset="2"/>
              </a:rPr>
              <a:t>if </a:t>
            </a:r>
            <a:r>
              <a:rPr lang="en-US" altLang="en-US">
                <a:latin typeface="Comic Sans MS" panose="030F0702030302020204" pitchFamily="66" charset="0"/>
              </a:rPr>
              <a:t>n </a:t>
            </a:r>
            <a:r>
              <a:rPr lang="en-US" altLang="en-US">
                <a:latin typeface="Comic Sans MS" panose="030F0702030302020204" pitchFamily="66" charset="0"/>
                <a:cs typeface="Arial" panose="020B0604020202020204" pitchFamily="34" charset="0"/>
              </a:rPr>
              <a:t>≤ c</a:t>
            </a:r>
            <a:r>
              <a:rPr lang="en-US" altLang="en-US">
                <a:sym typeface="Symbol" panose="05050102010706020507" pitchFamily="18" charset="2"/>
              </a:rPr>
              <a:t> </a:t>
            </a:r>
          </a:p>
          <a:p>
            <a:pPr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     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T(n) = 	 aT(n/b) + D(n) + C(n)</a:t>
            </a:r>
            <a:r>
              <a:rPr lang="en-US" altLang="en-US">
                <a:sym typeface="Symbol" panose="05050102010706020507" pitchFamily="18" charset="2"/>
              </a:rPr>
              <a:t>	otherwise</a:t>
            </a:r>
          </a:p>
        </p:txBody>
      </p:sp>
      <p:sp>
        <p:nvSpPr>
          <p:cNvPr id="273413" name="AutoShape 5">
            <a:extLst>
              <a:ext uri="{FF2B5EF4-FFF2-40B4-BE49-F238E27FC236}">
                <a16:creationId xmlns:a16="http://schemas.microsoft.com/office/drawing/2014/main" id="{66CD6057-BC73-4360-8C89-B1B4E6FD6D41}"/>
              </a:ext>
            </a:extLst>
          </p:cNvPr>
          <p:cNvSpPr>
            <a:spLocks/>
          </p:cNvSpPr>
          <p:nvPr/>
        </p:nvSpPr>
        <p:spPr bwMode="auto">
          <a:xfrm>
            <a:off x="2100263" y="4703763"/>
            <a:ext cx="198437" cy="1011237"/>
          </a:xfrm>
          <a:prstGeom prst="leftBrace">
            <a:avLst>
              <a:gd name="adj1" fmla="val 424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F22DF-6063-4E71-A923-5D3BA3A001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BB4C1-B01D-44BD-867E-600C7D623AF0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74434" name="Rectangle 2">
            <a:extLst>
              <a:ext uri="{FF2B5EF4-FFF2-40B4-BE49-F238E27FC236}">
                <a16:creationId xmlns:a16="http://schemas.microsoft.com/office/drawing/2014/main" id="{4753AC65-8A1E-4DFA-A3B2-76EE860296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MERGE-SORT Running Time</a:t>
            </a:r>
          </a:p>
        </p:txBody>
      </p:sp>
      <p:sp>
        <p:nvSpPr>
          <p:cNvPr id="274435" name="Rectangle 3">
            <a:extLst>
              <a:ext uri="{FF2B5EF4-FFF2-40B4-BE49-F238E27FC236}">
                <a16:creationId xmlns:a16="http://schemas.microsoft.com/office/drawing/2014/main" id="{5E244D3D-70BA-41E3-A0A4-9CACCAFD21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7932737" cy="5076825"/>
          </a:xfrm>
        </p:spPr>
        <p:txBody>
          <a:bodyPr/>
          <a:lstStyle/>
          <a:p>
            <a:r>
              <a:rPr lang="en-US" altLang="en-US" b="1"/>
              <a:t>Divide: </a:t>
            </a:r>
          </a:p>
          <a:p>
            <a:pPr lvl="1"/>
            <a:r>
              <a:rPr lang="en-US" altLang="en-US"/>
              <a:t>compute </a:t>
            </a:r>
            <a:r>
              <a:rPr lang="en-US" altLang="en-US">
                <a:latin typeface="Comic Sans MS" panose="030F0702030302020204" pitchFamily="66" charset="0"/>
              </a:rPr>
              <a:t>q</a:t>
            </a:r>
            <a:r>
              <a:rPr lang="en-US" altLang="en-US" i="1"/>
              <a:t> </a:t>
            </a:r>
            <a:r>
              <a:rPr lang="en-US" altLang="en-US"/>
              <a:t>as the average of </a:t>
            </a:r>
            <a:r>
              <a:rPr lang="en-US" altLang="en-US">
                <a:latin typeface="Comic Sans MS" panose="030F0702030302020204" pitchFamily="66" charset="0"/>
              </a:rPr>
              <a:t>p</a:t>
            </a:r>
            <a:r>
              <a:rPr lang="en-US" altLang="en-US" i="1"/>
              <a:t> </a:t>
            </a:r>
            <a:r>
              <a:rPr lang="en-US" altLang="en-US"/>
              <a:t>and </a:t>
            </a:r>
            <a:r>
              <a:rPr lang="en-US" altLang="en-US">
                <a:latin typeface="Comic Sans MS" panose="030F0702030302020204" pitchFamily="66" charset="0"/>
              </a:rPr>
              <a:t>r:</a:t>
            </a:r>
            <a:r>
              <a:rPr lang="en-US" altLang="en-US" i="1"/>
              <a:t> </a:t>
            </a:r>
            <a:r>
              <a:rPr lang="en-US" altLang="en-US">
                <a:latin typeface="Comic Sans MS" panose="030F0702030302020204" pitchFamily="66" charset="0"/>
              </a:rPr>
              <a:t>D(n) =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(1)</a:t>
            </a:r>
            <a:endParaRPr lang="en-US" altLang="en-US">
              <a:latin typeface="Comic Sans MS" panose="030F0702030302020204" pitchFamily="66" charset="0"/>
            </a:endParaRPr>
          </a:p>
          <a:p>
            <a:r>
              <a:rPr lang="en-US" altLang="en-US" b="1"/>
              <a:t>Conquer: </a:t>
            </a:r>
          </a:p>
          <a:p>
            <a:pPr lvl="1"/>
            <a:r>
              <a:rPr lang="en-US" altLang="en-US"/>
              <a:t>recursively solve 2 subproblems, each of size </a:t>
            </a:r>
            <a:r>
              <a:rPr lang="en-US" altLang="en-US">
                <a:latin typeface="Comic Sans MS" panose="030F0702030302020204" pitchFamily="66" charset="0"/>
              </a:rPr>
              <a:t>n/2 </a:t>
            </a:r>
            <a:r>
              <a:rPr lang="en-US" altLang="en-US" sz="2800">
                <a:sym typeface="Symbol" panose="05050102010706020507" pitchFamily="18" charset="2"/>
              </a:rPr>
              <a:t> </a:t>
            </a:r>
            <a:r>
              <a:rPr lang="en-US" altLang="en-US">
                <a:latin typeface="Comic Sans MS" panose="030F0702030302020204" pitchFamily="66" charset="0"/>
              </a:rPr>
              <a:t>2T (n/2)</a:t>
            </a:r>
          </a:p>
          <a:p>
            <a:r>
              <a:rPr lang="en-US" altLang="en-US" b="1"/>
              <a:t>Combine: </a:t>
            </a:r>
          </a:p>
          <a:p>
            <a:pPr lvl="1"/>
            <a:r>
              <a:rPr lang="en-US" altLang="en-US"/>
              <a:t>MERGE on an </a:t>
            </a:r>
            <a:r>
              <a:rPr lang="en-US" altLang="en-US">
                <a:latin typeface="Comic Sans MS" panose="030F0702030302020204" pitchFamily="66" charset="0"/>
              </a:rPr>
              <a:t>n</a:t>
            </a:r>
            <a:r>
              <a:rPr lang="en-US" altLang="en-US"/>
              <a:t>-element subarray takes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</a:t>
            </a:r>
            <a:r>
              <a:rPr lang="en-US" altLang="en-US">
                <a:latin typeface="Comic Sans MS" panose="030F0702030302020204" pitchFamily="66" charset="0"/>
              </a:rPr>
              <a:t>(n)</a:t>
            </a:r>
            <a:r>
              <a:rPr lang="en-US" altLang="en-US"/>
              <a:t> time </a:t>
            </a:r>
            <a:r>
              <a:rPr lang="en-US" altLang="en-US" sz="2800">
                <a:sym typeface="Symbol" panose="05050102010706020507" pitchFamily="18" charset="2"/>
              </a:rPr>
              <a:t> </a:t>
            </a:r>
            <a:r>
              <a:rPr lang="en-US" altLang="en-US">
                <a:latin typeface="Comic Sans MS" panose="030F0702030302020204" pitchFamily="66" charset="0"/>
              </a:rPr>
              <a:t>C(n) =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</a:t>
            </a:r>
            <a:r>
              <a:rPr lang="en-US" altLang="en-US">
                <a:latin typeface="Comic Sans MS" panose="030F0702030302020204" pitchFamily="66" charset="0"/>
              </a:rPr>
              <a:t>(n)</a:t>
            </a:r>
          </a:p>
          <a:p>
            <a:pPr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	 		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(1)			</a:t>
            </a:r>
            <a:r>
              <a:rPr lang="en-US" altLang="en-US">
                <a:sym typeface="Symbol" panose="05050102010706020507" pitchFamily="18" charset="2"/>
              </a:rPr>
              <a:t>if </a:t>
            </a:r>
            <a:r>
              <a:rPr lang="en-US" altLang="en-US">
                <a:latin typeface="Comic Sans MS" panose="030F0702030302020204" pitchFamily="66" charset="0"/>
              </a:rPr>
              <a:t>n </a:t>
            </a:r>
            <a:r>
              <a:rPr lang="en-US" altLang="en-US">
                <a:latin typeface="Comic Sans MS" panose="030F0702030302020204" pitchFamily="66" charset="0"/>
                <a:cs typeface="Arial" panose="020B0604020202020204" pitchFamily="34" charset="0"/>
              </a:rPr>
              <a:t>=1</a:t>
            </a:r>
            <a:r>
              <a:rPr lang="en-US" altLang="en-US">
                <a:sym typeface="Symbol" panose="05050102010706020507" pitchFamily="18" charset="2"/>
              </a:rPr>
              <a:t> </a:t>
            </a:r>
          </a:p>
          <a:p>
            <a:pPr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     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T(n) = 	 2T(n/2) + </a:t>
            </a:r>
            <a:r>
              <a:rPr lang="en-US" altLang="en-US">
                <a:latin typeface="Comic Sans MS" panose="030F0702030302020204" pitchFamily="66" charset="0"/>
              </a:rPr>
              <a:t>(n)</a:t>
            </a:r>
            <a:r>
              <a:rPr lang="en-US" altLang="en-US">
                <a:sym typeface="Symbol" panose="05050102010706020507" pitchFamily="18" charset="2"/>
              </a:rPr>
              <a:t> 	if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n &gt; 1</a:t>
            </a:r>
            <a:endParaRPr lang="en-US" altLang="en-US">
              <a:latin typeface="Comic Sans MS" panose="030F0702030302020204" pitchFamily="66" charset="0"/>
            </a:endParaRPr>
          </a:p>
        </p:txBody>
      </p:sp>
      <p:sp>
        <p:nvSpPr>
          <p:cNvPr id="274436" name="AutoShape 4">
            <a:extLst>
              <a:ext uri="{FF2B5EF4-FFF2-40B4-BE49-F238E27FC236}">
                <a16:creationId xmlns:a16="http://schemas.microsoft.com/office/drawing/2014/main" id="{37E6CC92-A132-4940-A969-54882DF43675}"/>
              </a:ext>
            </a:extLst>
          </p:cNvPr>
          <p:cNvSpPr>
            <a:spLocks/>
          </p:cNvSpPr>
          <p:nvPr/>
        </p:nvSpPr>
        <p:spPr bwMode="auto">
          <a:xfrm>
            <a:off x="2176463" y="4913313"/>
            <a:ext cx="120650" cy="976312"/>
          </a:xfrm>
          <a:prstGeom prst="leftBrace">
            <a:avLst>
              <a:gd name="adj1" fmla="val 6743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5BBDF-2C03-4ADF-98D2-42214F556C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5E3242-1ED1-4181-80A4-31AFC5D58513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01058" name="Rectangle 2">
            <a:extLst>
              <a:ext uri="{FF2B5EF4-FFF2-40B4-BE49-F238E27FC236}">
                <a16:creationId xmlns:a16="http://schemas.microsoft.com/office/drawing/2014/main" id="{759176C9-5E3B-4B4D-BBCF-91EF601873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Solve the Recurrence</a:t>
            </a:r>
          </a:p>
        </p:txBody>
      </p:sp>
      <p:sp>
        <p:nvSpPr>
          <p:cNvPr id="301059" name="Rectangle 3">
            <a:extLst>
              <a:ext uri="{FF2B5EF4-FFF2-40B4-BE49-F238E27FC236}">
                <a16:creationId xmlns:a16="http://schemas.microsoft.com/office/drawing/2014/main" id="{584C4C27-5898-4C2A-88EF-B6C664762C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838" y="1314450"/>
            <a:ext cx="8229600" cy="50768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		</a:t>
            </a:r>
            <a:r>
              <a:rPr lang="en-US" altLang="en-US">
                <a:latin typeface="Comic Sans MS" panose="030F0702030302020204" pitchFamily="66" charset="0"/>
              </a:rPr>
              <a:t>T(n) = 	c			if n = 1</a:t>
            </a:r>
          </a:p>
          <a:p>
            <a:pPr>
              <a:buFontTx/>
              <a:buNone/>
            </a:pPr>
            <a:r>
              <a:rPr lang="en-US" altLang="en-US">
                <a:latin typeface="Comic Sans MS" panose="030F0702030302020204" pitchFamily="66" charset="0"/>
              </a:rPr>
              <a:t>				2T(n/2) + cn	if n &gt; 1</a:t>
            </a:r>
          </a:p>
          <a:p>
            <a:pPr>
              <a:buFontTx/>
              <a:buNone/>
            </a:pPr>
            <a:endParaRPr lang="en-US" altLang="en-US" sz="2000">
              <a:latin typeface="Comic Sans MS" panose="030F0702030302020204" pitchFamily="66" charset="0"/>
            </a:endParaRPr>
          </a:p>
          <a:p>
            <a:pPr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		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Use Master’s Theorem:</a:t>
            </a:r>
          </a:p>
          <a:p>
            <a:pPr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		</a:t>
            </a:r>
          </a:p>
          <a:p>
            <a:pPr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			Compare </a:t>
            </a:r>
            <a:r>
              <a:rPr lang="en-US" altLang="en-US">
                <a:latin typeface="Comic Sans MS" panose="030F0702030302020204" pitchFamily="66" charset="0"/>
              </a:rPr>
              <a:t>n </a:t>
            </a:r>
            <a:r>
              <a:rPr lang="en-US" altLang="en-US">
                <a:solidFill>
                  <a:schemeClr val="tx1"/>
                </a:solidFill>
              </a:rPr>
              <a:t>with </a:t>
            </a:r>
            <a:r>
              <a:rPr lang="en-US" altLang="en-US">
                <a:latin typeface="Comic Sans MS" panose="030F0702030302020204" pitchFamily="66" charset="0"/>
              </a:rPr>
              <a:t>f(n) = cn</a:t>
            </a:r>
          </a:p>
          <a:p>
            <a:pPr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			Case 2: </a:t>
            </a:r>
            <a:r>
              <a:rPr lang="en-US" altLang="en-US">
                <a:latin typeface="Comic Sans MS" panose="030F0702030302020204" pitchFamily="66" charset="0"/>
              </a:rPr>
              <a:t>T(n) = </a:t>
            </a:r>
            <a:r>
              <a:rPr lang="el-GR" altLang="en-US">
                <a:latin typeface="Comic Sans MS" panose="030F0702030302020204" pitchFamily="66" charset="0"/>
                <a:cs typeface="Arial" panose="020B0604020202020204" pitchFamily="34" charset="0"/>
              </a:rPr>
              <a:t>Θ</a:t>
            </a:r>
            <a:r>
              <a:rPr lang="en-US" altLang="en-US">
                <a:latin typeface="Comic Sans MS" panose="030F0702030302020204" pitchFamily="66" charset="0"/>
                <a:cs typeface="Arial" panose="020B0604020202020204" pitchFamily="34" charset="0"/>
              </a:rPr>
              <a:t>(nlgn)</a:t>
            </a:r>
            <a:endParaRPr lang="el-GR" altLang="en-US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01060" name="AutoShape 4">
            <a:extLst>
              <a:ext uri="{FF2B5EF4-FFF2-40B4-BE49-F238E27FC236}">
                <a16:creationId xmlns:a16="http://schemas.microsoft.com/office/drawing/2014/main" id="{81F428B0-6484-404D-8394-AF1F445B078C}"/>
              </a:ext>
            </a:extLst>
          </p:cNvPr>
          <p:cNvSpPr>
            <a:spLocks/>
          </p:cNvSpPr>
          <p:nvPr/>
        </p:nvSpPr>
        <p:spPr bwMode="auto">
          <a:xfrm>
            <a:off x="2573338" y="1281113"/>
            <a:ext cx="200025" cy="941387"/>
          </a:xfrm>
          <a:prstGeom prst="leftBrace">
            <a:avLst>
              <a:gd name="adj1" fmla="val 3922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144B05DD-BED1-4483-AFAF-1F23ABEE2C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413D4A-1DFF-4B4F-B7FB-D441702DE005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80578" name="Rectangle 2">
            <a:extLst>
              <a:ext uri="{FF2B5EF4-FFF2-40B4-BE49-F238E27FC236}">
                <a16:creationId xmlns:a16="http://schemas.microsoft.com/office/drawing/2014/main" id="{3115919E-4317-4963-96E0-6C2B430771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Merge Sort - Discussion</a:t>
            </a:r>
          </a:p>
        </p:txBody>
      </p:sp>
      <p:sp>
        <p:nvSpPr>
          <p:cNvPr id="280579" name="Rectangle 3">
            <a:extLst>
              <a:ext uri="{FF2B5EF4-FFF2-40B4-BE49-F238E27FC236}">
                <a16:creationId xmlns:a16="http://schemas.microsoft.com/office/drawing/2014/main" id="{7F381554-FF26-4EB4-A8A9-A6CA001C4E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Running time insensitive of the input</a:t>
            </a:r>
          </a:p>
          <a:p>
            <a:endParaRPr lang="en-US" altLang="en-US"/>
          </a:p>
          <a:p>
            <a:r>
              <a:rPr lang="en-US" altLang="en-US"/>
              <a:t>Advantages:</a:t>
            </a:r>
          </a:p>
          <a:p>
            <a:pPr lvl="1"/>
            <a:r>
              <a:rPr lang="en-US" altLang="en-US"/>
              <a:t>Guaranteed to run in </a:t>
            </a: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(nlgn)</a:t>
            </a:r>
          </a:p>
          <a:p>
            <a:pPr lvl="1"/>
            <a:endParaRPr lang="en-US" altLang="en-US">
              <a:sym typeface="Symbol" panose="05050102010706020507" pitchFamily="18" charset="2"/>
            </a:endParaRPr>
          </a:p>
          <a:p>
            <a:r>
              <a:rPr lang="en-US" altLang="en-US">
                <a:sym typeface="Symbol" panose="05050102010706020507" pitchFamily="18" charset="2"/>
              </a:rPr>
              <a:t>Disadvantage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Requires extra space N</a:t>
            </a:r>
          </a:p>
          <a:p>
            <a:pPr lvl="1"/>
            <a:endParaRPr lang="en-US" altLang="en-US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57221431-2420-4D13-B7AE-02BE70EE02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16150C-FA45-4F18-96F1-E7794AA8E001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81602" name="Rectangle 2">
            <a:extLst>
              <a:ext uri="{FF2B5EF4-FFF2-40B4-BE49-F238E27FC236}">
                <a16:creationId xmlns:a16="http://schemas.microsoft.com/office/drawing/2014/main" id="{560F5E70-A01B-4A25-A586-4D3C315CBE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Sorting Challenge 1</a:t>
            </a:r>
          </a:p>
        </p:txBody>
      </p:sp>
      <p:sp>
        <p:nvSpPr>
          <p:cNvPr id="281603" name="Rectangle 3">
            <a:extLst>
              <a:ext uri="{FF2B5EF4-FFF2-40B4-BE49-F238E27FC236}">
                <a16:creationId xmlns:a16="http://schemas.microsoft.com/office/drawing/2014/main" id="{95B8AA21-8122-497F-A799-D41D04E761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591550" cy="5076825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altLang="en-US">
                <a:latin typeface="Comic Sans MS" panose="030F0702030302020204" pitchFamily="66" charset="0"/>
              </a:rPr>
              <a:t>Problem: 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Sort a file of huge records with tiny keys</a:t>
            </a:r>
          </a:p>
          <a:p>
            <a:pPr marL="533400" indent="-533400"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Example application: Reorganize your MP-3 files</a:t>
            </a:r>
          </a:p>
          <a:p>
            <a:pPr marL="533400" indent="-533400"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  <a:p>
            <a:pPr marL="533400" indent="-533400">
              <a:buFontTx/>
              <a:buNone/>
            </a:pPr>
            <a:r>
              <a:rPr lang="en-US" altLang="en-US">
                <a:latin typeface="Comic Sans MS" panose="030F0702030302020204" pitchFamily="66" charset="0"/>
              </a:rPr>
              <a:t>Which method to use?</a:t>
            </a:r>
          </a:p>
          <a:p>
            <a:pPr marL="914400" lvl="1" indent="-457200">
              <a:buFontTx/>
              <a:buAutoNum type="alphaUcPeriod"/>
            </a:pPr>
            <a:r>
              <a:rPr lang="en-US" altLang="en-US"/>
              <a:t>merge sort, guaranteed to run in time </a:t>
            </a:r>
            <a:r>
              <a:rPr lang="en-US" altLang="en-US">
                <a:sym typeface="Symbol" panose="05050102010706020507" pitchFamily="18" charset="2"/>
              </a:rPr>
              <a:t>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NlgN</a:t>
            </a:r>
          </a:p>
          <a:p>
            <a:pPr marL="914400" lvl="1" indent="-457200">
              <a:buFontTx/>
              <a:buAutoNum type="alphaUcPeriod"/>
            </a:pPr>
            <a:r>
              <a:rPr lang="en-US" altLang="en-US">
                <a:sym typeface="Symbol" panose="05050102010706020507" pitchFamily="18" charset="2"/>
              </a:rPr>
              <a:t>selection sort</a:t>
            </a:r>
          </a:p>
          <a:p>
            <a:pPr marL="914400" lvl="1" indent="-457200">
              <a:buFontTx/>
              <a:buAutoNum type="alphaUcPeriod"/>
            </a:pPr>
            <a:r>
              <a:rPr lang="en-US" altLang="en-US">
                <a:sym typeface="Symbol" panose="05050102010706020507" pitchFamily="18" charset="2"/>
              </a:rPr>
              <a:t>bubble sort</a:t>
            </a:r>
          </a:p>
          <a:p>
            <a:pPr marL="914400" lvl="1" indent="-457200">
              <a:buFontTx/>
              <a:buAutoNum type="alphaUcPeriod"/>
            </a:pPr>
            <a:r>
              <a:rPr lang="en-US" altLang="en-US">
                <a:sym typeface="Symbol" panose="05050102010706020507" pitchFamily="18" charset="2"/>
              </a:rPr>
              <a:t>a custom algorithm for huge records/tiny keys</a:t>
            </a:r>
          </a:p>
          <a:p>
            <a:pPr marL="914400" lvl="1" indent="-457200">
              <a:buFontTx/>
              <a:buAutoNum type="alphaUcPeriod"/>
            </a:pPr>
            <a:r>
              <a:rPr lang="en-US" altLang="en-US">
                <a:sym typeface="Symbol" panose="05050102010706020507" pitchFamily="18" charset="2"/>
              </a:rPr>
              <a:t>insertion sort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E0E19BC1-033B-4824-AE57-D0629837C6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DE68F3-DFE8-4764-A8A0-827CCC1100F2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82626" name="Rectangle 2">
            <a:extLst>
              <a:ext uri="{FF2B5EF4-FFF2-40B4-BE49-F238E27FC236}">
                <a16:creationId xmlns:a16="http://schemas.microsoft.com/office/drawing/2014/main" id="{C55551B3-662F-4C33-BA5A-01F945B993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Sorting Files with Huge Records and Small Keys</a:t>
            </a:r>
          </a:p>
        </p:txBody>
      </p:sp>
      <p:sp>
        <p:nvSpPr>
          <p:cNvPr id="282627" name="Rectangle 3">
            <a:extLst>
              <a:ext uri="{FF2B5EF4-FFF2-40B4-BE49-F238E27FC236}">
                <a16:creationId xmlns:a16="http://schemas.microsoft.com/office/drawing/2014/main" id="{B3979F59-9139-4C2E-A17C-738606AF73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80000"/>
              </a:lnSpc>
            </a:pPr>
            <a:r>
              <a:rPr lang="en-US" altLang="en-US"/>
              <a:t>Insertion sort or bubble sort?</a:t>
            </a:r>
          </a:p>
          <a:p>
            <a:pPr lvl="1">
              <a:lnSpc>
                <a:spcPct val="180000"/>
              </a:lnSpc>
            </a:pPr>
            <a:r>
              <a:rPr lang="en-US" altLang="en-US"/>
              <a:t>NO, too many exchanges</a:t>
            </a:r>
          </a:p>
          <a:p>
            <a:pPr>
              <a:lnSpc>
                <a:spcPct val="180000"/>
              </a:lnSpc>
            </a:pPr>
            <a:r>
              <a:rPr lang="en-US" altLang="en-US"/>
              <a:t>Selection sort?</a:t>
            </a:r>
          </a:p>
          <a:p>
            <a:pPr lvl="1">
              <a:lnSpc>
                <a:spcPct val="180000"/>
              </a:lnSpc>
            </a:pPr>
            <a:r>
              <a:rPr lang="en-US" altLang="en-US"/>
              <a:t>YES, it takes </a:t>
            </a:r>
            <a:r>
              <a:rPr lang="en-US" altLang="en-US">
                <a:solidFill>
                  <a:srgbClr val="CC0000"/>
                </a:solidFill>
              </a:rPr>
              <a:t>linear</a:t>
            </a:r>
            <a:r>
              <a:rPr lang="en-US" altLang="en-US"/>
              <a:t> time for exchanges </a:t>
            </a:r>
          </a:p>
          <a:p>
            <a:pPr>
              <a:lnSpc>
                <a:spcPct val="180000"/>
              </a:lnSpc>
            </a:pPr>
            <a:r>
              <a:rPr lang="en-US" altLang="en-US"/>
              <a:t>Merge sort or custom method?</a:t>
            </a:r>
          </a:p>
          <a:p>
            <a:pPr lvl="1">
              <a:lnSpc>
                <a:spcPct val="180000"/>
              </a:lnSpc>
            </a:pPr>
            <a:r>
              <a:rPr lang="en-US" altLang="en-US"/>
              <a:t>Probably not: selection sort simpler, does less swaps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B99EB1C3-7140-4293-95EF-FC44E9E98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E2C8C-FF88-465D-AB36-3AD97E353F23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83650" name="Rectangle 2">
            <a:extLst>
              <a:ext uri="{FF2B5EF4-FFF2-40B4-BE49-F238E27FC236}">
                <a16:creationId xmlns:a16="http://schemas.microsoft.com/office/drawing/2014/main" id="{A18B61D0-A927-44D1-9480-1FFC110DC0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Sorting Challenge 2</a:t>
            </a:r>
          </a:p>
        </p:txBody>
      </p:sp>
      <p:sp>
        <p:nvSpPr>
          <p:cNvPr id="283651" name="Rectangle 3">
            <a:extLst>
              <a:ext uri="{FF2B5EF4-FFF2-40B4-BE49-F238E27FC236}">
                <a16:creationId xmlns:a16="http://schemas.microsoft.com/office/drawing/2014/main" id="{90DF1A28-44ED-4B09-9EBC-4111DBEC16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None/>
            </a:pPr>
            <a:r>
              <a:rPr lang="en-US" altLang="en-US">
                <a:latin typeface="Comic Sans MS" panose="030F0702030302020204" pitchFamily="66" charset="0"/>
              </a:rPr>
              <a:t>Problem: 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Sort a huge randomly-ordered file of small records</a:t>
            </a:r>
          </a:p>
          <a:p>
            <a:pPr marL="533400" indent="-533400"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Application: Process transaction record for a phone company</a:t>
            </a:r>
          </a:p>
          <a:p>
            <a:pPr marL="533400" indent="-533400"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  <a:p>
            <a:pPr marL="533400" indent="-533400">
              <a:buFontTx/>
              <a:buNone/>
            </a:pPr>
            <a:r>
              <a:rPr lang="en-US" altLang="en-US">
                <a:latin typeface="Comic Sans MS" panose="030F0702030302020204" pitchFamily="66" charset="0"/>
              </a:rPr>
              <a:t>Which sorting method to use?</a:t>
            </a:r>
          </a:p>
          <a:p>
            <a:pPr marL="914400" lvl="1" indent="-457200">
              <a:buFontTx/>
              <a:buAutoNum type="alphaUcPeriod"/>
            </a:pPr>
            <a:r>
              <a:rPr lang="en-US" altLang="en-US"/>
              <a:t>Bubble sort</a:t>
            </a:r>
          </a:p>
          <a:p>
            <a:pPr marL="914400" lvl="1" indent="-457200">
              <a:buFontTx/>
              <a:buAutoNum type="alphaUcPeriod"/>
            </a:pPr>
            <a:r>
              <a:rPr lang="en-US" altLang="en-US"/>
              <a:t>Selection sort</a:t>
            </a:r>
          </a:p>
          <a:p>
            <a:pPr marL="914400" lvl="1" indent="-457200">
              <a:buFontTx/>
              <a:buAutoNum type="alphaUcPeriod"/>
            </a:pPr>
            <a:r>
              <a:rPr lang="en-US" altLang="en-US"/>
              <a:t>Mergesort guaranteed to run in time </a:t>
            </a:r>
            <a:r>
              <a:rPr lang="en-US" altLang="en-US">
                <a:sym typeface="Symbol" panose="05050102010706020507" pitchFamily="18" charset="2"/>
              </a:rPr>
              <a:t>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NlgN</a:t>
            </a:r>
          </a:p>
          <a:p>
            <a:pPr marL="914400" lvl="1" indent="-457200">
              <a:buFontTx/>
              <a:buAutoNum type="alphaUcPeriod"/>
            </a:pPr>
            <a:r>
              <a:rPr lang="en-US" altLang="en-US"/>
              <a:t>Insertion sort</a:t>
            </a:r>
          </a:p>
          <a:p>
            <a:pPr marL="914400" lvl="1" indent="-457200">
              <a:buFontTx/>
              <a:buAutoNum type="alphaUcPeriod"/>
            </a:pPr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8A66D6B7-5CD7-422A-9AEF-D5475B9CFF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019778-14D1-4B9F-A822-7A56DCE959C5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84674" name="Rectangle 2">
            <a:extLst>
              <a:ext uri="{FF2B5EF4-FFF2-40B4-BE49-F238E27FC236}">
                <a16:creationId xmlns:a16="http://schemas.microsoft.com/office/drawing/2014/main" id="{C4FCFC3D-577B-4020-AA61-069FA15D6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1313" y="100013"/>
            <a:ext cx="8515350" cy="906462"/>
          </a:xfrm>
        </p:spPr>
        <p:txBody>
          <a:bodyPr/>
          <a:lstStyle/>
          <a:p>
            <a:r>
              <a:rPr lang="en-US" altLang="en-US" sz="3600"/>
              <a:t>Sorting Huge, Randomly - Ordered Files</a:t>
            </a:r>
          </a:p>
        </p:txBody>
      </p:sp>
      <p:sp>
        <p:nvSpPr>
          <p:cNvPr id="284675" name="Rectangle 3">
            <a:extLst>
              <a:ext uri="{FF2B5EF4-FFF2-40B4-BE49-F238E27FC236}">
                <a16:creationId xmlns:a16="http://schemas.microsoft.com/office/drawing/2014/main" id="{8B248910-19C2-40A9-8812-585352B1C2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/>
              <a:t>Selection sort?</a:t>
            </a:r>
          </a:p>
          <a:p>
            <a:pPr lvl="1">
              <a:lnSpc>
                <a:spcPct val="130000"/>
              </a:lnSpc>
            </a:pPr>
            <a:r>
              <a:rPr lang="en-US" altLang="en-US"/>
              <a:t>NO, always takes quadratic time</a:t>
            </a:r>
          </a:p>
          <a:p>
            <a:pPr>
              <a:lnSpc>
                <a:spcPct val="130000"/>
              </a:lnSpc>
            </a:pPr>
            <a:r>
              <a:rPr lang="en-US" altLang="en-US"/>
              <a:t>Bubble sort?</a:t>
            </a:r>
          </a:p>
          <a:p>
            <a:pPr lvl="1">
              <a:lnSpc>
                <a:spcPct val="130000"/>
              </a:lnSpc>
            </a:pPr>
            <a:r>
              <a:rPr lang="en-US" altLang="en-US"/>
              <a:t>NO, quadratic time for randomly-ordered keys</a:t>
            </a:r>
          </a:p>
          <a:p>
            <a:pPr>
              <a:lnSpc>
                <a:spcPct val="130000"/>
              </a:lnSpc>
            </a:pPr>
            <a:r>
              <a:rPr lang="en-US" altLang="en-US"/>
              <a:t>Insertion sort?</a:t>
            </a:r>
          </a:p>
          <a:p>
            <a:pPr lvl="1">
              <a:lnSpc>
                <a:spcPct val="130000"/>
              </a:lnSpc>
            </a:pPr>
            <a:r>
              <a:rPr lang="en-US" altLang="en-US"/>
              <a:t>NO, quadratic time for randomly-ordered keys</a:t>
            </a:r>
          </a:p>
          <a:p>
            <a:pPr>
              <a:lnSpc>
                <a:spcPct val="130000"/>
              </a:lnSpc>
            </a:pPr>
            <a:r>
              <a:rPr lang="en-US" altLang="en-US"/>
              <a:t>Mergesort?</a:t>
            </a:r>
          </a:p>
          <a:p>
            <a:pPr lvl="1">
              <a:lnSpc>
                <a:spcPct val="130000"/>
              </a:lnSpc>
            </a:pPr>
            <a:r>
              <a:rPr lang="en-US" altLang="en-US"/>
              <a:t>YES, it is designed for this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39BC733A-3BAD-4099-B918-F0CE52636B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7086E-3026-446B-96CE-D158CB80B25A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285698" name="Rectangle 2">
            <a:extLst>
              <a:ext uri="{FF2B5EF4-FFF2-40B4-BE49-F238E27FC236}">
                <a16:creationId xmlns:a16="http://schemas.microsoft.com/office/drawing/2014/main" id="{A4F34797-32D4-4708-BCB5-C6074EB13D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Sorting Challenge 3</a:t>
            </a:r>
          </a:p>
        </p:txBody>
      </p:sp>
      <p:sp>
        <p:nvSpPr>
          <p:cNvPr id="285699" name="Rectangle 3">
            <a:extLst>
              <a:ext uri="{FF2B5EF4-FFF2-40B4-BE49-F238E27FC236}">
                <a16:creationId xmlns:a16="http://schemas.microsoft.com/office/drawing/2014/main" id="{787F0B7F-8AEE-4448-8314-F6C7A3AC7C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None/>
            </a:pPr>
            <a:r>
              <a:rPr lang="en-US" altLang="en-US">
                <a:latin typeface="Comic Sans MS" panose="030F0702030302020204" pitchFamily="66" charset="0"/>
              </a:rPr>
              <a:t>Problem: 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sort a file that is already almost in order</a:t>
            </a:r>
          </a:p>
          <a:p>
            <a:pPr marL="533400" indent="-533400"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Applications:</a:t>
            </a:r>
          </a:p>
          <a:p>
            <a:pPr marL="914400" lvl="1" indent="-457200"/>
            <a:r>
              <a:rPr lang="en-US" altLang="en-US"/>
              <a:t>Re-sort a huge database after a few changes</a:t>
            </a:r>
          </a:p>
          <a:p>
            <a:pPr marL="914400" lvl="1" indent="-457200"/>
            <a:r>
              <a:rPr lang="en-US" altLang="en-US"/>
              <a:t>Doublecheck that someone else sorted a file</a:t>
            </a:r>
          </a:p>
          <a:p>
            <a:pPr marL="533400" indent="-533400">
              <a:buFontTx/>
              <a:buNone/>
            </a:pPr>
            <a:r>
              <a:rPr lang="en-US" altLang="en-US">
                <a:latin typeface="Comic Sans MS" panose="030F0702030302020204" pitchFamily="66" charset="0"/>
              </a:rPr>
              <a:t>Which sorting method to use?</a:t>
            </a:r>
          </a:p>
          <a:p>
            <a:pPr marL="914400" lvl="1" indent="-457200">
              <a:buFontTx/>
              <a:buAutoNum type="alphaUcPeriod"/>
            </a:pPr>
            <a:r>
              <a:rPr lang="en-US" altLang="en-US"/>
              <a:t>Mergesort, guaranteed to run in time </a:t>
            </a:r>
            <a:r>
              <a:rPr lang="en-US" altLang="en-US">
                <a:sym typeface="Symbol" panose="05050102010706020507" pitchFamily="18" charset="2"/>
              </a:rPr>
              <a:t>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NlgN</a:t>
            </a:r>
          </a:p>
          <a:p>
            <a:pPr marL="914400" lvl="1" indent="-457200">
              <a:buFontTx/>
              <a:buAutoNum type="alphaUcPeriod"/>
            </a:pPr>
            <a:r>
              <a:rPr lang="en-US" altLang="en-US"/>
              <a:t>Selection sort</a:t>
            </a:r>
          </a:p>
          <a:p>
            <a:pPr marL="914400" lvl="1" indent="-457200">
              <a:buFontTx/>
              <a:buAutoNum type="alphaUcPeriod"/>
            </a:pPr>
            <a:r>
              <a:rPr lang="en-US" altLang="en-US"/>
              <a:t>Bubble sort</a:t>
            </a:r>
          </a:p>
          <a:p>
            <a:pPr marL="914400" lvl="1" indent="-457200">
              <a:buFontTx/>
              <a:buAutoNum type="alphaUcPeriod"/>
            </a:pPr>
            <a:r>
              <a:rPr lang="en-US" altLang="en-US"/>
              <a:t>A custom algorithm for almost in-order files</a:t>
            </a:r>
          </a:p>
          <a:p>
            <a:pPr marL="914400" lvl="1" indent="-457200">
              <a:buFontTx/>
              <a:buAutoNum type="alphaUcPeriod"/>
            </a:pPr>
            <a:r>
              <a:rPr lang="en-US" altLang="en-US"/>
              <a:t>Insertion sort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E524448C-3954-46DA-987E-E79B3FFAC5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960A23-952F-4318-BAD8-58343A0CFEE3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286722" name="Rectangle 2">
            <a:extLst>
              <a:ext uri="{FF2B5EF4-FFF2-40B4-BE49-F238E27FC236}">
                <a16:creationId xmlns:a16="http://schemas.microsoft.com/office/drawing/2014/main" id="{C8CE8B67-8EE0-4ECA-A285-613F3FB918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Sorting Files That are Almost in Order</a:t>
            </a:r>
          </a:p>
        </p:txBody>
      </p:sp>
      <p:sp>
        <p:nvSpPr>
          <p:cNvPr id="286723" name="Rectangle 3">
            <a:extLst>
              <a:ext uri="{FF2B5EF4-FFF2-40B4-BE49-F238E27FC236}">
                <a16:creationId xmlns:a16="http://schemas.microsoft.com/office/drawing/2014/main" id="{5C4ED421-44C2-4DCD-9607-C55E00385D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Selection sort?</a:t>
            </a:r>
          </a:p>
          <a:p>
            <a:pPr lvl="1"/>
            <a:r>
              <a:rPr lang="en-US" altLang="en-US"/>
              <a:t>NO, always takes quadratic time</a:t>
            </a:r>
          </a:p>
          <a:p>
            <a:r>
              <a:rPr lang="en-US" altLang="en-US"/>
              <a:t>Bubble sort?</a:t>
            </a:r>
          </a:p>
          <a:p>
            <a:pPr lvl="1"/>
            <a:r>
              <a:rPr lang="en-US" altLang="en-US"/>
              <a:t>NO, bad for some definitions of “almost in order”</a:t>
            </a:r>
          </a:p>
          <a:p>
            <a:pPr lvl="1"/>
            <a:r>
              <a:rPr lang="pt-BR" altLang="en-US">
                <a:latin typeface="Comic Sans MS" panose="030F0702030302020204" pitchFamily="66" charset="0"/>
              </a:rPr>
              <a:t>Ex:</a:t>
            </a:r>
            <a:r>
              <a:rPr lang="pt-BR" altLang="en-US"/>
              <a:t> </a:t>
            </a:r>
            <a:r>
              <a:rPr lang="pt-BR" altLang="en-US" sz="2000"/>
              <a:t>B C D E F G H I J K L M N O P Q R S T U V W X Y Z A</a:t>
            </a:r>
          </a:p>
          <a:p>
            <a:r>
              <a:rPr lang="en-US" altLang="en-US"/>
              <a:t>Insertion sort?</a:t>
            </a:r>
          </a:p>
          <a:p>
            <a:pPr lvl="1"/>
            <a:r>
              <a:rPr lang="en-US" altLang="en-US"/>
              <a:t>YES, takes linear time for most definitions of “almost in order”</a:t>
            </a:r>
          </a:p>
          <a:p>
            <a:r>
              <a:rPr lang="en-US" altLang="en-US"/>
              <a:t>Mergesort or custom method?</a:t>
            </a:r>
          </a:p>
          <a:p>
            <a:pPr lvl="1"/>
            <a:r>
              <a:rPr lang="en-US" altLang="en-US"/>
              <a:t>Probably not: insertion sort simpler and faster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D598EA1C-F983-45B8-A59A-0A37A6C102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3BD01-E64E-4C40-9741-4B1042D884B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72386" name="Rectangle 2">
            <a:extLst>
              <a:ext uri="{FF2B5EF4-FFF2-40B4-BE49-F238E27FC236}">
                <a16:creationId xmlns:a16="http://schemas.microsoft.com/office/drawing/2014/main" id="{BBDACB34-A09B-47F7-821E-AE13AF539D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Sorting</a:t>
            </a:r>
          </a:p>
        </p:txBody>
      </p:sp>
      <p:sp>
        <p:nvSpPr>
          <p:cNvPr id="272387" name="Rectangle 3">
            <a:extLst>
              <a:ext uri="{FF2B5EF4-FFF2-40B4-BE49-F238E27FC236}">
                <a16:creationId xmlns:a16="http://schemas.microsoft.com/office/drawing/2014/main" id="{1430B9DE-3FFE-4F70-8565-DFC4CEBBF1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489575"/>
          </a:xfrm>
        </p:spPr>
        <p:txBody>
          <a:bodyPr/>
          <a:lstStyle/>
          <a:p>
            <a:r>
              <a:rPr lang="en-US" altLang="en-US" sz="2400"/>
              <a:t>Selection sort</a:t>
            </a:r>
          </a:p>
          <a:p>
            <a:pPr lvl="1"/>
            <a:r>
              <a:rPr lang="en-US" altLang="en-US" sz="2000"/>
              <a:t>Design approach:</a:t>
            </a:r>
          </a:p>
          <a:p>
            <a:pPr lvl="1"/>
            <a:r>
              <a:rPr lang="en-US" altLang="en-US" sz="2000"/>
              <a:t>Sorts in place:</a:t>
            </a:r>
          </a:p>
          <a:p>
            <a:pPr lvl="1"/>
            <a:r>
              <a:rPr lang="en-US" altLang="en-US" sz="2000"/>
              <a:t>Running time: </a:t>
            </a:r>
          </a:p>
          <a:p>
            <a:pPr lvl="1"/>
            <a:endParaRPr lang="en-US" altLang="en-US" sz="2000"/>
          </a:p>
          <a:p>
            <a:pPr lvl="1"/>
            <a:endParaRPr lang="en-US" altLang="en-US" sz="2000"/>
          </a:p>
          <a:p>
            <a:r>
              <a:rPr lang="en-US" altLang="en-US" sz="2400"/>
              <a:t>Merge Sort</a:t>
            </a:r>
          </a:p>
          <a:p>
            <a:pPr lvl="1"/>
            <a:r>
              <a:rPr lang="en-US" altLang="en-US" sz="2000"/>
              <a:t>Design approach:</a:t>
            </a:r>
          </a:p>
          <a:p>
            <a:pPr lvl="1"/>
            <a:r>
              <a:rPr lang="en-US" altLang="en-US" sz="2000"/>
              <a:t>Sorts in place:</a:t>
            </a:r>
          </a:p>
          <a:p>
            <a:pPr lvl="1"/>
            <a:r>
              <a:rPr lang="en-US" altLang="en-US" sz="2000"/>
              <a:t>Running time:</a:t>
            </a:r>
          </a:p>
        </p:txBody>
      </p:sp>
      <p:sp>
        <p:nvSpPr>
          <p:cNvPr id="272388" name="Text Box 4">
            <a:extLst>
              <a:ext uri="{FF2B5EF4-FFF2-40B4-BE49-F238E27FC236}">
                <a16:creationId xmlns:a16="http://schemas.microsoft.com/office/drawing/2014/main" id="{5CA478F6-FF88-4916-BCF7-FA50007CF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013" y="2017713"/>
            <a:ext cx="622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Yes</a:t>
            </a:r>
          </a:p>
        </p:txBody>
      </p:sp>
      <p:sp>
        <p:nvSpPr>
          <p:cNvPr id="272389" name="Text Box 5">
            <a:extLst>
              <a:ext uri="{FF2B5EF4-FFF2-40B4-BE49-F238E27FC236}">
                <a16:creationId xmlns:a16="http://schemas.microsoft.com/office/drawing/2014/main" id="{5BE5F847-A50A-46C0-B0B5-C6686B1D1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013" y="2427288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mic Sans MS" panose="030F0702030302020204" pitchFamily="66" charset="0"/>
                <a:sym typeface="Symbol" panose="05050102010706020507" pitchFamily="18" charset="2"/>
              </a:rPr>
              <a:t></a:t>
            </a:r>
            <a:r>
              <a:rPr lang="en-US" altLang="en-US" sz="2000">
                <a:latin typeface="Comic Sans MS" panose="030F0702030302020204" pitchFamily="66" charset="0"/>
              </a:rPr>
              <a:t>(n</a:t>
            </a:r>
            <a:r>
              <a:rPr lang="en-US" altLang="en-US" sz="2000" baseline="30000">
                <a:latin typeface="Comic Sans MS" panose="030F0702030302020204" pitchFamily="66" charset="0"/>
              </a:rPr>
              <a:t>2</a:t>
            </a:r>
            <a:r>
              <a:rPr lang="en-US" altLang="en-US" sz="2000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272390" name="Text Box 6">
            <a:extLst>
              <a:ext uri="{FF2B5EF4-FFF2-40B4-BE49-F238E27FC236}">
                <a16:creationId xmlns:a16="http://schemas.microsoft.com/office/drawing/2014/main" id="{15535833-2ECB-4656-8C9D-9596ED68B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013" y="1655763"/>
            <a:ext cx="1497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incremental</a:t>
            </a:r>
          </a:p>
        </p:txBody>
      </p:sp>
      <p:sp>
        <p:nvSpPr>
          <p:cNvPr id="272391" name="Text Box 7">
            <a:extLst>
              <a:ext uri="{FF2B5EF4-FFF2-40B4-BE49-F238E27FC236}">
                <a16:creationId xmlns:a16="http://schemas.microsoft.com/office/drawing/2014/main" id="{F8748971-5663-464E-8E47-E753D8E57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013" y="4300538"/>
            <a:ext cx="509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No</a:t>
            </a:r>
          </a:p>
        </p:txBody>
      </p:sp>
      <p:sp>
        <p:nvSpPr>
          <p:cNvPr id="272392" name="Text Box 8">
            <a:extLst>
              <a:ext uri="{FF2B5EF4-FFF2-40B4-BE49-F238E27FC236}">
                <a16:creationId xmlns:a16="http://schemas.microsoft.com/office/drawing/2014/main" id="{55102862-1EF9-498C-970C-8EB137CF9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013" y="4633913"/>
            <a:ext cx="1352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mic Sans MS" panose="030F0702030302020204" pitchFamily="66" charset="0"/>
                <a:sym typeface="Symbol" panose="05050102010706020507" pitchFamily="18" charset="2"/>
              </a:rPr>
              <a:t>Let’s see!!</a:t>
            </a:r>
            <a:endParaRPr lang="en-US" altLang="en-US" sz="2000">
              <a:latin typeface="Comic Sans MS" panose="030F0702030302020204" pitchFamily="66" charset="0"/>
            </a:endParaRPr>
          </a:p>
        </p:txBody>
      </p:sp>
      <p:sp>
        <p:nvSpPr>
          <p:cNvPr id="272393" name="Text Box 9">
            <a:extLst>
              <a:ext uri="{FF2B5EF4-FFF2-40B4-BE49-F238E27FC236}">
                <a16:creationId xmlns:a16="http://schemas.microsoft.com/office/drawing/2014/main" id="{A6A097D7-F4ED-4E90-912A-68513AA8E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013" y="3919538"/>
            <a:ext cx="2330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divide and conquer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8" grpId="0"/>
      <p:bldP spid="272389" grpId="0"/>
      <p:bldP spid="272390" grpId="0"/>
      <p:bldP spid="272391" grpId="0"/>
      <p:bldP spid="272392" grpId="0"/>
      <p:bldP spid="27239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3AB1DED6-32F8-4146-B6CC-09D3B5DDE7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BDEF0C-766F-4511-8B49-5CB1315B72C4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287746" name="Rectangle 2">
            <a:extLst>
              <a:ext uri="{FF2B5EF4-FFF2-40B4-BE49-F238E27FC236}">
                <a16:creationId xmlns:a16="http://schemas.microsoft.com/office/drawing/2014/main" id="{51B3246A-388E-4E42-96FA-8BC920A0EC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</a:t>
            </a:r>
          </a:p>
        </p:txBody>
      </p:sp>
      <p:sp>
        <p:nvSpPr>
          <p:cNvPr id="287747" name="Rectangle 3">
            <a:extLst>
              <a:ext uri="{FF2B5EF4-FFF2-40B4-BE49-F238E27FC236}">
                <a16:creationId xmlns:a16="http://schemas.microsoft.com/office/drawing/2014/main" id="{FF0AB723-AB4C-4FCE-93CD-D2FFB16479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/>
              <a:t>Sort an array </a:t>
            </a:r>
            <a:r>
              <a:rPr lang="en-US" altLang="en-US">
                <a:latin typeface="Comic Sans MS" panose="030F0702030302020204" pitchFamily="66" charset="0"/>
              </a:rPr>
              <a:t>A[p…r]</a:t>
            </a:r>
          </a:p>
          <a:p>
            <a:pPr>
              <a:lnSpc>
                <a:spcPct val="120000"/>
              </a:lnSpc>
            </a:pPr>
            <a:r>
              <a:rPr lang="en-US" altLang="en-US" b="1"/>
              <a:t>Divide</a:t>
            </a:r>
          </a:p>
          <a:p>
            <a:pPr lvl="1">
              <a:lnSpc>
                <a:spcPct val="120000"/>
              </a:lnSpc>
            </a:pPr>
            <a:r>
              <a:rPr lang="en-US" altLang="en-US" sz="2000"/>
              <a:t>Partition the array </a:t>
            </a:r>
            <a:r>
              <a:rPr lang="en-US" altLang="en-US" sz="2000">
                <a:latin typeface="Comic Sans MS" panose="030F0702030302020204" pitchFamily="66" charset="0"/>
              </a:rPr>
              <a:t>A</a:t>
            </a:r>
            <a:r>
              <a:rPr lang="en-US" altLang="en-US" sz="2000"/>
              <a:t> into 2 subarrays </a:t>
            </a:r>
            <a:r>
              <a:rPr lang="en-US" altLang="en-US" sz="2000">
                <a:latin typeface="Comic Sans MS" panose="030F0702030302020204" pitchFamily="66" charset="0"/>
              </a:rPr>
              <a:t>A[p..q]</a:t>
            </a:r>
            <a:r>
              <a:rPr lang="en-US" altLang="en-US" sz="2000"/>
              <a:t> and </a:t>
            </a:r>
            <a:r>
              <a:rPr lang="en-US" altLang="en-US" sz="2000">
                <a:latin typeface="Comic Sans MS" panose="030F0702030302020204" pitchFamily="66" charset="0"/>
              </a:rPr>
              <a:t>A[q+1..r]</a:t>
            </a:r>
            <a:r>
              <a:rPr lang="en-US" altLang="en-US" sz="2000"/>
              <a:t>, such that each element of </a:t>
            </a:r>
            <a:r>
              <a:rPr lang="en-US" altLang="en-US" sz="2000">
                <a:latin typeface="Comic Sans MS" panose="030F0702030302020204" pitchFamily="66" charset="0"/>
              </a:rPr>
              <a:t>A[p..q]</a:t>
            </a:r>
            <a:r>
              <a:rPr lang="en-US" altLang="en-US" sz="2000"/>
              <a:t> is smaller than or equal to each element in </a:t>
            </a:r>
            <a:r>
              <a:rPr lang="en-US" altLang="en-US" sz="2000">
                <a:latin typeface="Comic Sans MS" panose="030F0702030302020204" pitchFamily="66" charset="0"/>
              </a:rPr>
              <a:t>A[q+1..r]</a:t>
            </a:r>
          </a:p>
          <a:p>
            <a:pPr lvl="1">
              <a:lnSpc>
                <a:spcPct val="120000"/>
              </a:lnSpc>
            </a:pPr>
            <a:r>
              <a:rPr lang="en-US" altLang="en-US" sz="2000"/>
              <a:t>Need to find index </a:t>
            </a:r>
            <a:r>
              <a:rPr lang="en-US" altLang="en-US" sz="2000">
                <a:latin typeface="Comic Sans MS" panose="030F0702030302020204" pitchFamily="66" charset="0"/>
              </a:rPr>
              <a:t>q</a:t>
            </a:r>
            <a:r>
              <a:rPr lang="en-US" altLang="en-US" sz="2000"/>
              <a:t> to partition the array</a:t>
            </a:r>
          </a:p>
          <a:p>
            <a:pPr lvl="1">
              <a:lnSpc>
                <a:spcPct val="120000"/>
              </a:lnSpc>
              <a:buFontTx/>
              <a:buNone/>
            </a:pPr>
            <a:endParaRPr lang="en-US" altLang="en-US"/>
          </a:p>
        </p:txBody>
      </p:sp>
      <p:pic>
        <p:nvPicPr>
          <p:cNvPr id="287773" name="Picture 29">
            <a:extLst>
              <a:ext uri="{FF2B5EF4-FFF2-40B4-BE49-F238E27FC236}">
                <a16:creationId xmlns:a16="http://schemas.microsoft.com/office/drawing/2014/main" id="{632B22D3-B2D7-4458-A388-D4A0133D7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135438"/>
            <a:ext cx="4837113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87774" name="Group 30">
            <a:extLst>
              <a:ext uri="{FF2B5EF4-FFF2-40B4-BE49-F238E27FC236}">
                <a16:creationId xmlns:a16="http://schemas.microsoft.com/office/drawing/2014/main" id="{1D31DC0B-EC63-488F-BA09-4698F49C571A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157288"/>
            <a:ext cx="3352800" cy="1019175"/>
            <a:chOff x="3216" y="729"/>
            <a:chExt cx="2112" cy="642"/>
          </a:xfrm>
        </p:grpSpPr>
        <p:grpSp>
          <p:nvGrpSpPr>
            <p:cNvPr id="287775" name="Group 31">
              <a:extLst>
                <a:ext uri="{FF2B5EF4-FFF2-40B4-BE49-F238E27FC236}">
                  <a16:creationId xmlns:a16="http://schemas.microsoft.com/office/drawing/2014/main" id="{AD00D8D8-8984-475A-9ACE-E721BC2E4F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5" y="1104"/>
              <a:ext cx="2083" cy="267"/>
              <a:chOff x="480" y="1152"/>
              <a:chExt cx="2083" cy="267"/>
            </a:xfrm>
          </p:grpSpPr>
          <p:sp>
            <p:nvSpPr>
              <p:cNvPr id="287776" name="Rectangle 32">
                <a:extLst>
                  <a:ext uri="{FF2B5EF4-FFF2-40B4-BE49-F238E27FC236}">
                    <a16:creationId xmlns:a16="http://schemas.microsoft.com/office/drawing/2014/main" id="{5A4D1930-2A67-495F-AA41-C3E67D4D3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3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87777" name="Rectangle 33">
                <a:extLst>
                  <a:ext uri="{FF2B5EF4-FFF2-40B4-BE49-F238E27FC236}">
                    <a16:creationId xmlns:a16="http://schemas.microsoft.com/office/drawing/2014/main" id="{23228D52-1F6A-43D3-A8F9-69309B45E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2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87778" name="Rectangle 34">
                <a:extLst>
                  <a:ext uri="{FF2B5EF4-FFF2-40B4-BE49-F238E27FC236}">
                    <a16:creationId xmlns:a16="http://schemas.microsoft.com/office/drawing/2014/main" id="{761E5B88-CC78-460D-9300-6A2097E3D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2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87779" name="Rectangle 35">
                <a:extLst>
                  <a:ext uri="{FF2B5EF4-FFF2-40B4-BE49-F238E27FC236}">
                    <a16:creationId xmlns:a16="http://schemas.microsoft.com/office/drawing/2014/main" id="{688F50DA-7CB1-4F4F-96DD-3260025ED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2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87780" name="Rectangle 36">
                <a:extLst>
                  <a:ext uri="{FF2B5EF4-FFF2-40B4-BE49-F238E27FC236}">
                    <a16:creationId xmlns:a16="http://schemas.microsoft.com/office/drawing/2014/main" id="{52C709AE-76FD-48D9-BD1C-69AD18D7DE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87781" name="Rectangle 37">
                <a:extLst>
                  <a:ext uri="{FF2B5EF4-FFF2-40B4-BE49-F238E27FC236}">
                    <a16:creationId xmlns:a16="http://schemas.microsoft.com/office/drawing/2014/main" id="{AF2F895B-81AA-4F03-929A-39F0ED6042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1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87782" name="Rectangle 38">
                <a:extLst>
                  <a:ext uri="{FF2B5EF4-FFF2-40B4-BE49-F238E27FC236}">
                    <a16:creationId xmlns:a16="http://schemas.microsoft.com/office/drawing/2014/main" id="{E836C8DE-F3C2-4FE1-ADE3-52A8D10BA5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87783" name="Rectangle 39">
                <a:extLst>
                  <a:ext uri="{FF2B5EF4-FFF2-40B4-BE49-F238E27FC236}">
                    <a16:creationId xmlns:a16="http://schemas.microsoft.com/office/drawing/2014/main" id="{A7FAB907-AB33-4BBA-A9C7-C7D7740C63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87784" name="Line 40">
                <a:extLst>
                  <a:ext uri="{FF2B5EF4-FFF2-40B4-BE49-F238E27FC236}">
                    <a16:creationId xmlns:a16="http://schemas.microsoft.com/office/drawing/2014/main" id="{58D81D22-C2B5-455A-A9FA-D1728B8DD3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7785" name="Line 41">
                <a:extLst>
                  <a:ext uri="{FF2B5EF4-FFF2-40B4-BE49-F238E27FC236}">
                    <a16:creationId xmlns:a16="http://schemas.microsoft.com/office/drawing/2014/main" id="{1A8CC7D0-AF35-408B-A1A1-8DA9EB5D50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419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7786" name="Line 42">
                <a:extLst>
                  <a:ext uri="{FF2B5EF4-FFF2-40B4-BE49-F238E27FC236}">
                    <a16:creationId xmlns:a16="http://schemas.microsoft.com/office/drawing/2014/main" id="{8C2AECA3-4D4C-457F-8349-912569AF4D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7787" name="Line 43">
                <a:extLst>
                  <a:ext uri="{FF2B5EF4-FFF2-40B4-BE49-F238E27FC236}">
                    <a16:creationId xmlns:a16="http://schemas.microsoft.com/office/drawing/2014/main" id="{472913D8-FDDA-4A6D-BDB4-6536CA7D0E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0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7788" name="Line 44">
                <a:extLst>
                  <a:ext uri="{FF2B5EF4-FFF2-40B4-BE49-F238E27FC236}">
                    <a16:creationId xmlns:a16="http://schemas.microsoft.com/office/drawing/2014/main" id="{A543F5DE-5D28-4DA0-A1EB-659DF6B16E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7789" name="Line 45">
                <a:extLst>
                  <a:ext uri="{FF2B5EF4-FFF2-40B4-BE49-F238E27FC236}">
                    <a16:creationId xmlns:a16="http://schemas.microsoft.com/office/drawing/2014/main" id="{D2A68652-9E42-4F11-AEE6-9744777AA1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6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7790" name="Line 46">
                <a:extLst>
                  <a:ext uri="{FF2B5EF4-FFF2-40B4-BE49-F238E27FC236}">
                    <a16:creationId xmlns:a16="http://schemas.microsoft.com/office/drawing/2014/main" id="{4BAD9437-3C98-496F-A500-7B189A9916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7791" name="Line 47">
                <a:extLst>
                  <a:ext uri="{FF2B5EF4-FFF2-40B4-BE49-F238E27FC236}">
                    <a16:creationId xmlns:a16="http://schemas.microsoft.com/office/drawing/2014/main" id="{DE6B52FE-F5C9-4774-A664-F04F730C71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7792" name="Line 48">
                <a:extLst>
                  <a:ext uri="{FF2B5EF4-FFF2-40B4-BE49-F238E27FC236}">
                    <a16:creationId xmlns:a16="http://schemas.microsoft.com/office/drawing/2014/main" id="{E39CCF61-DAF0-46F3-8016-1BC9FD03DF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7793" name="Line 49">
                <a:extLst>
                  <a:ext uri="{FF2B5EF4-FFF2-40B4-BE49-F238E27FC236}">
                    <a16:creationId xmlns:a16="http://schemas.microsoft.com/office/drawing/2014/main" id="{0676B7B9-736F-478E-AB19-F815698B5C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3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7794" name="Line 50">
                <a:extLst>
                  <a:ext uri="{FF2B5EF4-FFF2-40B4-BE49-F238E27FC236}">
                    <a16:creationId xmlns:a16="http://schemas.microsoft.com/office/drawing/2014/main" id="{F96B16DF-088A-4AC3-82F4-2318034891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3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87795" name="AutoShape 51">
              <a:extLst>
                <a:ext uri="{FF2B5EF4-FFF2-40B4-BE49-F238E27FC236}">
                  <a16:creationId xmlns:a16="http://schemas.microsoft.com/office/drawing/2014/main" id="{C01151AA-62F6-4CBD-BCB2-48F47C8DF50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816" y="312"/>
              <a:ext cx="96" cy="1296"/>
            </a:xfrm>
            <a:prstGeom prst="leftBrace">
              <a:avLst>
                <a:gd name="adj1" fmla="val 112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7796" name="AutoShape 52">
              <a:extLst>
                <a:ext uri="{FF2B5EF4-FFF2-40B4-BE49-F238E27FC236}">
                  <a16:creationId xmlns:a16="http://schemas.microsoft.com/office/drawing/2014/main" id="{0CB5448F-A449-4692-9122-F1883AFC604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896" y="576"/>
              <a:ext cx="96" cy="768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7797" name="Text Box 53">
              <a:extLst>
                <a:ext uri="{FF2B5EF4-FFF2-40B4-BE49-F238E27FC236}">
                  <a16:creationId xmlns:a16="http://schemas.microsoft.com/office/drawing/2014/main" id="{80D5B3B9-5796-48F1-9833-0FC418DDD2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729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cs typeface="Arial" panose="020B0604020202020204" pitchFamily="34" charset="0"/>
                </a:rPr>
                <a:t>≤</a:t>
              </a:r>
            </a:p>
          </p:txBody>
        </p:sp>
      </p:grpSp>
      <p:sp>
        <p:nvSpPr>
          <p:cNvPr id="287798" name="Text Box 54">
            <a:extLst>
              <a:ext uri="{FF2B5EF4-FFF2-40B4-BE49-F238E27FC236}">
                <a16:creationId xmlns:a16="http://schemas.microsoft.com/office/drawing/2014/main" id="{29178047-5327-4C5E-8DB4-48BC20280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066800"/>
            <a:ext cx="917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panose="030F0702030302020204" pitchFamily="66" charset="0"/>
              </a:rPr>
              <a:t>A[p…q]</a:t>
            </a:r>
          </a:p>
        </p:txBody>
      </p:sp>
      <p:sp>
        <p:nvSpPr>
          <p:cNvPr id="287799" name="Text Box 55">
            <a:extLst>
              <a:ext uri="{FF2B5EF4-FFF2-40B4-BE49-F238E27FC236}">
                <a16:creationId xmlns:a16="http://schemas.microsoft.com/office/drawing/2014/main" id="{A197C832-4AEF-4921-B0BB-583E81536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1066800"/>
            <a:ext cx="111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panose="030F0702030302020204" pitchFamily="66" charset="0"/>
              </a:rPr>
              <a:t>A[q+1…r]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>
            <a:extLst>
              <a:ext uri="{FF2B5EF4-FFF2-40B4-BE49-F238E27FC236}">
                <a16:creationId xmlns:a16="http://schemas.microsoft.com/office/drawing/2014/main" id="{1C9A58A6-3AAF-4456-9C3F-21B29DF361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10A27-809B-41E1-B840-AC2EE6AD8889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04130" name="Rectangle 2">
            <a:extLst>
              <a:ext uri="{FF2B5EF4-FFF2-40B4-BE49-F238E27FC236}">
                <a16:creationId xmlns:a16="http://schemas.microsoft.com/office/drawing/2014/main" id="{611E853D-DB49-4F93-95EE-5F591F1CCF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</a:t>
            </a:r>
          </a:p>
        </p:txBody>
      </p:sp>
      <p:sp>
        <p:nvSpPr>
          <p:cNvPr id="304131" name="Rectangle 3">
            <a:extLst>
              <a:ext uri="{FF2B5EF4-FFF2-40B4-BE49-F238E27FC236}">
                <a16:creationId xmlns:a16="http://schemas.microsoft.com/office/drawing/2014/main" id="{8754870A-E3C8-4CCC-8771-FB37897849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endParaRPr lang="en-US" altLang="en-US">
              <a:latin typeface="Comic Sans MS" panose="030F0702030302020204" pitchFamily="66" charset="0"/>
            </a:endParaRPr>
          </a:p>
          <a:p>
            <a:pPr>
              <a:lnSpc>
                <a:spcPct val="120000"/>
              </a:lnSpc>
            </a:pPr>
            <a:endParaRPr lang="en-US" altLang="en-US" b="1"/>
          </a:p>
          <a:p>
            <a:pPr>
              <a:lnSpc>
                <a:spcPct val="120000"/>
              </a:lnSpc>
            </a:pPr>
            <a:r>
              <a:rPr lang="en-US" altLang="en-US" b="1"/>
              <a:t>Conquer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Recursively sort </a:t>
            </a:r>
            <a:r>
              <a:rPr lang="en-US" altLang="en-US">
                <a:latin typeface="Comic Sans MS" panose="030F0702030302020204" pitchFamily="66" charset="0"/>
              </a:rPr>
              <a:t>A[p..q]</a:t>
            </a:r>
            <a:r>
              <a:rPr lang="en-US" altLang="en-US"/>
              <a:t> and </a:t>
            </a:r>
            <a:r>
              <a:rPr lang="en-US" altLang="en-US">
                <a:latin typeface="Comic Sans MS" panose="030F0702030302020204" pitchFamily="66" charset="0"/>
              </a:rPr>
              <a:t>A[q+1..r]</a:t>
            </a:r>
            <a:r>
              <a:rPr lang="en-US" altLang="en-US"/>
              <a:t> using Quicksort</a:t>
            </a:r>
          </a:p>
          <a:p>
            <a:pPr>
              <a:lnSpc>
                <a:spcPct val="120000"/>
              </a:lnSpc>
            </a:pPr>
            <a:r>
              <a:rPr lang="en-US" altLang="en-US" b="1"/>
              <a:t>Combine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Trivial: the arrays are sorted in place </a:t>
            </a:r>
            <a:endParaRPr lang="en-US" altLang="en-US"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</a:pPr>
            <a:r>
              <a:rPr lang="en-US" altLang="en-US">
                <a:sym typeface="Symbol" panose="05050102010706020507" pitchFamily="18" charset="2"/>
              </a:rPr>
              <a:t>No additional work is required to combine them</a:t>
            </a:r>
          </a:p>
          <a:p>
            <a:pPr lvl="1">
              <a:lnSpc>
                <a:spcPct val="120000"/>
              </a:lnSpc>
            </a:pPr>
            <a:r>
              <a:rPr lang="en-US" altLang="en-US">
                <a:sym typeface="Symbol" panose="05050102010706020507" pitchFamily="18" charset="2"/>
              </a:rPr>
              <a:t>The entire array is now sorted</a:t>
            </a:r>
          </a:p>
        </p:txBody>
      </p:sp>
      <p:sp>
        <p:nvSpPr>
          <p:cNvPr id="304154" name="Text Box 26">
            <a:extLst>
              <a:ext uri="{FF2B5EF4-FFF2-40B4-BE49-F238E27FC236}">
                <a16:creationId xmlns:a16="http://schemas.microsoft.com/office/drawing/2014/main" id="{6448776B-AE95-4162-B891-30B00C342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066800"/>
            <a:ext cx="917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panose="030F0702030302020204" pitchFamily="66" charset="0"/>
              </a:rPr>
              <a:t>A[p…q]</a:t>
            </a:r>
          </a:p>
        </p:txBody>
      </p:sp>
      <p:sp>
        <p:nvSpPr>
          <p:cNvPr id="304155" name="Text Box 27">
            <a:extLst>
              <a:ext uri="{FF2B5EF4-FFF2-40B4-BE49-F238E27FC236}">
                <a16:creationId xmlns:a16="http://schemas.microsoft.com/office/drawing/2014/main" id="{C24D791F-1C75-465F-BE09-AA0DFEF8D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1066800"/>
            <a:ext cx="111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panose="030F0702030302020204" pitchFamily="66" charset="0"/>
              </a:rPr>
              <a:t>A[q+1…r]</a:t>
            </a:r>
          </a:p>
        </p:txBody>
      </p:sp>
      <p:grpSp>
        <p:nvGrpSpPr>
          <p:cNvPr id="304157" name="Group 29">
            <a:extLst>
              <a:ext uri="{FF2B5EF4-FFF2-40B4-BE49-F238E27FC236}">
                <a16:creationId xmlns:a16="http://schemas.microsoft.com/office/drawing/2014/main" id="{B44AC297-040F-4184-B86B-5105C6BDA289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157288"/>
            <a:ext cx="3352800" cy="1019175"/>
            <a:chOff x="3216" y="729"/>
            <a:chExt cx="2112" cy="642"/>
          </a:xfrm>
        </p:grpSpPr>
        <p:grpSp>
          <p:nvGrpSpPr>
            <p:cNvPr id="304132" name="Group 4">
              <a:extLst>
                <a:ext uri="{FF2B5EF4-FFF2-40B4-BE49-F238E27FC236}">
                  <a16:creationId xmlns:a16="http://schemas.microsoft.com/office/drawing/2014/main" id="{7BDFEF9D-6432-437F-8D06-C58E45B54D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5" y="1104"/>
              <a:ext cx="2083" cy="267"/>
              <a:chOff x="480" y="1152"/>
              <a:chExt cx="2083" cy="267"/>
            </a:xfrm>
          </p:grpSpPr>
          <p:sp>
            <p:nvSpPr>
              <p:cNvPr id="304133" name="Rectangle 5">
                <a:extLst>
                  <a:ext uri="{FF2B5EF4-FFF2-40B4-BE49-F238E27FC236}">
                    <a16:creationId xmlns:a16="http://schemas.microsoft.com/office/drawing/2014/main" id="{1E1F2281-24D5-49BE-B62A-323CEB7F43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3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04134" name="Rectangle 6">
                <a:extLst>
                  <a:ext uri="{FF2B5EF4-FFF2-40B4-BE49-F238E27FC236}">
                    <a16:creationId xmlns:a16="http://schemas.microsoft.com/office/drawing/2014/main" id="{4D5D65EF-23D5-4154-85DB-8CB49168CA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2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04135" name="Rectangle 7">
                <a:extLst>
                  <a:ext uri="{FF2B5EF4-FFF2-40B4-BE49-F238E27FC236}">
                    <a16:creationId xmlns:a16="http://schemas.microsoft.com/office/drawing/2014/main" id="{3802AD20-D497-4363-9C46-37855B214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2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04136" name="Rectangle 8">
                <a:extLst>
                  <a:ext uri="{FF2B5EF4-FFF2-40B4-BE49-F238E27FC236}">
                    <a16:creationId xmlns:a16="http://schemas.microsoft.com/office/drawing/2014/main" id="{0FC50535-43DD-4B60-BC29-7FC200D16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2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04137" name="Rectangle 9">
                <a:extLst>
                  <a:ext uri="{FF2B5EF4-FFF2-40B4-BE49-F238E27FC236}">
                    <a16:creationId xmlns:a16="http://schemas.microsoft.com/office/drawing/2014/main" id="{AE5F701E-678A-452B-88C4-9D2D130501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04138" name="Rectangle 10">
                <a:extLst>
                  <a:ext uri="{FF2B5EF4-FFF2-40B4-BE49-F238E27FC236}">
                    <a16:creationId xmlns:a16="http://schemas.microsoft.com/office/drawing/2014/main" id="{B7C3C2B4-D820-41E7-BDD2-1E06864CCE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1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04139" name="Rectangle 11">
                <a:extLst>
                  <a:ext uri="{FF2B5EF4-FFF2-40B4-BE49-F238E27FC236}">
                    <a16:creationId xmlns:a16="http://schemas.microsoft.com/office/drawing/2014/main" id="{DCA5A913-0A5E-4F39-BBBA-A2EB92DD9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04140" name="Rectangle 12">
                <a:extLst>
                  <a:ext uri="{FF2B5EF4-FFF2-40B4-BE49-F238E27FC236}">
                    <a16:creationId xmlns:a16="http://schemas.microsoft.com/office/drawing/2014/main" id="{620DB514-8D3C-43D5-B0FE-1B6073BD7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04141" name="Line 13">
                <a:extLst>
                  <a:ext uri="{FF2B5EF4-FFF2-40B4-BE49-F238E27FC236}">
                    <a16:creationId xmlns:a16="http://schemas.microsoft.com/office/drawing/2014/main" id="{9BD2A62A-0D1E-4320-9639-3917D16B32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4142" name="Line 14">
                <a:extLst>
                  <a:ext uri="{FF2B5EF4-FFF2-40B4-BE49-F238E27FC236}">
                    <a16:creationId xmlns:a16="http://schemas.microsoft.com/office/drawing/2014/main" id="{5E7481FE-1828-4C71-AFC2-523E8C672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419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4143" name="Line 15">
                <a:extLst>
                  <a:ext uri="{FF2B5EF4-FFF2-40B4-BE49-F238E27FC236}">
                    <a16:creationId xmlns:a16="http://schemas.microsoft.com/office/drawing/2014/main" id="{123F5A3C-B116-4985-BB6D-3EADA256E1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4144" name="Line 16">
                <a:extLst>
                  <a:ext uri="{FF2B5EF4-FFF2-40B4-BE49-F238E27FC236}">
                    <a16:creationId xmlns:a16="http://schemas.microsoft.com/office/drawing/2014/main" id="{7CC98865-BE85-4211-8FDD-ACA2C135D7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0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4145" name="Line 17">
                <a:extLst>
                  <a:ext uri="{FF2B5EF4-FFF2-40B4-BE49-F238E27FC236}">
                    <a16:creationId xmlns:a16="http://schemas.microsoft.com/office/drawing/2014/main" id="{EDEBD010-389B-449C-8C1F-816CAF95DC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4146" name="Line 18">
                <a:extLst>
                  <a:ext uri="{FF2B5EF4-FFF2-40B4-BE49-F238E27FC236}">
                    <a16:creationId xmlns:a16="http://schemas.microsoft.com/office/drawing/2014/main" id="{C6110E8D-21CF-4698-B650-FE0D03B83C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6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4147" name="Line 19">
                <a:extLst>
                  <a:ext uri="{FF2B5EF4-FFF2-40B4-BE49-F238E27FC236}">
                    <a16:creationId xmlns:a16="http://schemas.microsoft.com/office/drawing/2014/main" id="{4081FA4D-8F2A-4883-A4F2-97D05EB070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4148" name="Line 20">
                <a:extLst>
                  <a:ext uri="{FF2B5EF4-FFF2-40B4-BE49-F238E27FC236}">
                    <a16:creationId xmlns:a16="http://schemas.microsoft.com/office/drawing/2014/main" id="{E2962414-36BC-4209-A2BF-9442AD8A3A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4149" name="Line 21">
                <a:extLst>
                  <a:ext uri="{FF2B5EF4-FFF2-40B4-BE49-F238E27FC236}">
                    <a16:creationId xmlns:a16="http://schemas.microsoft.com/office/drawing/2014/main" id="{73FE132A-4C0C-4749-935E-809DA9E1A5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4150" name="Line 22">
                <a:extLst>
                  <a:ext uri="{FF2B5EF4-FFF2-40B4-BE49-F238E27FC236}">
                    <a16:creationId xmlns:a16="http://schemas.microsoft.com/office/drawing/2014/main" id="{667CAF42-2A5C-4E28-A14C-7AAFC48990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3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4151" name="Line 23">
                <a:extLst>
                  <a:ext uri="{FF2B5EF4-FFF2-40B4-BE49-F238E27FC236}">
                    <a16:creationId xmlns:a16="http://schemas.microsoft.com/office/drawing/2014/main" id="{E5EFC8F4-3B5B-4E4C-9A02-1302807B1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3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304152" name="AutoShape 24">
              <a:extLst>
                <a:ext uri="{FF2B5EF4-FFF2-40B4-BE49-F238E27FC236}">
                  <a16:creationId xmlns:a16="http://schemas.microsoft.com/office/drawing/2014/main" id="{B19AC945-A495-4D0C-B667-E0CFD93EA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816" y="312"/>
              <a:ext cx="96" cy="1296"/>
            </a:xfrm>
            <a:prstGeom prst="leftBrace">
              <a:avLst>
                <a:gd name="adj1" fmla="val 112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4153" name="AutoShape 25">
              <a:extLst>
                <a:ext uri="{FF2B5EF4-FFF2-40B4-BE49-F238E27FC236}">
                  <a16:creationId xmlns:a16="http://schemas.microsoft.com/office/drawing/2014/main" id="{2C28FFC8-373E-4311-9DA4-BE3B2B10418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896" y="576"/>
              <a:ext cx="96" cy="768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4156" name="Text Box 28">
              <a:extLst>
                <a:ext uri="{FF2B5EF4-FFF2-40B4-BE49-F238E27FC236}">
                  <a16:creationId xmlns:a16="http://schemas.microsoft.com/office/drawing/2014/main" id="{E7882014-5FDB-44B0-B37F-F3AC56201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729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cs typeface="Arial" panose="020B0604020202020204" pitchFamily="34" charset="0"/>
                </a:rPr>
                <a:t>≤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FED85522-FE85-4641-AC16-93081C030D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9A20EC-FBDB-4BF4-840D-E8812A378E9C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288770" name="Rectangle 2">
            <a:extLst>
              <a:ext uri="{FF2B5EF4-FFF2-40B4-BE49-F238E27FC236}">
                <a16:creationId xmlns:a16="http://schemas.microsoft.com/office/drawing/2014/main" id="{F9367847-D7FD-48C9-8C83-6172D79FDD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	QUICKSORT</a:t>
            </a:r>
          </a:p>
        </p:txBody>
      </p:sp>
      <p:sp>
        <p:nvSpPr>
          <p:cNvPr id="288771" name="Rectangle 3">
            <a:extLst>
              <a:ext uri="{FF2B5EF4-FFF2-40B4-BE49-F238E27FC236}">
                <a16:creationId xmlns:a16="http://schemas.microsoft.com/office/drawing/2014/main" id="{B45F0DE3-ACCB-4F4A-A2B6-887A74BCD9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Tx/>
              <a:buNone/>
            </a:pPr>
            <a:r>
              <a:rPr lang="en-US" altLang="en-US" sz="2400">
                <a:latin typeface="Monotype Corsiva" panose="03010101010201010101" pitchFamily="66" charset="0"/>
              </a:rPr>
              <a:t>Alg.:</a:t>
            </a:r>
            <a:r>
              <a:rPr lang="en-US" altLang="en-US" sz="2400"/>
              <a:t> QUICKSORT</a:t>
            </a:r>
            <a:r>
              <a:rPr lang="en-US" altLang="en-US" sz="2400">
                <a:latin typeface="Comic Sans MS" panose="030F0702030302020204" pitchFamily="66" charset="0"/>
              </a:rPr>
              <a:t>(A, p, r)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 b="1"/>
              <a:t>if</a:t>
            </a:r>
            <a:r>
              <a:rPr lang="en-US" altLang="en-US" sz="2400"/>
              <a:t> </a:t>
            </a:r>
            <a:r>
              <a:rPr lang="en-US" altLang="en-US" sz="2400">
                <a:latin typeface="Comic Sans MS" panose="030F0702030302020204" pitchFamily="66" charset="0"/>
              </a:rPr>
              <a:t>p &lt; r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altLang="en-US" sz="2400"/>
              <a:t>	   </a:t>
            </a:r>
            <a:r>
              <a:rPr lang="en-US" altLang="en-US" sz="2400" b="1"/>
              <a:t>then</a:t>
            </a:r>
            <a:r>
              <a:rPr lang="en-US" altLang="en-US" sz="2400"/>
              <a:t> </a:t>
            </a:r>
            <a:r>
              <a:rPr lang="en-US" altLang="en-US" sz="2400">
                <a:latin typeface="Comic Sans MS" panose="030F0702030302020204" pitchFamily="66" charset="0"/>
              </a:rPr>
              <a:t>q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 PARTITION</a:t>
            </a: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(A, p, r)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altLang="en-US" sz="2400">
                <a:sym typeface="Symbol" panose="05050102010706020507" pitchFamily="18" charset="2"/>
              </a:rPr>
              <a:t>		     QUICKSORT </a:t>
            </a: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(A, p, q)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altLang="en-US" sz="2400">
                <a:sym typeface="Symbol" panose="05050102010706020507" pitchFamily="18" charset="2"/>
              </a:rPr>
              <a:t>		     QUICKSORT </a:t>
            </a: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(A, q+1, r)</a:t>
            </a:r>
          </a:p>
        </p:txBody>
      </p:sp>
      <p:pic>
        <p:nvPicPr>
          <p:cNvPr id="288772" name="Picture 4">
            <a:extLst>
              <a:ext uri="{FF2B5EF4-FFF2-40B4-BE49-F238E27FC236}">
                <a16:creationId xmlns:a16="http://schemas.microsoft.com/office/drawing/2014/main" id="{56D1D593-B0E3-450C-B795-F91F472C9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13" y="5754688"/>
            <a:ext cx="6500812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8773" name="Text Box 5">
            <a:extLst>
              <a:ext uri="{FF2B5EF4-FFF2-40B4-BE49-F238E27FC236}">
                <a16:creationId xmlns:a16="http://schemas.microsoft.com/office/drawing/2014/main" id="{F8C623C7-96FA-44EA-AED2-BADE4754E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00" y="5362575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Recurrence:</a:t>
            </a:r>
          </a:p>
        </p:txBody>
      </p:sp>
      <p:sp>
        <p:nvSpPr>
          <p:cNvPr id="288774" name="Text Box 6">
            <a:extLst>
              <a:ext uri="{FF2B5EF4-FFF2-40B4-BE49-F238E27FC236}">
                <a16:creationId xmlns:a16="http://schemas.microsoft.com/office/drawing/2014/main" id="{986D0CB9-9094-49E6-8E72-C9996B63B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7913" y="1447800"/>
            <a:ext cx="2420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Initially: p=1, r=n</a:t>
            </a:r>
          </a:p>
        </p:txBody>
      </p:sp>
      <p:sp>
        <p:nvSpPr>
          <p:cNvPr id="288775" name="Text Box 7">
            <a:extLst>
              <a:ext uri="{FF2B5EF4-FFF2-40B4-BE49-F238E27FC236}">
                <a16:creationId xmlns:a16="http://schemas.microsoft.com/office/drawing/2014/main" id="{DA599FE8-BC50-43A2-9099-747E02358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4663" y="5761038"/>
            <a:ext cx="163195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PARTITION())</a:t>
            </a:r>
          </a:p>
        </p:txBody>
      </p:sp>
      <p:sp>
        <p:nvSpPr>
          <p:cNvPr id="288778" name="Rectangle 10">
            <a:extLst>
              <a:ext uri="{FF2B5EF4-FFF2-40B4-BE49-F238E27FC236}">
                <a16:creationId xmlns:a16="http://schemas.microsoft.com/office/drawing/2014/main" id="{12B02903-D65F-46E9-A80E-3DC552CD4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25" y="5784850"/>
            <a:ext cx="39719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>
                <a:solidFill>
                  <a:schemeClr val="accent2"/>
                </a:solidFill>
              </a:rPr>
              <a:t>T(n) = T(q) + T(n – q) + f(</a:t>
            </a:r>
            <a:r>
              <a:rPr lang="en-US" altLang="en-US" sz="2400">
                <a:solidFill>
                  <a:schemeClr val="accent2"/>
                </a:solidFill>
                <a:sym typeface="Symbol" panose="05050102010706020507" pitchFamily="18" charset="2"/>
              </a:rPr>
              <a:t>n)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4">
            <a:extLst>
              <a:ext uri="{FF2B5EF4-FFF2-40B4-BE49-F238E27FC236}">
                <a16:creationId xmlns:a16="http://schemas.microsoft.com/office/drawing/2014/main" id="{ECD602CF-7AE4-4049-83B9-D24DF3F61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4A6631-9439-4ECF-86F0-14D76704A6D9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289794" name="Rectangle 2">
            <a:extLst>
              <a:ext uri="{FF2B5EF4-FFF2-40B4-BE49-F238E27FC236}">
                <a16:creationId xmlns:a16="http://schemas.microsoft.com/office/drawing/2014/main" id="{8060BADB-3EF9-49D3-8260-B2D97142A9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Partitioning the Array</a:t>
            </a:r>
          </a:p>
        </p:txBody>
      </p:sp>
      <p:sp>
        <p:nvSpPr>
          <p:cNvPr id="289795" name="Rectangle 3">
            <a:extLst>
              <a:ext uri="{FF2B5EF4-FFF2-40B4-BE49-F238E27FC236}">
                <a16:creationId xmlns:a16="http://schemas.microsoft.com/office/drawing/2014/main" id="{EA1CCABA-DEE9-4FAC-9B4B-5526ACC4B2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en-US"/>
              <a:t>Choosing PARTITION()</a:t>
            </a:r>
          </a:p>
          <a:p>
            <a:pPr lvl="1">
              <a:lnSpc>
                <a:spcPct val="140000"/>
              </a:lnSpc>
            </a:pPr>
            <a:r>
              <a:rPr lang="en-US" altLang="en-US"/>
              <a:t>There are different ways to do this</a:t>
            </a:r>
          </a:p>
          <a:p>
            <a:pPr lvl="1">
              <a:lnSpc>
                <a:spcPct val="140000"/>
              </a:lnSpc>
            </a:pPr>
            <a:r>
              <a:rPr lang="en-US" altLang="en-US"/>
              <a:t>Each has its own advantages/disadvantages</a:t>
            </a:r>
          </a:p>
          <a:p>
            <a:pPr>
              <a:lnSpc>
                <a:spcPct val="140000"/>
              </a:lnSpc>
            </a:pPr>
            <a:r>
              <a:rPr lang="en-US" altLang="en-US"/>
              <a:t>Hoare partition (see prob. 7-1, page 159)</a:t>
            </a:r>
          </a:p>
          <a:p>
            <a:pPr lvl="1">
              <a:lnSpc>
                <a:spcPct val="140000"/>
              </a:lnSpc>
            </a:pPr>
            <a:r>
              <a:rPr lang="en-US" altLang="en-US"/>
              <a:t>Select a pivot element </a:t>
            </a:r>
            <a:r>
              <a:rPr lang="en-US" altLang="en-US" b="1">
                <a:latin typeface="Comic Sans MS" panose="030F0702030302020204" pitchFamily="66" charset="0"/>
              </a:rPr>
              <a:t>x</a:t>
            </a:r>
            <a:r>
              <a:rPr lang="en-US" altLang="en-US"/>
              <a:t> around which to partition</a:t>
            </a:r>
          </a:p>
          <a:p>
            <a:pPr lvl="1">
              <a:lnSpc>
                <a:spcPct val="140000"/>
              </a:lnSpc>
            </a:pPr>
            <a:r>
              <a:rPr lang="en-US" altLang="en-US"/>
              <a:t>Grows two regions</a:t>
            </a: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mic Sans MS" panose="030F0702030302020204" pitchFamily="66" charset="0"/>
              </a:rPr>
              <a:t>		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A[p…i]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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400" b="1">
                <a:solidFill>
                  <a:schemeClr val="tx1"/>
                </a:solidFill>
                <a:latin typeface="Comic Sans MS" panose="030F0702030302020204" pitchFamily="66" charset="0"/>
              </a:rPr>
              <a:t>x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		</a:t>
            </a:r>
            <a:r>
              <a:rPr lang="en-US" altLang="en-US" sz="2400" b="1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x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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A[j…r]</a:t>
            </a:r>
            <a:endParaRPr lang="en-US" altLang="en-US" sz="2400"/>
          </a:p>
        </p:txBody>
      </p:sp>
      <p:grpSp>
        <p:nvGrpSpPr>
          <p:cNvPr id="289827" name="Group 35">
            <a:extLst>
              <a:ext uri="{FF2B5EF4-FFF2-40B4-BE49-F238E27FC236}">
                <a16:creationId xmlns:a16="http://schemas.microsoft.com/office/drawing/2014/main" id="{68E60D93-E79A-469D-AC98-E66E407C1694}"/>
              </a:ext>
            </a:extLst>
          </p:cNvPr>
          <p:cNvGrpSpPr>
            <a:grpSpLocks/>
          </p:cNvGrpSpPr>
          <p:nvPr/>
        </p:nvGrpSpPr>
        <p:grpSpPr bwMode="auto">
          <a:xfrm>
            <a:off x="4968875" y="4699000"/>
            <a:ext cx="3317875" cy="1735138"/>
            <a:chOff x="3266" y="1648"/>
            <a:chExt cx="2090" cy="1093"/>
          </a:xfrm>
        </p:grpSpPr>
        <p:grpSp>
          <p:nvGrpSpPr>
            <p:cNvPr id="289826" name="Group 34">
              <a:extLst>
                <a:ext uri="{FF2B5EF4-FFF2-40B4-BE49-F238E27FC236}">
                  <a16:creationId xmlns:a16="http://schemas.microsoft.com/office/drawing/2014/main" id="{CB07C6C2-CCD1-4021-8D71-0CFA871CA5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6" y="1648"/>
              <a:ext cx="2090" cy="676"/>
              <a:chOff x="3266" y="1648"/>
              <a:chExt cx="2090" cy="676"/>
            </a:xfrm>
          </p:grpSpPr>
          <p:grpSp>
            <p:nvGrpSpPr>
              <p:cNvPr id="289796" name="Group 4">
                <a:extLst>
                  <a:ext uri="{FF2B5EF4-FFF2-40B4-BE49-F238E27FC236}">
                    <a16:creationId xmlns:a16="http://schemas.microsoft.com/office/drawing/2014/main" id="{A1848414-FC55-4102-B461-A22772CCBB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6" y="2057"/>
                <a:ext cx="2083" cy="267"/>
                <a:chOff x="480" y="1152"/>
                <a:chExt cx="2083" cy="267"/>
              </a:xfrm>
            </p:grpSpPr>
            <p:sp>
              <p:nvSpPr>
                <p:cNvPr id="289797" name="Rectangle 5">
                  <a:extLst>
                    <a:ext uri="{FF2B5EF4-FFF2-40B4-BE49-F238E27FC236}">
                      <a16:creationId xmlns:a16="http://schemas.microsoft.com/office/drawing/2014/main" id="{893500A9-88D8-4B9D-9DBA-CDC579855B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3" y="1152"/>
                  <a:ext cx="260" cy="267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89798" name="Rectangle 6">
                  <a:extLst>
                    <a:ext uri="{FF2B5EF4-FFF2-40B4-BE49-F238E27FC236}">
                      <a16:creationId xmlns:a16="http://schemas.microsoft.com/office/drawing/2014/main" id="{4BDF51A7-CB1A-4FC1-BE7B-D65F7749BE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42" y="1152"/>
                  <a:ext cx="261" cy="267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89799" name="Rectangle 7">
                  <a:extLst>
                    <a:ext uri="{FF2B5EF4-FFF2-40B4-BE49-F238E27FC236}">
                      <a16:creationId xmlns:a16="http://schemas.microsoft.com/office/drawing/2014/main" id="{42FDFA08-7976-427E-A459-D60EF363AE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2" y="1152"/>
                  <a:ext cx="260" cy="267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89800" name="Rectangle 8">
                  <a:extLst>
                    <a:ext uri="{FF2B5EF4-FFF2-40B4-BE49-F238E27FC236}">
                      <a16:creationId xmlns:a16="http://schemas.microsoft.com/office/drawing/2014/main" id="{8A0F89D7-9F57-4C44-97FE-007A5B5795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22" y="1152"/>
                  <a:ext cx="260" cy="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DDDDDD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89801" name="Rectangle 9">
                  <a:extLst>
                    <a:ext uri="{FF2B5EF4-FFF2-40B4-BE49-F238E27FC236}">
                      <a16:creationId xmlns:a16="http://schemas.microsoft.com/office/drawing/2014/main" id="{6C96EC8A-D369-416E-B391-BA3519F326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1" y="1152"/>
                  <a:ext cx="261" cy="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DDDDDD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89802" name="Rectangle 10">
                  <a:extLst>
                    <a:ext uri="{FF2B5EF4-FFF2-40B4-BE49-F238E27FC236}">
                      <a16:creationId xmlns:a16="http://schemas.microsoft.com/office/drawing/2014/main" id="{D2499103-ED28-41DB-8A5F-075E850654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1" y="1152"/>
                  <a:ext cx="260" cy="267"/>
                </a:xfrm>
                <a:prstGeom prst="rect">
                  <a:avLst/>
                </a:pr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89803" name="Rectangle 11">
                  <a:extLst>
                    <a:ext uri="{FF2B5EF4-FFF2-40B4-BE49-F238E27FC236}">
                      <a16:creationId xmlns:a16="http://schemas.microsoft.com/office/drawing/2014/main" id="{9ABDE80E-116D-43DA-BD77-476C98DA04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1152"/>
                  <a:ext cx="261" cy="267"/>
                </a:xfrm>
                <a:prstGeom prst="rect">
                  <a:avLst/>
                </a:pr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89804" name="Rectangle 12">
                  <a:extLst>
                    <a:ext uri="{FF2B5EF4-FFF2-40B4-BE49-F238E27FC236}">
                      <a16:creationId xmlns:a16="http://schemas.microsoft.com/office/drawing/2014/main" id="{946BDC2A-0D57-434C-B332-D21F8AC7A5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" y="1152"/>
                  <a:ext cx="260" cy="267"/>
                </a:xfrm>
                <a:prstGeom prst="rect">
                  <a:avLst/>
                </a:pr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89805" name="Line 13">
                  <a:extLst>
                    <a:ext uri="{FF2B5EF4-FFF2-40B4-BE49-F238E27FC236}">
                      <a16:creationId xmlns:a16="http://schemas.microsoft.com/office/drawing/2014/main" id="{4C0062B0-EB5E-4512-B45F-F958A28F7A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" y="1152"/>
                  <a:ext cx="2083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89806" name="Line 14">
                  <a:extLst>
                    <a:ext uri="{FF2B5EF4-FFF2-40B4-BE49-F238E27FC236}">
                      <a16:creationId xmlns:a16="http://schemas.microsoft.com/office/drawing/2014/main" id="{91E215B1-18D6-43C8-8144-AEE6BF5D7A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" y="1419"/>
                  <a:ext cx="2083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89807" name="Line 15">
                  <a:extLst>
                    <a:ext uri="{FF2B5EF4-FFF2-40B4-BE49-F238E27FC236}">
                      <a16:creationId xmlns:a16="http://schemas.microsoft.com/office/drawing/2014/main" id="{BBFBC062-5767-43CE-8605-73191E06F1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" y="1152"/>
                  <a:ext cx="0" cy="267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89808" name="Line 16">
                  <a:extLst>
                    <a:ext uri="{FF2B5EF4-FFF2-40B4-BE49-F238E27FC236}">
                      <a16:creationId xmlns:a16="http://schemas.microsoft.com/office/drawing/2014/main" id="{E662841F-755C-47AE-8D76-27F1761EBF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40" y="1152"/>
                  <a:ext cx="0" cy="26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89809" name="Line 17">
                  <a:extLst>
                    <a:ext uri="{FF2B5EF4-FFF2-40B4-BE49-F238E27FC236}">
                      <a16:creationId xmlns:a16="http://schemas.microsoft.com/office/drawing/2014/main" id="{6118D80B-1C23-4230-B80E-94794EFB49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01" y="1152"/>
                  <a:ext cx="0" cy="26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89810" name="Line 18">
                  <a:extLst>
                    <a:ext uri="{FF2B5EF4-FFF2-40B4-BE49-F238E27FC236}">
                      <a16:creationId xmlns:a16="http://schemas.microsoft.com/office/drawing/2014/main" id="{86BE1A81-276D-4300-96AC-9AAEF600F5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61" y="1152"/>
                  <a:ext cx="0" cy="26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89811" name="Line 19">
                  <a:extLst>
                    <a:ext uri="{FF2B5EF4-FFF2-40B4-BE49-F238E27FC236}">
                      <a16:creationId xmlns:a16="http://schemas.microsoft.com/office/drawing/2014/main" id="{20889B31-7ED3-481B-BF22-4BA05AB14E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2" y="1152"/>
                  <a:ext cx="0" cy="26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89812" name="Line 20">
                  <a:extLst>
                    <a:ext uri="{FF2B5EF4-FFF2-40B4-BE49-F238E27FC236}">
                      <a16:creationId xmlns:a16="http://schemas.microsoft.com/office/drawing/2014/main" id="{E3C8BA85-413A-4A9C-A14B-7271E440D7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82" y="1152"/>
                  <a:ext cx="0" cy="26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89813" name="Line 21">
                  <a:extLst>
                    <a:ext uri="{FF2B5EF4-FFF2-40B4-BE49-F238E27FC236}">
                      <a16:creationId xmlns:a16="http://schemas.microsoft.com/office/drawing/2014/main" id="{1F644ADC-0220-4DCA-B01C-75E7A5C6E6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42" y="1152"/>
                  <a:ext cx="0" cy="26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89814" name="Line 22">
                  <a:extLst>
                    <a:ext uri="{FF2B5EF4-FFF2-40B4-BE49-F238E27FC236}">
                      <a16:creationId xmlns:a16="http://schemas.microsoft.com/office/drawing/2014/main" id="{EE392CE9-5697-40E4-8BC8-A3E3209325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3" y="1152"/>
                  <a:ext cx="0" cy="26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89815" name="Line 23">
                  <a:extLst>
                    <a:ext uri="{FF2B5EF4-FFF2-40B4-BE49-F238E27FC236}">
                      <a16:creationId xmlns:a16="http://schemas.microsoft.com/office/drawing/2014/main" id="{62D40377-FDBB-49C2-B951-1D38042D5B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63" y="1152"/>
                  <a:ext cx="0" cy="267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289816" name="AutoShape 24">
                <a:extLst>
                  <a:ext uri="{FF2B5EF4-FFF2-40B4-BE49-F238E27FC236}">
                    <a16:creationId xmlns:a16="http://schemas.microsoft.com/office/drawing/2014/main" id="{37B35BC0-3B6C-49E3-96FC-F18AAF210A8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609" y="1589"/>
                <a:ext cx="110" cy="784"/>
              </a:xfrm>
              <a:prstGeom prst="leftBrace">
                <a:avLst>
                  <a:gd name="adj1" fmla="val 59394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89817" name="AutoShape 25">
                <a:extLst>
                  <a:ext uri="{FF2B5EF4-FFF2-40B4-BE49-F238E27FC236}">
                    <a16:creationId xmlns:a16="http://schemas.microsoft.com/office/drawing/2014/main" id="{6D625AA3-2C74-44A7-A529-1CFE48FF852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917" y="1604"/>
                <a:ext cx="96" cy="768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89818" name="Text Box 26">
                <a:extLst>
                  <a:ext uri="{FF2B5EF4-FFF2-40B4-BE49-F238E27FC236}">
                    <a16:creationId xmlns:a16="http://schemas.microsoft.com/office/drawing/2014/main" id="{C8DB392D-6273-4796-B860-1F8971FAC2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13" y="1648"/>
                <a:ext cx="8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>
                    <a:latin typeface="Comic Sans MS" panose="030F0702030302020204" pitchFamily="66" charset="0"/>
                  </a:rPr>
                  <a:t>A[p…i] </a:t>
                </a:r>
                <a:r>
                  <a:rPr lang="en-US" altLang="en-US">
                    <a:latin typeface="Comic Sans MS" panose="030F0702030302020204" pitchFamily="66" charset="0"/>
                    <a:sym typeface="Symbol" panose="05050102010706020507" pitchFamily="18" charset="2"/>
                  </a:rPr>
                  <a:t></a:t>
                </a:r>
                <a:r>
                  <a:rPr lang="en-US" altLang="en-US">
                    <a:latin typeface="Comic Sans MS" panose="030F0702030302020204" pitchFamily="66" charset="0"/>
                  </a:rPr>
                  <a:t> x </a:t>
                </a:r>
              </a:p>
            </p:txBody>
          </p:sp>
          <p:sp>
            <p:nvSpPr>
              <p:cNvPr id="289819" name="Text Box 27">
                <a:extLst>
                  <a:ext uri="{FF2B5EF4-FFF2-40B4-BE49-F238E27FC236}">
                    <a16:creationId xmlns:a16="http://schemas.microsoft.com/office/drawing/2014/main" id="{15A62494-6208-4FD1-BD77-C8408787D1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53" y="1648"/>
                <a:ext cx="80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>
                    <a:latin typeface="Comic Sans MS" panose="030F0702030302020204" pitchFamily="66" charset="0"/>
                    <a:sym typeface="Symbol" panose="05050102010706020507" pitchFamily="18" charset="2"/>
                  </a:rPr>
                  <a:t>x  </a:t>
                </a:r>
                <a:r>
                  <a:rPr lang="en-US" altLang="en-US">
                    <a:latin typeface="Comic Sans MS" panose="030F0702030302020204" pitchFamily="66" charset="0"/>
                  </a:rPr>
                  <a:t>A[j…r]</a:t>
                </a:r>
              </a:p>
            </p:txBody>
          </p:sp>
        </p:grpSp>
        <p:grpSp>
          <p:nvGrpSpPr>
            <p:cNvPr id="289820" name="Group 28">
              <a:extLst>
                <a:ext uri="{FF2B5EF4-FFF2-40B4-BE49-F238E27FC236}">
                  <a16:creationId xmlns:a16="http://schemas.microsoft.com/office/drawing/2014/main" id="{29220267-B5BD-4B0C-8133-9A07FAAD34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4" y="2357"/>
              <a:ext cx="148" cy="375"/>
              <a:chOff x="3308" y="2215"/>
              <a:chExt cx="148" cy="375"/>
            </a:xfrm>
          </p:grpSpPr>
          <p:sp>
            <p:nvSpPr>
              <p:cNvPr id="289821" name="Text Box 29">
                <a:extLst>
                  <a:ext uri="{FF2B5EF4-FFF2-40B4-BE49-F238E27FC236}">
                    <a16:creationId xmlns:a16="http://schemas.microsoft.com/office/drawing/2014/main" id="{6CA74995-0788-4F1D-910E-6B72B72131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08" y="2359"/>
                <a:ext cx="1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i</a:t>
                </a:r>
              </a:p>
            </p:txBody>
          </p:sp>
          <p:sp>
            <p:nvSpPr>
              <p:cNvPr id="289822" name="Line 30">
                <a:extLst>
                  <a:ext uri="{FF2B5EF4-FFF2-40B4-BE49-F238E27FC236}">
                    <a16:creationId xmlns:a16="http://schemas.microsoft.com/office/drawing/2014/main" id="{8A4850A9-709D-4F5E-8CAB-23D36B62BA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82" y="2215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89823" name="Group 31">
              <a:extLst>
                <a:ext uri="{FF2B5EF4-FFF2-40B4-BE49-F238E27FC236}">
                  <a16:creationId xmlns:a16="http://schemas.microsoft.com/office/drawing/2014/main" id="{A16A1B8F-1191-46F4-ABC2-3194B41EA1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7" y="2366"/>
              <a:ext cx="148" cy="375"/>
              <a:chOff x="5560" y="2224"/>
              <a:chExt cx="148" cy="375"/>
            </a:xfrm>
          </p:grpSpPr>
          <p:sp>
            <p:nvSpPr>
              <p:cNvPr id="289824" name="Text Box 32">
                <a:extLst>
                  <a:ext uri="{FF2B5EF4-FFF2-40B4-BE49-F238E27FC236}">
                    <a16:creationId xmlns:a16="http://schemas.microsoft.com/office/drawing/2014/main" id="{50688277-290E-4624-937B-6330DB2EDE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60" y="2368"/>
                <a:ext cx="1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j</a:t>
                </a:r>
              </a:p>
            </p:txBody>
          </p:sp>
          <p:sp>
            <p:nvSpPr>
              <p:cNvPr id="289825" name="Line 33">
                <a:extLst>
                  <a:ext uri="{FF2B5EF4-FFF2-40B4-BE49-F238E27FC236}">
                    <a16:creationId xmlns:a16="http://schemas.microsoft.com/office/drawing/2014/main" id="{2623D59A-75A5-4A76-B833-89C2BF6BE4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34" y="222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lide Number Placeholder 4">
            <a:extLst>
              <a:ext uri="{FF2B5EF4-FFF2-40B4-BE49-F238E27FC236}">
                <a16:creationId xmlns:a16="http://schemas.microsoft.com/office/drawing/2014/main" id="{5EF82053-3F40-447C-B65B-B57B7EAAE2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4F1240-FBBA-4971-ADA4-F2C65FCC7550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290818" name="Rectangle 2">
            <a:extLst>
              <a:ext uri="{FF2B5EF4-FFF2-40B4-BE49-F238E27FC236}">
                <a16:creationId xmlns:a16="http://schemas.microsoft.com/office/drawing/2014/main" id="{97C8FD42-AB08-4343-8ABB-284EFF7365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grpSp>
        <p:nvGrpSpPr>
          <p:cNvPr id="290819" name="Group 3">
            <a:extLst>
              <a:ext uri="{FF2B5EF4-FFF2-40B4-BE49-F238E27FC236}">
                <a16:creationId xmlns:a16="http://schemas.microsoft.com/office/drawing/2014/main" id="{DD175438-502D-4B18-B797-39BBFA904E30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1828800"/>
            <a:ext cx="3306763" cy="1066800"/>
            <a:chOff x="3072" y="1152"/>
            <a:chExt cx="2083" cy="672"/>
          </a:xfrm>
        </p:grpSpPr>
        <p:grpSp>
          <p:nvGrpSpPr>
            <p:cNvPr id="290820" name="Group 4">
              <a:extLst>
                <a:ext uri="{FF2B5EF4-FFF2-40B4-BE49-F238E27FC236}">
                  <a16:creationId xmlns:a16="http://schemas.microsoft.com/office/drawing/2014/main" id="{303286B8-5663-4E83-A2AE-DEF793D178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1152"/>
              <a:ext cx="2083" cy="267"/>
              <a:chOff x="480" y="1152"/>
              <a:chExt cx="2083" cy="267"/>
            </a:xfrm>
          </p:grpSpPr>
          <p:sp>
            <p:nvSpPr>
              <p:cNvPr id="290821" name="Rectangle 5">
                <a:extLst>
                  <a:ext uri="{FF2B5EF4-FFF2-40B4-BE49-F238E27FC236}">
                    <a16:creationId xmlns:a16="http://schemas.microsoft.com/office/drawing/2014/main" id="{CC3F0DAC-0777-4F0C-88CE-834F361B71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3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7</a:t>
                </a:r>
              </a:p>
            </p:txBody>
          </p:sp>
          <p:sp>
            <p:nvSpPr>
              <p:cNvPr id="290822" name="Rectangle 6">
                <a:extLst>
                  <a:ext uri="{FF2B5EF4-FFF2-40B4-BE49-F238E27FC236}">
                    <a16:creationId xmlns:a16="http://schemas.microsoft.com/office/drawing/2014/main" id="{A9DA9A57-FAC2-4878-B073-DFB78DE89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2" y="1152"/>
                <a:ext cx="261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3</a:t>
                </a:r>
              </a:p>
            </p:txBody>
          </p:sp>
          <p:sp>
            <p:nvSpPr>
              <p:cNvPr id="290823" name="Rectangle 7">
                <a:extLst>
                  <a:ext uri="{FF2B5EF4-FFF2-40B4-BE49-F238E27FC236}">
                    <a16:creationId xmlns:a16="http://schemas.microsoft.com/office/drawing/2014/main" id="{308ED9CD-AD8C-423C-B971-D4A219EDF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2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1</a:t>
                </a:r>
              </a:p>
            </p:txBody>
          </p:sp>
          <p:sp>
            <p:nvSpPr>
              <p:cNvPr id="290824" name="Rectangle 8">
                <a:extLst>
                  <a:ext uri="{FF2B5EF4-FFF2-40B4-BE49-F238E27FC236}">
                    <a16:creationId xmlns:a16="http://schemas.microsoft.com/office/drawing/2014/main" id="{F152280D-9DBD-4C55-8217-E60C2B0A13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2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4</a:t>
                </a:r>
              </a:p>
            </p:txBody>
          </p:sp>
          <p:sp>
            <p:nvSpPr>
              <p:cNvPr id="290825" name="Rectangle 9">
                <a:extLst>
                  <a:ext uri="{FF2B5EF4-FFF2-40B4-BE49-F238E27FC236}">
                    <a16:creationId xmlns:a16="http://schemas.microsoft.com/office/drawing/2014/main" id="{1F5465A4-9F15-46D3-9238-2C6DAC61B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1152"/>
                <a:ext cx="261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6</a:t>
                </a:r>
              </a:p>
            </p:txBody>
          </p:sp>
          <p:sp>
            <p:nvSpPr>
              <p:cNvPr id="290826" name="Rectangle 10">
                <a:extLst>
                  <a:ext uri="{FF2B5EF4-FFF2-40B4-BE49-F238E27FC236}">
                    <a16:creationId xmlns:a16="http://schemas.microsoft.com/office/drawing/2014/main" id="{476B9034-69E6-4E13-9BD2-8E3759D45E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1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2</a:t>
                </a:r>
              </a:p>
            </p:txBody>
          </p:sp>
          <p:sp>
            <p:nvSpPr>
              <p:cNvPr id="290827" name="Rectangle 11">
                <a:extLst>
                  <a:ext uri="{FF2B5EF4-FFF2-40B4-BE49-F238E27FC236}">
                    <a16:creationId xmlns:a16="http://schemas.microsoft.com/office/drawing/2014/main" id="{3FF2D6CB-F87B-426D-A2AF-A6DCB8C32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1152"/>
                <a:ext cx="261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3</a:t>
                </a:r>
              </a:p>
            </p:txBody>
          </p:sp>
          <p:sp>
            <p:nvSpPr>
              <p:cNvPr id="290828" name="Rectangle 12">
                <a:extLst>
                  <a:ext uri="{FF2B5EF4-FFF2-40B4-BE49-F238E27FC236}">
                    <a16:creationId xmlns:a16="http://schemas.microsoft.com/office/drawing/2014/main" id="{90D56937-4F2E-4D0D-ACE5-8BDF3E8F78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5</a:t>
                </a:r>
              </a:p>
            </p:txBody>
          </p:sp>
          <p:sp>
            <p:nvSpPr>
              <p:cNvPr id="290829" name="Line 13">
                <a:extLst>
                  <a:ext uri="{FF2B5EF4-FFF2-40B4-BE49-F238E27FC236}">
                    <a16:creationId xmlns:a16="http://schemas.microsoft.com/office/drawing/2014/main" id="{2E0174FC-9D58-4A8B-A05D-8BE874FA65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30" name="Line 14">
                <a:extLst>
                  <a:ext uri="{FF2B5EF4-FFF2-40B4-BE49-F238E27FC236}">
                    <a16:creationId xmlns:a16="http://schemas.microsoft.com/office/drawing/2014/main" id="{E3F36618-0243-4927-A999-C2B5493090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419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31" name="Line 15">
                <a:extLst>
                  <a:ext uri="{FF2B5EF4-FFF2-40B4-BE49-F238E27FC236}">
                    <a16:creationId xmlns:a16="http://schemas.microsoft.com/office/drawing/2014/main" id="{67B8AE00-A240-4DD1-963E-C5A6901644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32" name="Line 16">
                <a:extLst>
                  <a:ext uri="{FF2B5EF4-FFF2-40B4-BE49-F238E27FC236}">
                    <a16:creationId xmlns:a16="http://schemas.microsoft.com/office/drawing/2014/main" id="{3AB87CA5-FD16-4C69-B765-EFD2C6DA53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0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33" name="Line 17">
                <a:extLst>
                  <a:ext uri="{FF2B5EF4-FFF2-40B4-BE49-F238E27FC236}">
                    <a16:creationId xmlns:a16="http://schemas.microsoft.com/office/drawing/2014/main" id="{2A26AF7D-14C7-4497-87C0-5AADAAF372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34" name="Line 18">
                <a:extLst>
                  <a:ext uri="{FF2B5EF4-FFF2-40B4-BE49-F238E27FC236}">
                    <a16:creationId xmlns:a16="http://schemas.microsoft.com/office/drawing/2014/main" id="{425C4756-44F4-4104-8F67-DD1485A60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6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35" name="Line 19">
                <a:extLst>
                  <a:ext uri="{FF2B5EF4-FFF2-40B4-BE49-F238E27FC236}">
                    <a16:creationId xmlns:a16="http://schemas.microsoft.com/office/drawing/2014/main" id="{F70C0509-F551-4D44-BA41-EB83DF9042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36" name="Line 20">
                <a:extLst>
                  <a:ext uri="{FF2B5EF4-FFF2-40B4-BE49-F238E27FC236}">
                    <a16:creationId xmlns:a16="http://schemas.microsoft.com/office/drawing/2014/main" id="{08FE666A-2E9C-4F00-A537-F64E6143D1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37" name="Line 21">
                <a:extLst>
                  <a:ext uri="{FF2B5EF4-FFF2-40B4-BE49-F238E27FC236}">
                    <a16:creationId xmlns:a16="http://schemas.microsoft.com/office/drawing/2014/main" id="{F5EFBF80-F53D-4086-9FE4-9B52D35AB7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38" name="Line 22">
                <a:extLst>
                  <a:ext uri="{FF2B5EF4-FFF2-40B4-BE49-F238E27FC236}">
                    <a16:creationId xmlns:a16="http://schemas.microsoft.com/office/drawing/2014/main" id="{D3DEF548-E1DE-48A7-A174-18DDA98CDA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3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39" name="Line 23">
                <a:extLst>
                  <a:ext uri="{FF2B5EF4-FFF2-40B4-BE49-F238E27FC236}">
                    <a16:creationId xmlns:a16="http://schemas.microsoft.com/office/drawing/2014/main" id="{4D41AF75-B2BE-4CC5-B7E3-FF90D7CFCB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3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90840" name="Text Box 24">
              <a:extLst>
                <a:ext uri="{FF2B5EF4-FFF2-40B4-BE49-F238E27FC236}">
                  <a16:creationId xmlns:a16="http://schemas.microsoft.com/office/drawing/2014/main" id="{502A1527-286F-434A-8DA8-E0F24A0E75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6" y="1593"/>
              <a:ext cx="1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i</a:t>
              </a:r>
            </a:p>
          </p:txBody>
        </p:sp>
        <p:sp>
          <p:nvSpPr>
            <p:cNvPr id="290841" name="Text Box 25">
              <a:extLst>
                <a:ext uri="{FF2B5EF4-FFF2-40B4-BE49-F238E27FC236}">
                  <a16:creationId xmlns:a16="http://schemas.microsoft.com/office/drawing/2014/main" id="{08244C10-D9FA-458A-936B-03A7DFD3C2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593"/>
              <a:ext cx="1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j</a:t>
              </a:r>
            </a:p>
          </p:txBody>
        </p:sp>
        <p:sp>
          <p:nvSpPr>
            <p:cNvPr id="290842" name="Line 26">
              <a:extLst>
                <a:ext uri="{FF2B5EF4-FFF2-40B4-BE49-F238E27FC236}">
                  <a16:creationId xmlns:a16="http://schemas.microsoft.com/office/drawing/2014/main" id="{769759DF-E9DF-451F-A1C6-1206414EC4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90" y="144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0843" name="Line 27">
              <a:extLst>
                <a:ext uri="{FF2B5EF4-FFF2-40B4-BE49-F238E27FC236}">
                  <a16:creationId xmlns:a16="http://schemas.microsoft.com/office/drawing/2014/main" id="{E5DBB6EF-BC88-4B73-9F0C-EC8D3CCDD5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78" y="144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90844" name="Group 28">
            <a:extLst>
              <a:ext uri="{FF2B5EF4-FFF2-40B4-BE49-F238E27FC236}">
                <a16:creationId xmlns:a16="http://schemas.microsoft.com/office/drawing/2014/main" id="{7B5340BE-CAC9-4509-8263-6EC46FAEEB6F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505200"/>
            <a:ext cx="3306763" cy="1066800"/>
            <a:chOff x="384" y="2208"/>
            <a:chExt cx="2083" cy="672"/>
          </a:xfrm>
        </p:grpSpPr>
        <p:grpSp>
          <p:nvGrpSpPr>
            <p:cNvPr id="290845" name="Group 29">
              <a:extLst>
                <a:ext uri="{FF2B5EF4-FFF2-40B4-BE49-F238E27FC236}">
                  <a16:creationId xmlns:a16="http://schemas.microsoft.com/office/drawing/2014/main" id="{A98F56D7-EE45-4130-8521-1506B9B82C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2208"/>
              <a:ext cx="2083" cy="267"/>
              <a:chOff x="480" y="1152"/>
              <a:chExt cx="2083" cy="267"/>
            </a:xfrm>
          </p:grpSpPr>
          <p:sp>
            <p:nvSpPr>
              <p:cNvPr id="290846" name="Rectangle 30">
                <a:extLst>
                  <a:ext uri="{FF2B5EF4-FFF2-40B4-BE49-F238E27FC236}">
                    <a16:creationId xmlns:a16="http://schemas.microsoft.com/office/drawing/2014/main" id="{5DD2D5C3-8498-4449-8E4B-27C3C70F53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3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7</a:t>
                </a:r>
              </a:p>
            </p:txBody>
          </p:sp>
          <p:sp>
            <p:nvSpPr>
              <p:cNvPr id="290847" name="Rectangle 31">
                <a:extLst>
                  <a:ext uri="{FF2B5EF4-FFF2-40B4-BE49-F238E27FC236}">
                    <a16:creationId xmlns:a16="http://schemas.microsoft.com/office/drawing/2014/main" id="{28B036B9-0AA4-457B-84D9-F1F1C6591D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2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5</a:t>
                </a:r>
              </a:p>
            </p:txBody>
          </p:sp>
          <p:sp>
            <p:nvSpPr>
              <p:cNvPr id="290848" name="Rectangle 32">
                <a:extLst>
                  <a:ext uri="{FF2B5EF4-FFF2-40B4-BE49-F238E27FC236}">
                    <a16:creationId xmlns:a16="http://schemas.microsoft.com/office/drawing/2014/main" id="{C88265E3-7222-42F7-A1A4-99ACEA7CD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2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1</a:t>
                </a:r>
              </a:p>
            </p:txBody>
          </p:sp>
          <p:sp>
            <p:nvSpPr>
              <p:cNvPr id="290849" name="Rectangle 33">
                <a:extLst>
                  <a:ext uri="{FF2B5EF4-FFF2-40B4-BE49-F238E27FC236}">
                    <a16:creationId xmlns:a16="http://schemas.microsoft.com/office/drawing/2014/main" id="{5FAC70F1-8702-4335-9B83-B6066A8D2D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2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4</a:t>
                </a:r>
              </a:p>
            </p:txBody>
          </p:sp>
          <p:sp>
            <p:nvSpPr>
              <p:cNvPr id="290850" name="Rectangle 34">
                <a:extLst>
                  <a:ext uri="{FF2B5EF4-FFF2-40B4-BE49-F238E27FC236}">
                    <a16:creationId xmlns:a16="http://schemas.microsoft.com/office/drawing/2014/main" id="{BF437341-20C8-47F1-A80F-A024BC7F1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1152"/>
                <a:ext cx="261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6</a:t>
                </a:r>
              </a:p>
            </p:txBody>
          </p:sp>
          <p:sp>
            <p:nvSpPr>
              <p:cNvPr id="290851" name="Rectangle 35">
                <a:extLst>
                  <a:ext uri="{FF2B5EF4-FFF2-40B4-BE49-F238E27FC236}">
                    <a16:creationId xmlns:a16="http://schemas.microsoft.com/office/drawing/2014/main" id="{8E63E16C-5288-4673-9093-2E7BB14EC3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1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2</a:t>
                </a:r>
              </a:p>
            </p:txBody>
          </p:sp>
          <p:sp>
            <p:nvSpPr>
              <p:cNvPr id="290852" name="Rectangle 36">
                <a:extLst>
                  <a:ext uri="{FF2B5EF4-FFF2-40B4-BE49-F238E27FC236}">
                    <a16:creationId xmlns:a16="http://schemas.microsoft.com/office/drawing/2014/main" id="{388B61B1-9BCF-4644-BF13-5DF2689347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1152"/>
                <a:ext cx="261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3</a:t>
                </a:r>
              </a:p>
            </p:txBody>
          </p:sp>
          <p:sp>
            <p:nvSpPr>
              <p:cNvPr id="290853" name="Rectangle 37">
                <a:extLst>
                  <a:ext uri="{FF2B5EF4-FFF2-40B4-BE49-F238E27FC236}">
                    <a16:creationId xmlns:a16="http://schemas.microsoft.com/office/drawing/2014/main" id="{82F45E81-A85F-4F00-A640-14D380311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3</a:t>
                </a:r>
              </a:p>
            </p:txBody>
          </p:sp>
          <p:sp>
            <p:nvSpPr>
              <p:cNvPr id="290854" name="Line 38">
                <a:extLst>
                  <a:ext uri="{FF2B5EF4-FFF2-40B4-BE49-F238E27FC236}">
                    <a16:creationId xmlns:a16="http://schemas.microsoft.com/office/drawing/2014/main" id="{13DD3D04-F21C-4939-B857-37A480392F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55" name="Line 39">
                <a:extLst>
                  <a:ext uri="{FF2B5EF4-FFF2-40B4-BE49-F238E27FC236}">
                    <a16:creationId xmlns:a16="http://schemas.microsoft.com/office/drawing/2014/main" id="{4330AEA1-F137-4D11-AA27-571E4045EE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419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56" name="Line 40">
                <a:extLst>
                  <a:ext uri="{FF2B5EF4-FFF2-40B4-BE49-F238E27FC236}">
                    <a16:creationId xmlns:a16="http://schemas.microsoft.com/office/drawing/2014/main" id="{04072A4B-D411-4BB6-AED4-1086163206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57" name="Line 41">
                <a:extLst>
                  <a:ext uri="{FF2B5EF4-FFF2-40B4-BE49-F238E27FC236}">
                    <a16:creationId xmlns:a16="http://schemas.microsoft.com/office/drawing/2014/main" id="{3F870D0F-67DA-4C9F-B19F-83BBBB1DC3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0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58" name="Line 42">
                <a:extLst>
                  <a:ext uri="{FF2B5EF4-FFF2-40B4-BE49-F238E27FC236}">
                    <a16:creationId xmlns:a16="http://schemas.microsoft.com/office/drawing/2014/main" id="{DE4BDC96-0D0F-4748-AD82-F51EA483D2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59" name="Line 43">
                <a:extLst>
                  <a:ext uri="{FF2B5EF4-FFF2-40B4-BE49-F238E27FC236}">
                    <a16:creationId xmlns:a16="http://schemas.microsoft.com/office/drawing/2014/main" id="{80587392-F967-4434-A6B2-0C037736FB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6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60" name="Line 44">
                <a:extLst>
                  <a:ext uri="{FF2B5EF4-FFF2-40B4-BE49-F238E27FC236}">
                    <a16:creationId xmlns:a16="http://schemas.microsoft.com/office/drawing/2014/main" id="{8BD44296-4BCF-4DBD-B495-2857CBD82B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61" name="Line 45">
                <a:extLst>
                  <a:ext uri="{FF2B5EF4-FFF2-40B4-BE49-F238E27FC236}">
                    <a16:creationId xmlns:a16="http://schemas.microsoft.com/office/drawing/2014/main" id="{B520ED0E-CC39-40EB-9287-29A8228A70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62" name="Line 46">
                <a:extLst>
                  <a:ext uri="{FF2B5EF4-FFF2-40B4-BE49-F238E27FC236}">
                    <a16:creationId xmlns:a16="http://schemas.microsoft.com/office/drawing/2014/main" id="{13F545DC-5EA9-4C4D-A815-D165BFEAE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63" name="Line 47">
                <a:extLst>
                  <a:ext uri="{FF2B5EF4-FFF2-40B4-BE49-F238E27FC236}">
                    <a16:creationId xmlns:a16="http://schemas.microsoft.com/office/drawing/2014/main" id="{D9530FFB-ABDA-4909-9EEF-F47C24655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3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64" name="Line 48">
                <a:extLst>
                  <a:ext uri="{FF2B5EF4-FFF2-40B4-BE49-F238E27FC236}">
                    <a16:creationId xmlns:a16="http://schemas.microsoft.com/office/drawing/2014/main" id="{34045D69-B904-422C-93BB-F84D954977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3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90865" name="Text Box 49">
              <a:extLst>
                <a:ext uri="{FF2B5EF4-FFF2-40B4-BE49-F238E27FC236}">
                  <a16:creationId xmlns:a16="http://schemas.microsoft.com/office/drawing/2014/main" id="{47F40B72-7629-4B55-90B8-8C2FF9A102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" y="2649"/>
              <a:ext cx="1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i</a:t>
              </a:r>
            </a:p>
          </p:txBody>
        </p:sp>
        <p:sp>
          <p:nvSpPr>
            <p:cNvPr id="290866" name="Text Box 50">
              <a:extLst>
                <a:ext uri="{FF2B5EF4-FFF2-40B4-BE49-F238E27FC236}">
                  <a16:creationId xmlns:a16="http://schemas.microsoft.com/office/drawing/2014/main" id="{50F33A28-47AB-4B39-8149-2BA71F038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649"/>
              <a:ext cx="1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j</a:t>
              </a:r>
            </a:p>
          </p:txBody>
        </p:sp>
        <p:sp>
          <p:nvSpPr>
            <p:cNvPr id="290867" name="Line 51">
              <a:extLst>
                <a:ext uri="{FF2B5EF4-FFF2-40B4-BE49-F238E27FC236}">
                  <a16:creationId xmlns:a16="http://schemas.microsoft.com/office/drawing/2014/main" id="{984EFE91-279B-4FD8-BE08-001ACA574C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2" y="250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0868" name="Line 52">
              <a:extLst>
                <a:ext uri="{FF2B5EF4-FFF2-40B4-BE49-F238E27FC236}">
                  <a16:creationId xmlns:a16="http://schemas.microsoft.com/office/drawing/2014/main" id="{A2EB0C93-7A8B-4826-9159-3BC1E3853A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90" y="250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90869" name="Group 53">
            <a:extLst>
              <a:ext uri="{FF2B5EF4-FFF2-40B4-BE49-F238E27FC236}">
                <a16:creationId xmlns:a16="http://schemas.microsoft.com/office/drawing/2014/main" id="{370057F0-ED60-4F02-B49B-5580B8AE7932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3505200"/>
            <a:ext cx="3306763" cy="1066800"/>
            <a:chOff x="3072" y="2208"/>
            <a:chExt cx="2083" cy="672"/>
          </a:xfrm>
        </p:grpSpPr>
        <p:grpSp>
          <p:nvGrpSpPr>
            <p:cNvPr id="290870" name="Group 54">
              <a:extLst>
                <a:ext uri="{FF2B5EF4-FFF2-40B4-BE49-F238E27FC236}">
                  <a16:creationId xmlns:a16="http://schemas.microsoft.com/office/drawing/2014/main" id="{37FAC4BC-BA13-4E7F-AB9B-003D2EF5F7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2208"/>
              <a:ext cx="2083" cy="267"/>
              <a:chOff x="480" y="1152"/>
              <a:chExt cx="2083" cy="267"/>
            </a:xfrm>
          </p:grpSpPr>
          <p:sp>
            <p:nvSpPr>
              <p:cNvPr id="290871" name="Rectangle 55">
                <a:extLst>
                  <a:ext uri="{FF2B5EF4-FFF2-40B4-BE49-F238E27FC236}">
                    <a16:creationId xmlns:a16="http://schemas.microsoft.com/office/drawing/2014/main" id="{946698A1-1173-436D-B1BF-4B7DA9E551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3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7</a:t>
                </a:r>
              </a:p>
            </p:txBody>
          </p:sp>
          <p:sp>
            <p:nvSpPr>
              <p:cNvPr id="290872" name="Rectangle 56">
                <a:extLst>
                  <a:ext uri="{FF2B5EF4-FFF2-40B4-BE49-F238E27FC236}">
                    <a16:creationId xmlns:a16="http://schemas.microsoft.com/office/drawing/2014/main" id="{B9240C67-DA4A-46C9-A8FD-C37FD72A21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2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5</a:t>
                </a:r>
              </a:p>
            </p:txBody>
          </p:sp>
          <p:sp>
            <p:nvSpPr>
              <p:cNvPr id="290873" name="Rectangle 57">
                <a:extLst>
                  <a:ext uri="{FF2B5EF4-FFF2-40B4-BE49-F238E27FC236}">
                    <a16:creationId xmlns:a16="http://schemas.microsoft.com/office/drawing/2014/main" id="{55CBB5D6-5266-4011-B2FC-521ED4DF5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2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1</a:t>
                </a:r>
              </a:p>
            </p:txBody>
          </p:sp>
          <p:sp>
            <p:nvSpPr>
              <p:cNvPr id="290874" name="Rectangle 58">
                <a:extLst>
                  <a:ext uri="{FF2B5EF4-FFF2-40B4-BE49-F238E27FC236}">
                    <a16:creationId xmlns:a16="http://schemas.microsoft.com/office/drawing/2014/main" id="{14F87B54-8F96-4327-9E6E-F1D36297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2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4</a:t>
                </a:r>
              </a:p>
            </p:txBody>
          </p:sp>
          <p:sp>
            <p:nvSpPr>
              <p:cNvPr id="290875" name="Rectangle 59">
                <a:extLst>
                  <a:ext uri="{FF2B5EF4-FFF2-40B4-BE49-F238E27FC236}">
                    <a16:creationId xmlns:a16="http://schemas.microsoft.com/office/drawing/2014/main" id="{D5563840-8FA5-475A-A234-FF99C979E2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1152"/>
                <a:ext cx="261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6</a:t>
                </a:r>
              </a:p>
            </p:txBody>
          </p:sp>
          <p:sp>
            <p:nvSpPr>
              <p:cNvPr id="290876" name="Rectangle 60">
                <a:extLst>
                  <a:ext uri="{FF2B5EF4-FFF2-40B4-BE49-F238E27FC236}">
                    <a16:creationId xmlns:a16="http://schemas.microsoft.com/office/drawing/2014/main" id="{E8335CDF-4D47-4AD7-8317-12BAE88F5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1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2</a:t>
                </a:r>
              </a:p>
            </p:txBody>
          </p:sp>
          <p:sp>
            <p:nvSpPr>
              <p:cNvPr id="290877" name="Rectangle 61">
                <a:extLst>
                  <a:ext uri="{FF2B5EF4-FFF2-40B4-BE49-F238E27FC236}">
                    <a16:creationId xmlns:a16="http://schemas.microsoft.com/office/drawing/2014/main" id="{50577A36-CBAA-489E-BC20-AEA65C5C9F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3</a:t>
                </a:r>
              </a:p>
            </p:txBody>
          </p:sp>
          <p:sp>
            <p:nvSpPr>
              <p:cNvPr id="290878" name="Rectangle 62">
                <a:extLst>
                  <a:ext uri="{FF2B5EF4-FFF2-40B4-BE49-F238E27FC236}">
                    <a16:creationId xmlns:a16="http://schemas.microsoft.com/office/drawing/2014/main" id="{472824E9-DA51-46D0-8107-0F984F515E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3</a:t>
                </a:r>
              </a:p>
            </p:txBody>
          </p:sp>
          <p:sp>
            <p:nvSpPr>
              <p:cNvPr id="290879" name="Line 63">
                <a:extLst>
                  <a:ext uri="{FF2B5EF4-FFF2-40B4-BE49-F238E27FC236}">
                    <a16:creationId xmlns:a16="http://schemas.microsoft.com/office/drawing/2014/main" id="{24F62B93-86F7-4E11-8215-4F5BDB8959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80" name="Line 64">
                <a:extLst>
                  <a:ext uri="{FF2B5EF4-FFF2-40B4-BE49-F238E27FC236}">
                    <a16:creationId xmlns:a16="http://schemas.microsoft.com/office/drawing/2014/main" id="{38CAA33C-5780-4FBB-BEC3-7F6CD5B517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419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81" name="Line 65">
                <a:extLst>
                  <a:ext uri="{FF2B5EF4-FFF2-40B4-BE49-F238E27FC236}">
                    <a16:creationId xmlns:a16="http://schemas.microsoft.com/office/drawing/2014/main" id="{A5738ABE-202B-44B3-9789-7FAD40E849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82" name="Line 66">
                <a:extLst>
                  <a:ext uri="{FF2B5EF4-FFF2-40B4-BE49-F238E27FC236}">
                    <a16:creationId xmlns:a16="http://schemas.microsoft.com/office/drawing/2014/main" id="{BF00BE35-C496-4925-85C7-D42AAB900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0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83" name="Line 67">
                <a:extLst>
                  <a:ext uri="{FF2B5EF4-FFF2-40B4-BE49-F238E27FC236}">
                    <a16:creationId xmlns:a16="http://schemas.microsoft.com/office/drawing/2014/main" id="{381C2BA4-D2A0-4873-89C6-FE0D8EA3F0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84" name="Line 68">
                <a:extLst>
                  <a:ext uri="{FF2B5EF4-FFF2-40B4-BE49-F238E27FC236}">
                    <a16:creationId xmlns:a16="http://schemas.microsoft.com/office/drawing/2014/main" id="{2EE62114-C505-4AA2-BC8E-4D2322E417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6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85" name="Line 69">
                <a:extLst>
                  <a:ext uri="{FF2B5EF4-FFF2-40B4-BE49-F238E27FC236}">
                    <a16:creationId xmlns:a16="http://schemas.microsoft.com/office/drawing/2014/main" id="{CD4638A2-9262-47CD-BE71-6118450FF1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86" name="Line 70">
                <a:extLst>
                  <a:ext uri="{FF2B5EF4-FFF2-40B4-BE49-F238E27FC236}">
                    <a16:creationId xmlns:a16="http://schemas.microsoft.com/office/drawing/2014/main" id="{F489F56C-4B21-458D-8899-3E225F0026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87" name="Line 71">
                <a:extLst>
                  <a:ext uri="{FF2B5EF4-FFF2-40B4-BE49-F238E27FC236}">
                    <a16:creationId xmlns:a16="http://schemas.microsoft.com/office/drawing/2014/main" id="{0A38FB57-0958-4EE8-BE75-94978649FD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88" name="Line 72">
                <a:extLst>
                  <a:ext uri="{FF2B5EF4-FFF2-40B4-BE49-F238E27FC236}">
                    <a16:creationId xmlns:a16="http://schemas.microsoft.com/office/drawing/2014/main" id="{8456B639-2780-4AD3-9EB1-F05F85CE76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3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89" name="Line 73">
                <a:extLst>
                  <a:ext uri="{FF2B5EF4-FFF2-40B4-BE49-F238E27FC236}">
                    <a16:creationId xmlns:a16="http://schemas.microsoft.com/office/drawing/2014/main" id="{80544002-5976-4D79-8577-F010BD9216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3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90890" name="Text Box 74">
              <a:extLst>
                <a:ext uri="{FF2B5EF4-FFF2-40B4-BE49-F238E27FC236}">
                  <a16:creationId xmlns:a16="http://schemas.microsoft.com/office/drawing/2014/main" id="{0AD29674-D99E-43A7-9CAE-5FB6FA131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649"/>
              <a:ext cx="1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i</a:t>
              </a:r>
            </a:p>
          </p:txBody>
        </p:sp>
        <p:sp>
          <p:nvSpPr>
            <p:cNvPr id="290891" name="Text Box 75">
              <a:extLst>
                <a:ext uri="{FF2B5EF4-FFF2-40B4-BE49-F238E27FC236}">
                  <a16:creationId xmlns:a16="http://schemas.microsoft.com/office/drawing/2014/main" id="{40F48C6F-B11F-41C1-B8E5-BFED5A175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2649"/>
              <a:ext cx="1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j</a:t>
              </a:r>
            </a:p>
          </p:txBody>
        </p:sp>
        <p:sp>
          <p:nvSpPr>
            <p:cNvPr id="290892" name="Line 76">
              <a:extLst>
                <a:ext uri="{FF2B5EF4-FFF2-40B4-BE49-F238E27FC236}">
                  <a16:creationId xmlns:a16="http://schemas.microsoft.com/office/drawing/2014/main" id="{001C114B-CCDB-4692-8EC6-B94B99240B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2" y="250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0893" name="Line 77">
              <a:extLst>
                <a:ext uri="{FF2B5EF4-FFF2-40B4-BE49-F238E27FC236}">
                  <a16:creationId xmlns:a16="http://schemas.microsoft.com/office/drawing/2014/main" id="{32B1DBBB-5399-4568-809B-301856DCBD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0" y="250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90894" name="Group 78">
            <a:extLst>
              <a:ext uri="{FF2B5EF4-FFF2-40B4-BE49-F238E27FC236}">
                <a16:creationId xmlns:a16="http://schemas.microsoft.com/office/drawing/2014/main" id="{3825A100-13E4-4C45-AC00-4E35FE544A97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5257800"/>
            <a:ext cx="3306763" cy="1066800"/>
            <a:chOff x="384" y="3312"/>
            <a:chExt cx="2083" cy="672"/>
          </a:xfrm>
        </p:grpSpPr>
        <p:grpSp>
          <p:nvGrpSpPr>
            <p:cNvPr id="290895" name="Group 79">
              <a:extLst>
                <a:ext uri="{FF2B5EF4-FFF2-40B4-BE49-F238E27FC236}">
                  <a16:creationId xmlns:a16="http://schemas.microsoft.com/office/drawing/2014/main" id="{79E6967A-461B-4782-B6C4-EDE3F0D0A8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3312"/>
              <a:ext cx="2083" cy="267"/>
              <a:chOff x="480" y="1152"/>
              <a:chExt cx="2083" cy="267"/>
            </a:xfrm>
          </p:grpSpPr>
          <p:sp>
            <p:nvSpPr>
              <p:cNvPr id="290896" name="Rectangle 80">
                <a:extLst>
                  <a:ext uri="{FF2B5EF4-FFF2-40B4-BE49-F238E27FC236}">
                    <a16:creationId xmlns:a16="http://schemas.microsoft.com/office/drawing/2014/main" id="{7B548765-DAA4-43E7-A72C-895CF6DB7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3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7</a:t>
                </a:r>
              </a:p>
            </p:txBody>
          </p:sp>
          <p:sp>
            <p:nvSpPr>
              <p:cNvPr id="290897" name="Rectangle 81">
                <a:extLst>
                  <a:ext uri="{FF2B5EF4-FFF2-40B4-BE49-F238E27FC236}">
                    <a16:creationId xmlns:a16="http://schemas.microsoft.com/office/drawing/2014/main" id="{6FB4E820-1000-41A1-B31A-4ADC7ECF3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2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5</a:t>
                </a:r>
              </a:p>
            </p:txBody>
          </p:sp>
          <p:sp>
            <p:nvSpPr>
              <p:cNvPr id="290898" name="Rectangle 82">
                <a:extLst>
                  <a:ext uri="{FF2B5EF4-FFF2-40B4-BE49-F238E27FC236}">
                    <a16:creationId xmlns:a16="http://schemas.microsoft.com/office/drawing/2014/main" id="{447E6D7B-A59A-451A-8401-3AF48FA0CE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2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6</a:t>
                </a:r>
              </a:p>
            </p:txBody>
          </p:sp>
          <p:sp>
            <p:nvSpPr>
              <p:cNvPr id="290899" name="Rectangle 83">
                <a:extLst>
                  <a:ext uri="{FF2B5EF4-FFF2-40B4-BE49-F238E27FC236}">
                    <a16:creationId xmlns:a16="http://schemas.microsoft.com/office/drawing/2014/main" id="{E2A92BCC-CCF7-46F9-9B35-42F1E19FE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2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4</a:t>
                </a:r>
              </a:p>
            </p:txBody>
          </p:sp>
          <p:sp>
            <p:nvSpPr>
              <p:cNvPr id="290900" name="Rectangle 84">
                <a:extLst>
                  <a:ext uri="{FF2B5EF4-FFF2-40B4-BE49-F238E27FC236}">
                    <a16:creationId xmlns:a16="http://schemas.microsoft.com/office/drawing/2014/main" id="{2860AEEE-9719-4DD2-9745-51A14840D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1</a:t>
                </a:r>
              </a:p>
            </p:txBody>
          </p:sp>
          <p:sp>
            <p:nvSpPr>
              <p:cNvPr id="290901" name="Rectangle 85">
                <a:extLst>
                  <a:ext uri="{FF2B5EF4-FFF2-40B4-BE49-F238E27FC236}">
                    <a16:creationId xmlns:a16="http://schemas.microsoft.com/office/drawing/2014/main" id="{45A06250-6A1E-4CE2-89BB-A9AC97BA4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1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2</a:t>
                </a:r>
              </a:p>
            </p:txBody>
          </p:sp>
          <p:sp>
            <p:nvSpPr>
              <p:cNvPr id="290902" name="Rectangle 86">
                <a:extLst>
                  <a:ext uri="{FF2B5EF4-FFF2-40B4-BE49-F238E27FC236}">
                    <a16:creationId xmlns:a16="http://schemas.microsoft.com/office/drawing/2014/main" id="{FE6DD91B-0081-42A9-94FA-B262A493F2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3</a:t>
                </a:r>
              </a:p>
            </p:txBody>
          </p:sp>
          <p:sp>
            <p:nvSpPr>
              <p:cNvPr id="290903" name="Rectangle 87">
                <a:extLst>
                  <a:ext uri="{FF2B5EF4-FFF2-40B4-BE49-F238E27FC236}">
                    <a16:creationId xmlns:a16="http://schemas.microsoft.com/office/drawing/2014/main" id="{D6E966C1-7A68-49D9-953D-C9037747B6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3</a:t>
                </a:r>
              </a:p>
            </p:txBody>
          </p:sp>
          <p:sp>
            <p:nvSpPr>
              <p:cNvPr id="290904" name="Line 88">
                <a:extLst>
                  <a:ext uri="{FF2B5EF4-FFF2-40B4-BE49-F238E27FC236}">
                    <a16:creationId xmlns:a16="http://schemas.microsoft.com/office/drawing/2014/main" id="{4E31EFEF-EC0F-49BE-9C59-2CF67734BD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05" name="Line 89">
                <a:extLst>
                  <a:ext uri="{FF2B5EF4-FFF2-40B4-BE49-F238E27FC236}">
                    <a16:creationId xmlns:a16="http://schemas.microsoft.com/office/drawing/2014/main" id="{8091ED98-15B5-4DEE-98FB-19D70E2ADF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419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06" name="Line 90">
                <a:extLst>
                  <a:ext uri="{FF2B5EF4-FFF2-40B4-BE49-F238E27FC236}">
                    <a16:creationId xmlns:a16="http://schemas.microsoft.com/office/drawing/2014/main" id="{A9E40CEE-F2E4-4953-85BF-6D053B982B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07" name="Line 91">
                <a:extLst>
                  <a:ext uri="{FF2B5EF4-FFF2-40B4-BE49-F238E27FC236}">
                    <a16:creationId xmlns:a16="http://schemas.microsoft.com/office/drawing/2014/main" id="{1E8CF53A-C6A2-47BC-835C-727A295A4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0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08" name="Line 92">
                <a:extLst>
                  <a:ext uri="{FF2B5EF4-FFF2-40B4-BE49-F238E27FC236}">
                    <a16:creationId xmlns:a16="http://schemas.microsoft.com/office/drawing/2014/main" id="{46B79F42-49E1-4F5D-9AF9-A682F68966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09" name="Line 93">
                <a:extLst>
                  <a:ext uri="{FF2B5EF4-FFF2-40B4-BE49-F238E27FC236}">
                    <a16:creationId xmlns:a16="http://schemas.microsoft.com/office/drawing/2014/main" id="{506F315F-0804-4199-8651-B656C841A9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6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10" name="Line 94">
                <a:extLst>
                  <a:ext uri="{FF2B5EF4-FFF2-40B4-BE49-F238E27FC236}">
                    <a16:creationId xmlns:a16="http://schemas.microsoft.com/office/drawing/2014/main" id="{D662D6D6-523E-419B-A36A-406F16892E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11" name="Line 95">
                <a:extLst>
                  <a:ext uri="{FF2B5EF4-FFF2-40B4-BE49-F238E27FC236}">
                    <a16:creationId xmlns:a16="http://schemas.microsoft.com/office/drawing/2014/main" id="{07F61D88-3A7E-415D-A275-1665C5370E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12" name="Line 96">
                <a:extLst>
                  <a:ext uri="{FF2B5EF4-FFF2-40B4-BE49-F238E27FC236}">
                    <a16:creationId xmlns:a16="http://schemas.microsoft.com/office/drawing/2014/main" id="{39017AEA-D0EC-42E7-BAE3-420866792E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13" name="Line 97">
                <a:extLst>
                  <a:ext uri="{FF2B5EF4-FFF2-40B4-BE49-F238E27FC236}">
                    <a16:creationId xmlns:a16="http://schemas.microsoft.com/office/drawing/2014/main" id="{0B1E9857-6FDC-4E2B-9710-9FC6654835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3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14" name="Line 98">
                <a:extLst>
                  <a:ext uri="{FF2B5EF4-FFF2-40B4-BE49-F238E27FC236}">
                    <a16:creationId xmlns:a16="http://schemas.microsoft.com/office/drawing/2014/main" id="{36FB9B7A-77C4-4C23-AA5F-7773B68697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3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90915" name="Text Box 99">
              <a:extLst>
                <a:ext uri="{FF2B5EF4-FFF2-40B4-BE49-F238E27FC236}">
                  <a16:creationId xmlns:a16="http://schemas.microsoft.com/office/drawing/2014/main" id="{0B7FAE11-20B2-4BE3-AEF9-0E68D3C69C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753"/>
              <a:ext cx="1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i</a:t>
              </a:r>
            </a:p>
          </p:txBody>
        </p:sp>
        <p:sp>
          <p:nvSpPr>
            <p:cNvPr id="290916" name="Text Box 100">
              <a:extLst>
                <a:ext uri="{FF2B5EF4-FFF2-40B4-BE49-F238E27FC236}">
                  <a16:creationId xmlns:a16="http://schemas.microsoft.com/office/drawing/2014/main" id="{8559B3FF-3487-4BDE-A96E-1DCE24FF35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753"/>
              <a:ext cx="1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j</a:t>
              </a:r>
            </a:p>
          </p:txBody>
        </p:sp>
        <p:sp>
          <p:nvSpPr>
            <p:cNvPr id="290917" name="Line 101">
              <a:extLst>
                <a:ext uri="{FF2B5EF4-FFF2-40B4-BE49-F238E27FC236}">
                  <a16:creationId xmlns:a16="http://schemas.microsoft.com/office/drawing/2014/main" id="{B1A45CBC-0D58-44E8-B9D0-5775FE2FC2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4" y="36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0918" name="Line 102">
              <a:extLst>
                <a:ext uri="{FF2B5EF4-FFF2-40B4-BE49-F238E27FC236}">
                  <a16:creationId xmlns:a16="http://schemas.microsoft.com/office/drawing/2014/main" id="{21CB0238-201D-4402-9A10-2D73BAB598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02" y="36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90919" name="Group 103">
            <a:extLst>
              <a:ext uri="{FF2B5EF4-FFF2-40B4-BE49-F238E27FC236}">
                <a16:creationId xmlns:a16="http://schemas.microsoft.com/office/drawing/2014/main" id="{7AF58194-5794-41E2-96E9-9385ED4165B3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143000"/>
            <a:ext cx="3886200" cy="1752600"/>
            <a:chOff x="192" y="720"/>
            <a:chExt cx="2448" cy="1104"/>
          </a:xfrm>
        </p:grpSpPr>
        <p:grpSp>
          <p:nvGrpSpPr>
            <p:cNvPr id="290920" name="Group 104">
              <a:extLst>
                <a:ext uri="{FF2B5EF4-FFF2-40B4-BE49-F238E27FC236}">
                  <a16:creationId xmlns:a16="http://schemas.microsoft.com/office/drawing/2014/main" id="{1784E8DA-E7F8-42F8-A4A8-4B403C0AA1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1152"/>
              <a:ext cx="2083" cy="267"/>
              <a:chOff x="480" y="1152"/>
              <a:chExt cx="2083" cy="267"/>
            </a:xfrm>
          </p:grpSpPr>
          <p:sp>
            <p:nvSpPr>
              <p:cNvPr id="290921" name="Rectangle 105">
                <a:extLst>
                  <a:ext uri="{FF2B5EF4-FFF2-40B4-BE49-F238E27FC236}">
                    <a16:creationId xmlns:a16="http://schemas.microsoft.com/office/drawing/2014/main" id="{31A7685B-707C-4C0E-A224-43260C94ED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3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7</a:t>
                </a:r>
              </a:p>
            </p:txBody>
          </p:sp>
          <p:sp>
            <p:nvSpPr>
              <p:cNvPr id="290922" name="Rectangle 106">
                <a:extLst>
                  <a:ext uri="{FF2B5EF4-FFF2-40B4-BE49-F238E27FC236}">
                    <a16:creationId xmlns:a16="http://schemas.microsoft.com/office/drawing/2014/main" id="{301D14A8-A4E0-41CC-9A51-536416291C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2" y="1152"/>
                <a:ext cx="261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3</a:t>
                </a:r>
              </a:p>
            </p:txBody>
          </p:sp>
          <p:sp>
            <p:nvSpPr>
              <p:cNvPr id="290923" name="Rectangle 107">
                <a:extLst>
                  <a:ext uri="{FF2B5EF4-FFF2-40B4-BE49-F238E27FC236}">
                    <a16:creationId xmlns:a16="http://schemas.microsoft.com/office/drawing/2014/main" id="{325DE894-8E17-4B30-B989-E70430B163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2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1</a:t>
                </a:r>
              </a:p>
            </p:txBody>
          </p:sp>
          <p:sp>
            <p:nvSpPr>
              <p:cNvPr id="290924" name="Rectangle 108">
                <a:extLst>
                  <a:ext uri="{FF2B5EF4-FFF2-40B4-BE49-F238E27FC236}">
                    <a16:creationId xmlns:a16="http://schemas.microsoft.com/office/drawing/2014/main" id="{017C3E39-923C-4DD0-87D8-6493BBDC6A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2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4</a:t>
                </a:r>
              </a:p>
            </p:txBody>
          </p:sp>
          <p:sp>
            <p:nvSpPr>
              <p:cNvPr id="290925" name="Rectangle 109">
                <a:extLst>
                  <a:ext uri="{FF2B5EF4-FFF2-40B4-BE49-F238E27FC236}">
                    <a16:creationId xmlns:a16="http://schemas.microsoft.com/office/drawing/2014/main" id="{ABEF8896-1C31-4504-9D44-9CF221D33D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1152"/>
                <a:ext cx="261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6</a:t>
                </a:r>
              </a:p>
            </p:txBody>
          </p:sp>
          <p:sp>
            <p:nvSpPr>
              <p:cNvPr id="290926" name="Rectangle 110">
                <a:extLst>
                  <a:ext uri="{FF2B5EF4-FFF2-40B4-BE49-F238E27FC236}">
                    <a16:creationId xmlns:a16="http://schemas.microsoft.com/office/drawing/2014/main" id="{08148F22-64E1-4FE7-9B9C-4B5CEFA53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1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2</a:t>
                </a:r>
              </a:p>
            </p:txBody>
          </p:sp>
          <p:sp>
            <p:nvSpPr>
              <p:cNvPr id="290927" name="Rectangle 111">
                <a:extLst>
                  <a:ext uri="{FF2B5EF4-FFF2-40B4-BE49-F238E27FC236}">
                    <a16:creationId xmlns:a16="http://schemas.microsoft.com/office/drawing/2014/main" id="{8EC8AFBB-5CA4-4EAA-A105-23EBCF3278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1152"/>
                <a:ext cx="261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3</a:t>
                </a:r>
              </a:p>
            </p:txBody>
          </p:sp>
          <p:sp>
            <p:nvSpPr>
              <p:cNvPr id="290928" name="Rectangle 112">
                <a:extLst>
                  <a:ext uri="{FF2B5EF4-FFF2-40B4-BE49-F238E27FC236}">
                    <a16:creationId xmlns:a16="http://schemas.microsoft.com/office/drawing/2014/main" id="{FF1B4E39-FBF1-405C-B149-9A159E1702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5</a:t>
                </a:r>
              </a:p>
            </p:txBody>
          </p:sp>
          <p:sp>
            <p:nvSpPr>
              <p:cNvPr id="290929" name="Line 113">
                <a:extLst>
                  <a:ext uri="{FF2B5EF4-FFF2-40B4-BE49-F238E27FC236}">
                    <a16:creationId xmlns:a16="http://schemas.microsoft.com/office/drawing/2014/main" id="{9929579C-D7D9-46F2-9D8C-ED3186BDAD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30" name="Line 114">
                <a:extLst>
                  <a:ext uri="{FF2B5EF4-FFF2-40B4-BE49-F238E27FC236}">
                    <a16:creationId xmlns:a16="http://schemas.microsoft.com/office/drawing/2014/main" id="{5A528F7A-C844-479E-B793-3FADAC2318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419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31" name="Line 115">
                <a:extLst>
                  <a:ext uri="{FF2B5EF4-FFF2-40B4-BE49-F238E27FC236}">
                    <a16:creationId xmlns:a16="http://schemas.microsoft.com/office/drawing/2014/main" id="{CD035C6B-DFF0-4584-85F0-02292241CB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32" name="Line 116">
                <a:extLst>
                  <a:ext uri="{FF2B5EF4-FFF2-40B4-BE49-F238E27FC236}">
                    <a16:creationId xmlns:a16="http://schemas.microsoft.com/office/drawing/2014/main" id="{DC1106FB-2830-45A5-A7D5-57A3942E4F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0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33" name="Line 117">
                <a:extLst>
                  <a:ext uri="{FF2B5EF4-FFF2-40B4-BE49-F238E27FC236}">
                    <a16:creationId xmlns:a16="http://schemas.microsoft.com/office/drawing/2014/main" id="{DB3410A8-7C96-47D1-AF7F-7618A932F7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34" name="Line 118">
                <a:extLst>
                  <a:ext uri="{FF2B5EF4-FFF2-40B4-BE49-F238E27FC236}">
                    <a16:creationId xmlns:a16="http://schemas.microsoft.com/office/drawing/2014/main" id="{CC08DC6C-E755-423D-8701-3252EC1860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6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35" name="Line 119">
                <a:extLst>
                  <a:ext uri="{FF2B5EF4-FFF2-40B4-BE49-F238E27FC236}">
                    <a16:creationId xmlns:a16="http://schemas.microsoft.com/office/drawing/2014/main" id="{767079E4-F0FE-4446-9B06-DBB0F8449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36" name="Line 120">
                <a:extLst>
                  <a:ext uri="{FF2B5EF4-FFF2-40B4-BE49-F238E27FC236}">
                    <a16:creationId xmlns:a16="http://schemas.microsoft.com/office/drawing/2014/main" id="{3D6EFDF1-35D2-4132-81A3-D6981EE5EB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37" name="Line 121">
                <a:extLst>
                  <a:ext uri="{FF2B5EF4-FFF2-40B4-BE49-F238E27FC236}">
                    <a16:creationId xmlns:a16="http://schemas.microsoft.com/office/drawing/2014/main" id="{0FBBF898-B49C-4B4B-9DE3-57CB4BFECE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38" name="Line 122">
                <a:extLst>
                  <a:ext uri="{FF2B5EF4-FFF2-40B4-BE49-F238E27FC236}">
                    <a16:creationId xmlns:a16="http://schemas.microsoft.com/office/drawing/2014/main" id="{E5D6AB2E-82D0-4A2D-8CAE-BC93DBA699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3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39" name="Line 123">
                <a:extLst>
                  <a:ext uri="{FF2B5EF4-FFF2-40B4-BE49-F238E27FC236}">
                    <a16:creationId xmlns:a16="http://schemas.microsoft.com/office/drawing/2014/main" id="{1569E9B4-57C6-4B53-9EB1-CE8B550336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3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90940" name="Text Box 124">
              <a:extLst>
                <a:ext uri="{FF2B5EF4-FFF2-40B4-BE49-F238E27FC236}">
                  <a16:creationId xmlns:a16="http://schemas.microsoft.com/office/drawing/2014/main" id="{946B2AC7-F2E4-4CC8-9E1A-5026CC1AE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593"/>
              <a:ext cx="1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i</a:t>
              </a:r>
            </a:p>
          </p:txBody>
        </p:sp>
        <p:sp>
          <p:nvSpPr>
            <p:cNvPr id="290941" name="Text Box 125">
              <a:extLst>
                <a:ext uri="{FF2B5EF4-FFF2-40B4-BE49-F238E27FC236}">
                  <a16:creationId xmlns:a16="http://schemas.microsoft.com/office/drawing/2014/main" id="{274999E4-9F3B-4835-88D3-4D43B4F338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2" y="1593"/>
              <a:ext cx="1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j</a:t>
              </a:r>
            </a:p>
          </p:txBody>
        </p:sp>
        <p:sp>
          <p:nvSpPr>
            <p:cNvPr id="290942" name="Line 126">
              <a:extLst>
                <a:ext uri="{FF2B5EF4-FFF2-40B4-BE49-F238E27FC236}">
                  <a16:creationId xmlns:a16="http://schemas.microsoft.com/office/drawing/2014/main" id="{E7E2098C-8D7A-4F62-BC84-A59E904DF5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6" y="144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0943" name="Line 127">
              <a:extLst>
                <a:ext uri="{FF2B5EF4-FFF2-40B4-BE49-F238E27FC236}">
                  <a16:creationId xmlns:a16="http://schemas.microsoft.com/office/drawing/2014/main" id="{4EF6220A-4DAD-4559-AD9E-EB014116E4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66" y="144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0944" name="AutoShape 128">
              <a:extLst>
                <a:ext uri="{FF2B5EF4-FFF2-40B4-BE49-F238E27FC236}">
                  <a16:creationId xmlns:a16="http://schemas.microsoft.com/office/drawing/2014/main" id="{06C6BF63-7214-4EBB-96C4-670B5692B1B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368" y="-24"/>
              <a:ext cx="96" cy="2064"/>
            </a:xfrm>
            <a:prstGeom prst="leftBrace">
              <a:avLst>
                <a:gd name="adj1" fmla="val 179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0945" name="Text Box 129">
              <a:extLst>
                <a:ext uri="{FF2B5EF4-FFF2-40B4-BE49-F238E27FC236}">
                  <a16:creationId xmlns:a16="http://schemas.microsoft.com/office/drawing/2014/main" id="{01C60E73-84AB-4537-AF3C-9A83073AC7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720"/>
              <a:ext cx="5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A[p…r]</a:t>
              </a:r>
            </a:p>
          </p:txBody>
        </p:sp>
      </p:grpSp>
      <p:grpSp>
        <p:nvGrpSpPr>
          <p:cNvPr id="290946" name="Group 130">
            <a:extLst>
              <a:ext uri="{FF2B5EF4-FFF2-40B4-BE49-F238E27FC236}">
                <a16:creationId xmlns:a16="http://schemas.microsoft.com/office/drawing/2014/main" id="{1B50AAE6-E289-4916-9BCE-2156DE59EC80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4572000"/>
            <a:ext cx="3352800" cy="1752600"/>
            <a:chOff x="3072" y="2880"/>
            <a:chExt cx="2112" cy="1104"/>
          </a:xfrm>
        </p:grpSpPr>
        <p:grpSp>
          <p:nvGrpSpPr>
            <p:cNvPr id="290947" name="Group 131">
              <a:extLst>
                <a:ext uri="{FF2B5EF4-FFF2-40B4-BE49-F238E27FC236}">
                  <a16:creationId xmlns:a16="http://schemas.microsoft.com/office/drawing/2014/main" id="{5B07F71F-98D3-4EE0-8558-9C8B64260E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1" y="3312"/>
              <a:ext cx="2083" cy="267"/>
              <a:chOff x="480" y="1152"/>
              <a:chExt cx="2083" cy="267"/>
            </a:xfrm>
          </p:grpSpPr>
          <p:sp>
            <p:nvSpPr>
              <p:cNvPr id="290948" name="Rectangle 132">
                <a:extLst>
                  <a:ext uri="{FF2B5EF4-FFF2-40B4-BE49-F238E27FC236}">
                    <a16:creationId xmlns:a16="http://schemas.microsoft.com/office/drawing/2014/main" id="{6203493B-298D-4E51-A939-3CD39F480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3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7</a:t>
                </a:r>
              </a:p>
            </p:txBody>
          </p:sp>
          <p:sp>
            <p:nvSpPr>
              <p:cNvPr id="290949" name="Rectangle 133">
                <a:extLst>
                  <a:ext uri="{FF2B5EF4-FFF2-40B4-BE49-F238E27FC236}">
                    <a16:creationId xmlns:a16="http://schemas.microsoft.com/office/drawing/2014/main" id="{803D7DEF-B69F-4E2F-9706-11F5350C4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2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5</a:t>
                </a:r>
              </a:p>
            </p:txBody>
          </p:sp>
          <p:sp>
            <p:nvSpPr>
              <p:cNvPr id="290950" name="Rectangle 134">
                <a:extLst>
                  <a:ext uri="{FF2B5EF4-FFF2-40B4-BE49-F238E27FC236}">
                    <a16:creationId xmlns:a16="http://schemas.microsoft.com/office/drawing/2014/main" id="{FDB4966A-8EA6-4C86-A245-B1383C2C06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2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6</a:t>
                </a:r>
              </a:p>
            </p:txBody>
          </p:sp>
          <p:sp>
            <p:nvSpPr>
              <p:cNvPr id="290951" name="Rectangle 135">
                <a:extLst>
                  <a:ext uri="{FF2B5EF4-FFF2-40B4-BE49-F238E27FC236}">
                    <a16:creationId xmlns:a16="http://schemas.microsoft.com/office/drawing/2014/main" id="{5FDB474B-0623-4B55-9D78-D737DCA6E8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2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4</a:t>
                </a:r>
              </a:p>
            </p:txBody>
          </p:sp>
          <p:sp>
            <p:nvSpPr>
              <p:cNvPr id="290952" name="Rectangle 136">
                <a:extLst>
                  <a:ext uri="{FF2B5EF4-FFF2-40B4-BE49-F238E27FC236}">
                    <a16:creationId xmlns:a16="http://schemas.microsoft.com/office/drawing/2014/main" id="{1F5AFD7C-1E67-4D2D-AB82-32E6A0755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1</a:t>
                </a:r>
              </a:p>
            </p:txBody>
          </p:sp>
          <p:sp>
            <p:nvSpPr>
              <p:cNvPr id="290953" name="Rectangle 137">
                <a:extLst>
                  <a:ext uri="{FF2B5EF4-FFF2-40B4-BE49-F238E27FC236}">
                    <a16:creationId xmlns:a16="http://schemas.microsoft.com/office/drawing/2014/main" id="{6D780938-A808-4FDE-9908-C8770401A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1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2</a:t>
                </a:r>
              </a:p>
            </p:txBody>
          </p:sp>
          <p:sp>
            <p:nvSpPr>
              <p:cNvPr id="290954" name="Rectangle 138">
                <a:extLst>
                  <a:ext uri="{FF2B5EF4-FFF2-40B4-BE49-F238E27FC236}">
                    <a16:creationId xmlns:a16="http://schemas.microsoft.com/office/drawing/2014/main" id="{0F1CC1CC-2222-4DB0-B2D8-19489E28E7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3</a:t>
                </a:r>
              </a:p>
            </p:txBody>
          </p:sp>
          <p:sp>
            <p:nvSpPr>
              <p:cNvPr id="290955" name="Rectangle 139">
                <a:extLst>
                  <a:ext uri="{FF2B5EF4-FFF2-40B4-BE49-F238E27FC236}">
                    <a16:creationId xmlns:a16="http://schemas.microsoft.com/office/drawing/2014/main" id="{8DAB72AD-2A90-4929-AEF8-7491A73824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3</a:t>
                </a:r>
              </a:p>
            </p:txBody>
          </p:sp>
          <p:sp>
            <p:nvSpPr>
              <p:cNvPr id="290956" name="Line 140">
                <a:extLst>
                  <a:ext uri="{FF2B5EF4-FFF2-40B4-BE49-F238E27FC236}">
                    <a16:creationId xmlns:a16="http://schemas.microsoft.com/office/drawing/2014/main" id="{690D24B1-E5A1-491D-9B8D-AB92272262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57" name="Line 141">
                <a:extLst>
                  <a:ext uri="{FF2B5EF4-FFF2-40B4-BE49-F238E27FC236}">
                    <a16:creationId xmlns:a16="http://schemas.microsoft.com/office/drawing/2014/main" id="{D041E5A6-C023-4343-A5D1-4588E16DA1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419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58" name="Line 142">
                <a:extLst>
                  <a:ext uri="{FF2B5EF4-FFF2-40B4-BE49-F238E27FC236}">
                    <a16:creationId xmlns:a16="http://schemas.microsoft.com/office/drawing/2014/main" id="{D5DAA407-846D-41E0-BF3C-3B38873712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59" name="Line 143">
                <a:extLst>
                  <a:ext uri="{FF2B5EF4-FFF2-40B4-BE49-F238E27FC236}">
                    <a16:creationId xmlns:a16="http://schemas.microsoft.com/office/drawing/2014/main" id="{6CB0B1F9-5831-4E13-B036-84B54B89FA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0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60" name="Line 144">
                <a:extLst>
                  <a:ext uri="{FF2B5EF4-FFF2-40B4-BE49-F238E27FC236}">
                    <a16:creationId xmlns:a16="http://schemas.microsoft.com/office/drawing/2014/main" id="{19B0190A-9D7C-43FD-9B7C-7BA9E85EE5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61" name="Line 145">
                <a:extLst>
                  <a:ext uri="{FF2B5EF4-FFF2-40B4-BE49-F238E27FC236}">
                    <a16:creationId xmlns:a16="http://schemas.microsoft.com/office/drawing/2014/main" id="{684BDD87-7265-4BE1-B054-C04DE0EDC4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6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62" name="Line 146">
                <a:extLst>
                  <a:ext uri="{FF2B5EF4-FFF2-40B4-BE49-F238E27FC236}">
                    <a16:creationId xmlns:a16="http://schemas.microsoft.com/office/drawing/2014/main" id="{2DB5741C-2905-4686-8260-4875E8EB2D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63" name="Line 147">
                <a:extLst>
                  <a:ext uri="{FF2B5EF4-FFF2-40B4-BE49-F238E27FC236}">
                    <a16:creationId xmlns:a16="http://schemas.microsoft.com/office/drawing/2014/main" id="{A96C4F0F-FB61-40E9-AB51-720E39223E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64" name="Line 148">
                <a:extLst>
                  <a:ext uri="{FF2B5EF4-FFF2-40B4-BE49-F238E27FC236}">
                    <a16:creationId xmlns:a16="http://schemas.microsoft.com/office/drawing/2014/main" id="{DD5B5897-59C5-4A0C-8D94-BB2A6D490F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65" name="Line 149">
                <a:extLst>
                  <a:ext uri="{FF2B5EF4-FFF2-40B4-BE49-F238E27FC236}">
                    <a16:creationId xmlns:a16="http://schemas.microsoft.com/office/drawing/2014/main" id="{A15B0785-20FC-4D89-97B6-9145175E64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3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66" name="Line 150">
                <a:extLst>
                  <a:ext uri="{FF2B5EF4-FFF2-40B4-BE49-F238E27FC236}">
                    <a16:creationId xmlns:a16="http://schemas.microsoft.com/office/drawing/2014/main" id="{4D0F3BBA-5765-4992-87E3-6932156538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3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90967" name="Text Box 151">
              <a:extLst>
                <a:ext uri="{FF2B5EF4-FFF2-40B4-BE49-F238E27FC236}">
                  <a16:creationId xmlns:a16="http://schemas.microsoft.com/office/drawing/2014/main" id="{4BD1D5B4-1ED1-448E-BCB2-1090F2EF32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1" y="3753"/>
              <a:ext cx="1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i</a:t>
              </a:r>
            </a:p>
          </p:txBody>
        </p:sp>
        <p:sp>
          <p:nvSpPr>
            <p:cNvPr id="290968" name="Text Box 152">
              <a:extLst>
                <a:ext uri="{FF2B5EF4-FFF2-40B4-BE49-F238E27FC236}">
                  <a16:creationId xmlns:a16="http://schemas.microsoft.com/office/drawing/2014/main" id="{D4BCCA75-EA48-4D6B-BF1A-BD671A4D76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753"/>
              <a:ext cx="1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j</a:t>
              </a:r>
            </a:p>
          </p:txBody>
        </p:sp>
        <p:sp>
          <p:nvSpPr>
            <p:cNvPr id="290969" name="Line 153">
              <a:extLst>
                <a:ext uri="{FF2B5EF4-FFF2-40B4-BE49-F238E27FC236}">
                  <a16:creationId xmlns:a16="http://schemas.microsoft.com/office/drawing/2014/main" id="{DA6521F7-D5DC-4AD7-A9A8-3E68373D65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05" y="36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0970" name="Line 154">
              <a:extLst>
                <a:ext uri="{FF2B5EF4-FFF2-40B4-BE49-F238E27FC236}">
                  <a16:creationId xmlns:a16="http://schemas.microsoft.com/office/drawing/2014/main" id="{00EA37B4-A9D3-41FB-A65E-126AC28A04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98" y="36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0971" name="AutoShape 155">
              <a:extLst>
                <a:ext uri="{FF2B5EF4-FFF2-40B4-BE49-F238E27FC236}">
                  <a16:creationId xmlns:a16="http://schemas.microsoft.com/office/drawing/2014/main" id="{1640E7F1-5E05-4CEF-A4DF-F69706109FF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672" y="2520"/>
              <a:ext cx="96" cy="1296"/>
            </a:xfrm>
            <a:prstGeom prst="leftBrace">
              <a:avLst>
                <a:gd name="adj1" fmla="val 112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0972" name="AutoShape 156">
              <a:extLst>
                <a:ext uri="{FF2B5EF4-FFF2-40B4-BE49-F238E27FC236}">
                  <a16:creationId xmlns:a16="http://schemas.microsoft.com/office/drawing/2014/main" id="{229E38C8-FD5C-4EA7-910C-288CAA1FE8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752" y="2784"/>
              <a:ext cx="96" cy="768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0973" name="Text Box 157">
              <a:extLst>
                <a:ext uri="{FF2B5EF4-FFF2-40B4-BE49-F238E27FC236}">
                  <a16:creationId xmlns:a16="http://schemas.microsoft.com/office/drawing/2014/main" id="{CB494EEB-228B-45CC-8CB8-3EBEA2BB2E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880"/>
              <a:ext cx="57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A[p…q]</a:t>
              </a:r>
            </a:p>
          </p:txBody>
        </p:sp>
        <p:sp>
          <p:nvSpPr>
            <p:cNvPr id="290974" name="Text Box 158">
              <a:extLst>
                <a:ext uri="{FF2B5EF4-FFF2-40B4-BE49-F238E27FC236}">
                  <a16:creationId xmlns:a16="http://schemas.microsoft.com/office/drawing/2014/main" id="{B446728F-C66B-43C5-B1FD-4EB8451AC4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880"/>
              <a:ext cx="7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A[q+1…r]</a:t>
              </a:r>
            </a:p>
          </p:txBody>
        </p:sp>
      </p:grpSp>
      <p:sp>
        <p:nvSpPr>
          <p:cNvPr id="290975" name="Text Box 159">
            <a:extLst>
              <a:ext uri="{FF2B5EF4-FFF2-40B4-BE49-F238E27FC236}">
                <a16:creationId xmlns:a16="http://schemas.microsoft.com/office/drawing/2014/main" id="{EE46B4B9-A12C-4DC9-A1DD-9838194C1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1225550"/>
            <a:ext cx="1104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pivot x=5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5ED6B866-1548-4C08-A26C-FA2AB04B26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C2C838-C565-4141-AFAE-66043F5103E2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307202" name="Rectangle 2">
            <a:extLst>
              <a:ext uri="{FF2B5EF4-FFF2-40B4-BE49-F238E27FC236}">
                <a16:creationId xmlns:a16="http://schemas.microsoft.com/office/drawing/2014/main" id="{CFCC8A24-C518-4153-AAD0-ED2D833280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pic>
        <p:nvPicPr>
          <p:cNvPr id="307204" name="Picture 4">
            <a:extLst>
              <a:ext uri="{FF2B5EF4-FFF2-40B4-BE49-F238E27FC236}">
                <a16:creationId xmlns:a16="http://schemas.microsoft.com/office/drawing/2014/main" id="{62605111-9461-4974-8B07-33771224FD9F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7763" y="1314450"/>
            <a:ext cx="6388100" cy="5013325"/>
          </a:xfrm>
          <a:noFill/>
          <a:ln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4">
            <a:extLst>
              <a:ext uri="{FF2B5EF4-FFF2-40B4-BE49-F238E27FC236}">
                <a16:creationId xmlns:a16="http://schemas.microsoft.com/office/drawing/2014/main" id="{B7063F70-61A3-4ECC-BFB0-7DB0B6456A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5DDD3D-64F3-476A-AA0A-CD1AEFABC00A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291842" name="Rectangle 2">
            <a:extLst>
              <a:ext uri="{FF2B5EF4-FFF2-40B4-BE49-F238E27FC236}">
                <a16:creationId xmlns:a16="http://schemas.microsoft.com/office/drawing/2014/main" id="{5BBE844D-CFA8-4C97-B409-D29FDD9763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Partitioning the Array</a:t>
            </a:r>
          </a:p>
        </p:txBody>
      </p:sp>
      <p:sp>
        <p:nvSpPr>
          <p:cNvPr id="291843" name="Rectangle 3">
            <a:extLst>
              <a:ext uri="{FF2B5EF4-FFF2-40B4-BE49-F238E27FC236}">
                <a16:creationId xmlns:a16="http://schemas.microsoft.com/office/drawing/2014/main" id="{727B4213-460A-4503-B5F7-82122B554A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338762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altLang="en-US" sz="2400">
                <a:solidFill>
                  <a:srgbClr val="CC0000"/>
                </a:solidFill>
                <a:latin typeface="Monotype Corsiva" panose="03010101010201010101" pitchFamily="66" charset="0"/>
              </a:rPr>
              <a:t>Alg.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chemeClr val="tx1"/>
                </a:solidFill>
              </a:rPr>
              <a:t>PARTITION (A, p, r)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>
                <a:solidFill>
                  <a:schemeClr val="tx1"/>
                </a:solidFill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x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 A[p]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  p – 1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j  r + 1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 b="1">
                <a:solidFill>
                  <a:schemeClr val="tx1"/>
                </a:solidFill>
                <a:sym typeface="Symbol" panose="05050102010706020507" pitchFamily="18" charset="2"/>
              </a:rPr>
              <a:t>while</a:t>
            </a: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 TRUE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           </a:t>
            </a:r>
            <a:r>
              <a:rPr lang="en-US" altLang="en-US" sz="2400" b="1">
                <a:solidFill>
                  <a:schemeClr val="tx1"/>
                </a:solidFill>
                <a:sym typeface="Symbol" panose="05050102010706020507" pitchFamily="18" charset="2"/>
              </a:rPr>
              <a:t>do repeat</a:t>
            </a: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j  j – 1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                   </a:t>
            </a:r>
            <a:r>
              <a:rPr lang="en-US" altLang="en-US" sz="2400" b="1">
                <a:solidFill>
                  <a:schemeClr val="tx1"/>
                </a:solidFill>
                <a:sym typeface="Symbol" panose="05050102010706020507" pitchFamily="18" charset="2"/>
              </a:rPr>
              <a:t>until</a:t>
            </a: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A[j]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≤ x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       </a:t>
            </a:r>
            <a:r>
              <a:rPr lang="en-US" altLang="en-US" sz="2400" b="1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do</a:t>
            </a:r>
            <a:r>
              <a:rPr lang="en-US" altLang="en-US" sz="240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n-US" altLang="en-US" sz="2400" b="1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repeat</a:t>
            </a:r>
            <a:r>
              <a:rPr lang="en-US" altLang="en-US" sz="240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i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 i + 1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                   </a:t>
            </a:r>
            <a:r>
              <a:rPr lang="en-US" altLang="en-US" sz="2400" b="1">
                <a:solidFill>
                  <a:schemeClr val="tx1"/>
                </a:solidFill>
                <a:sym typeface="Symbol" panose="05050102010706020507" pitchFamily="18" charset="2"/>
              </a:rPr>
              <a:t>until</a:t>
            </a: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A[i]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≥ x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        </a:t>
            </a:r>
            <a:r>
              <a:rPr lang="en-US" altLang="en-US" sz="2400" b="1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if</a:t>
            </a:r>
            <a:r>
              <a:rPr lang="en-US" altLang="en-US" sz="240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i &lt; j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               </a:t>
            </a:r>
            <a:r>
              <a:rPr lang="en-US" altLang="en-US" sz="2400" b="1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then</a:t>
            </a:r>
            <a:r>
              <a:rPr lang="en-US" altLang="en-US" sz="240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exchange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A[i]  A[j]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   	       </a:t>
            </a:r>
            <a:r>
              <a:rPr lang="en-US" altLang="en-US" sz="2400" b="1">
                <a:solidFill>
                  <a:schemeClr val="tx1"/>
                </a:solidFill>
                <a:sym typeface="Symbol" panose="05050102010706020507" pitchFamily="18" charset="2"/>
              </a:rPr>
              <a:t>else</a:t>
            </a: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 b="1">
                <a:solidFill>
                  <a:schemeClr val="tx1"/>
                </a:solidFill>
                <a:sym typeface="Symbol" panose="05050102010706020507" pitchFamily="18" charset="2"/>
              </a:rPr>
              <a:t>return</a:t>
            </a: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</a:p>
        </p:txBody>
      </p:sp>
      <p:sp>
        <p:nvSpPr>
          <p:cNvPr id="291844" name="Text Box 4">
            <a:extLst>
              <a:ext uri="{FF2B5EF4-FFF2-40B4-BE49-F238E27FC236}">
                <a16:creationId xmlns:a16="http://schemas.microsoft.com/office/drawing/2014/main" id="{E7172A5E-92E0-4D88-B7A4-C9106833E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4650" y="5638800"/>
            <a:ext cx="2114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Running time: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(n)</a:t>
            </a:r>
          </a:p>
          <a:p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n = r – p + 1</a:t>
            </a:r>
          </a:p>
        </p:txBody>
      </p:sp>
      <p:grpSp>
        <p:nvGrpSpPr>
          <p:cNvPr id="291845" name="Group 5">
            <a:extLst>
              <a:ext uri="{FF2B5EF4-FFF2-40B4-BE49-F238E27FC236}">
                <a16:creationId xmlns:a16="http://schemas.microsoft.com/office/drawing/2014/main" id="{CC277C24-6E53-41AC-9B15-42426F43D070}"/>
              </a:ext>
            </a:extLst>
          </p:cNvPr>
          <p:cNvGrpSpPr>
            <a:grpSpLocks/>
          </p:cNvGrpSpPr>
          <p:nvPr/>
        </p:nvGrpSpPr>
        <p:grpSpPr bwMode="auto">
          <a:xfrm>
            <a:off x="5303838" y="1938338"/>
            <a:ext cx="3306762" cy="423862"/>
            <a:chOff x="480" y="1152"/>
            <a:chExt cx="2083" cy="267"/>
          </a:xfrm>
        </p:grpSpPr>
        <p:sp>
          <p:nvSpPr>
            <p:cNvPr id="291846" name="Rectangle 6">
              <a:extLst>
                <a:ext uri="{FF2B5EF4-FFF2-40B4-BE49-F238E27FC236}">
                  <a16:creationId xmlns:a16="http://schemas.microsoft.com/office/drawing/2014/main" id="{E2E1E67F-3D53-4AAE-96EA-59FBB0201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" y="1152"/>
              <a:ext cx="260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91847" name="Rectangle 7">
              <a:extLst>
                <a:ext uri="{FF2B5EF4-FFF2-40B4-BE49-F238E27FC236}">
                  <a16:creationId xmlns:a16="http://schemas.microsoft.com/office/drawing/2014/main" id="{21CFD090-B624-4223-AD72-29149FBE2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2" y="1152"/>
              <a:ext cx="261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91848" name="Rectangle 8">
              <a:extLst>
                <a:ext uri="{FF2B5EF4-FFF2-40B4-BE49-F238E27FC236}">
                  <a16:creationId xmlns:a16="http://schemas.microsoft.com/office/drawing/2014/main" id="{B1257B68-073B-4352-9FE6-3733020D6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2" y="1152"/>
              <a:ext cx="260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91849" name="Rectangle 9">
              <a:extLst>
                <a:ext uri="{FF2B5EF4-FFF2-40B4-BE49-F238E27FC236}">
                  <a16:creationId xmlns:a16="http://schemas.microsoft.com/office/drawing/2014/main" id="{DA7949D5-A9EE-4623-8D4E-04B6CA3E6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" y="1152"/>
              <a:ext cx="260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91850" name="Rectangle 10">
              <a:extLst>
                <a:ext uri="{FF2B5EF4-FFF2-40B4-BE49-F238E27FC236}">
                  <a16:creationId xmlns:a16="http://schemas.microsoft.com/office/drawing/2014/main" id="{206DAD6B-3116-4577-9CD4-29FBC2DA6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1" y="1152"/>
              <a:ext cx="261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91851" name="Rectangle 11">
              <a:extLst>
                <a:ext uri="{FF2B5EF4-FFF2-40B4-BE49-F238E27FC236}">
                  <a16:creationId xmlns:a16="http://schemas.microsoft.com/office/drawing/2014/main" id="{76E39CE2-3D2B-42B4-A2CC-EB828D4F8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" y="1152"/>
              <a:ext cx="260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91852" name="Rectangle 12">
              <a:extLst>
                <a:ext uri="{FF2B5EF4-FFF2-40B4-BE49-F238E27FC236}">
                  <a16:creationId xmlns:a16="http://schemas.microsoft.com/office/drawing/2014/main" id="{F61D14B5-D63E-4703-A0AD-1E31104FF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" y="1152"/>
              <a:ext cx="261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91853" name="Rectangle 13">
              <a:extLst>
                <a:ext uri="{FF2B5EF4-FFF2-40B4-BE49-F238E27FC236}">
                  <a16:creationId xmlns:a16="http://schemas.microsoft.com/office/drawing/2014/main" id="{D7E4DAD9-CBA3-4D92-A5B5-9C3E6F915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260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91854" name="Line 14">
              <a:extLst>
                <a:ext uri="{FF2B5EF4-FFF2-40B4-BE49-F238E27FC236}">
                  <a16:creationId xmlns:a16="http://schemas.microsoft.com/office/drawing/2014/main" id="{0D794D39-12AF-4462-B755-FE863BDFAA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152"/>
              <a:ext cx="208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1855" name="Line 15">
              <a:extLst>
                <a:ext uri="{FF2B5EF4-FFF2-40B4-BE49-F238E27FC236}">
                  <a16:creationId xmlns:a16="http://schemas.microsoft.com/office/drawing/2014/main" id="{5FE1F83F-DAB2-432A-B97A-0D890CC94E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19"/>
              <a:ext cx="208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1856" name="Line 16">
              <a:extLst>
                <a:ext uri="{FF2B5EF4-FFF2-40B4-BE49-F238E27FC236}">
                  <a16:creationId xmlns:a16="http://schemas.microsoft.com/office/drawing/2014/main" id="{7C099AFE-F7A6-43BF-9CB8-77356FE9C3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15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1857" name="Line 17">
              <a:extLst>
                <a:ext uri="{FF2B5EF4-FFF2-40B4-BE49-F238E27FC236}">
                  <a16:creationId xmlns:a16="http://schemas.microsoft.com/office/drawing/2014/main" id="{49D44A3F-3479-450F-B0D7-A134F1FCA9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" y="115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1858" name="Line 18">
              <a:extLst>
                <a:ext uri="{FF2B5EF4-FFF2-40B4-BE49-F238E27FC236}">
                  <a16:creationId xmlns:a16="http://schemas.microsoft.com/office/drawing/2014/main" id="{BDC949DA-92D3-418E-A2DE-85C89EE901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1" y="115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1859" name="Line 19">
              <a:extLst>
                <a:ext uri="{FF2B5EF4-FFF2-40B4-BE49-F238E27FC236}">
                  <a16:creationId xmlns:a16="http://schemas.microsoft.com/office/drawing/2014/main" id="{40497BB4-7508-4311-904C-23F7117045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1" y="115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1860" name="Line 20">
              <a:extLst>
                <a:ext uri="{FF2B5EF4-FFF2-40B4-BE49-F238E27FC236}">
                  <a16:creationId xmlns:a16="http://schemas.microsoft.com/office/drawing/2014/main" id="{6644C8C5-BE53-475B-966A-4C4EEAC2C2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2" y="115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1861" name="Line 21">
              <a:extLst>
                <a:ext uri="{FF2B5EF4-FFF2-40B4-BE49-F238E27FC236}">
                  <a16:creationId xmlns:a16="http://schemas.microsoft.com/office/drawing/2014/main" id="{5AC293AB-12F2-46AB-970F-9AD3955145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2" y="115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1862" name="Line 22">
              <a:extLst>
                <a:ext uri="{FF2B5EF4-FFF2-40B4-BE49-F238E27FC236}">
                  <a16:creationId xmlns:a16="http://schemas.microsoft.com/office/drawing/2014/main" id="{BA6127B2-5DEC-4B1F-8D0D-59B177FE58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2" y="115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1863" name="Line 23">
              <a:extLst>
                <a:ext uri="{FF2B5EF4-FFF2-40B4-BE49-F238E27FC236}">
                  <a16:creationId xmlns:a16="http://schemas.microsoft.com/office/drawing/2014/main" id="{46529206-28A1-4636-8FC5-EA6AA5F807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3" y="115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1864" name="Line 24">
              <a:extLst>
                <a:ext uri="{FF2B5EF4-FFF2-40B4-BE49-F238E27FC236}">
                  <a16:creationId xmlns:a16="http://schemas.microsoft.com/office/drawing/2014/main" id="{BE73BE72-9ADE-4855-B718-0B94823303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3" y="115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91865" name="Text Box 25">
            <a:extLst>
              <a:ext uri="{FF2B5EF4-FFF2-40B4-BE49-F238E27FC236}">
                <a16:creationId xmlns:a16="http://schemas.microsoft.com/office/drawing/2014/main" id="{5C6C2559-CC28-45A1-9A24-FFBAC6C66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667000"/>
            <a:ext cx="234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</a:t>
            </a:r>
          </a:p>
        </p:txBody>
      </p:sp>
      <p:sp>
        <p:nvSpPr>
          <p:cNvPr id="291866" name="Text Box 26">
            <a:extLst>
              <a:ext uri="{FF2B5EF4-FFF2-40B4-BE49-F238E27FC236}">
                <a16:creationId xmlns:a16="http://schemas.microsoft.com/office/drawing/2014/main" id="{E61BBE27-E0DD-437E-9189-3D620EC46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0" y="2681288"/>
            <a:ext cx="23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j</a:t>
            </a:r>
          </a:p>
        </p:txBody>
      </p:sp>
      <p:sp>
        <p:nvSpPr>
          <p:cNvPr id="291867" name="Line 27">
            <a:extLst>
              <a:ext uri="{FF2B5EF4-FFF2-40B4-BE49-F238E27FC236}">
                <a16:creationId xmlns:a16="http://schemas.microsoft.com/office/drawing/2014/main" id="{A8F07353-2BD8-40CC-ADEE-3BC84050C1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46675" y="2438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1868" name="Line 28">
            <a:extLst>
              <a:ext uri="{FF2B5EF4-FFF2-40B4-BE49-F238E27FC236}">
                <a16:creationId xmlns:a16="http://schemas.microsoft.com/office/drawing/2014/main" id="{C3CA606B-22D2-46C6-964E-34290849A2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21725" y="24526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1869" name="Text Box 29">
            <a:extLst>
              <a:ext uri="{FF2B5EF4-FFF2-40B4-BE49-F238E27FC236}">
                <a16:creationId xmlns:a16="http://schemas.microsoft.com/office/drawing/2014/main" id="{7B68B5F1-90A0-42EA-BDAA-542AF9B2E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7738" y="1955800"/>
            <a:ext cx="423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A:</a:t>
            </a:r>
          </a:p>
        </p:txBody>
      </p:sp>
      <p:grpSp>
        <p:nvGrpSpPr>
          <p:cNvPr id="291870" name="Group 30">
            <a:extLst>
              <a:ext uri="{FF2B5EF4-FFF2-40B4-BE49-F238E27FC236}">
                <a16:creationId xmlns:a16="http://schemas.microsoft.com/office/drawing/2014/main" id="{E6825647-E9A0-416F-92C1-8E8A87AEC700}"/>
              </a:ext>
            </a:extLst>
          </p:cNvPr>
          <p:cNvGrpSpPr>
            <a:grpSpLocks/>
          </p:cNvGrpSpPr>
          <p:nvPr/>
        </p:nvGrpSpPr>
        <p:grpSpPr bwMode="auto">
          <a:xfrm>
            <a:off x="4757738" y="2909888"/>
            <a:ext cx="3852862" cy="1662112"/>
            <a:chOff x="2997" y="1833"/>
            <a:chExt cx="2427" cy="1047"/>
          </a:xfrm>
        </p:grpSpPr>
        <p:grpSp>
          <p:nvGrpSpPr>
            <p:cNvPr id="291871" name="Group 31">
              <a:extLst>
                <a:ext uri="{FF2B5EF4-FFF2-40B4-BE49-F238E27FC236}">
                  <a16:creationId xmlns:a16="http://schemas.microsoft.com/office/drawing/2014/main" id="{86E8D95E-51DC-470E-B349-338FBB1E02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1" y="2181"/>
              <a:ext cx="2083" cy="267"/>
              <a:chOff x="480" y="1152"/>
              <a:chExt cx="2083" cy="267"/>
            </a:xfrm>
          </p:grpSpPr>
          <p:sp>
            <p:nvSpPr>
              <p:cNvPr id="291872" name="Rectangle 32">
                <a:extLst>
                  <a:ext uri="{FF2B5EF4-FFF2-40B4-BE49-F238E27FC236}">
                    <a16:creationId xmlns:a16="http://schemas.microsoft.com/office/drawing/2014/main" id="{9FE606FC-A548-4985-B869-AEE9D6FF6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3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a</a:t>
                </a:r>
                <a:r>
                  <a:rPr lang="en-US" altLang="en-US" sz="1800" baseline="-25000"/>
                  <a:t>r</a:t>
                </a:r>
                <a:endParaRPr lang="en-US" altLang="en-US" sz="1800"/>
              </a:p>
            </p:txBody>
          </p:sp>
          <p:sp>
            <p:nvSpPr>
              <p:cNvPr id="291873" name="Rectangle 33">
                <a:extLst>
                  <a:ext uri="{FF2B5EF4-FFF2-40B4-BE49-F238E27FC236}">
                    <a16:creationId xmlns:a16="http://schemas.microsoft.com/office/drawing/2014/main" id="{BC0E33FE-8551-4735-BA29-70EFA7211B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2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91874" name="Rectangle 34">
                <a:extLst>
                  <a:ext uri="{FF2B5EF4-FFF2-40B4-BE49-F238E27FC236}">
                    <a16:creationId xmlns:a16="http://schemas.microsoft.com/office/drawing/2014/main" id="{5C97B9ED-575E-4649-838F-FB97779D30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2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91875" name="Rectangle 35">
                <a:extLst>
                  <a:ext uri="{FF2B5EF4-FFF2-40B4-BE49-F238E27FC236}">
                    <a16:creationId xmlns:a16="http://schemas.microsoft.com/office/drawing/2014/main" id="{BAFB9566-6584-4452-9931-576038265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2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91876" name="Rectangle 36">
                <a:extLst>
                  <a:ext uri="{FF2B5EF4-FFF2-40B4-BE49-F238E27FC236}">
                    <a16:creationId xmlns:a16="http://schemas.microsoft.com/office/drawing/2014/main" id="{B9F3177C-863B-404C-BBF1-77CBE69BF1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91877" name="Rectangle 37">
                <a:extLst>
                  <a:ext uri="{FF2B5EF4-FFF2-40B4-BE49-F238E27FC236}">
                    <a16:creationId xmlns:a16="http://schemas.microsoft.com/office/drawing/2014/main" id="{15203D87-7B99-40C8-844D-6D990984E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1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91878" name="Rectangle 38">
                <a:extLst>
                  <a:ext uri="{FF2B5EF4-FFF2-40B4-BE49-F238E27FC236}">
                    <a16:creationId xmlns:a16="http://schemas.microsoft.com/office/drawing/2014/main" id="{945B6B6B-60AD-44B5-81EC-498EDA973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91879" name="Rectangle 39">
                <a:extLst>
                  <a:ext uri="{FF2B5EF4-FFF2-40B4-BE49-F238E27FC236}">
                    <a16:creationId xmlns:a16="http://schemas.microsoft.com/office/drawing/2014/main" id="{6061B22E-84BB-4EB8-9234-7ECA5FB9B3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a</a:t>
                </a:r>
                <a:r>
                  <a:rPr lang="en-US" altLang="en-US" sz="1800" baseline="-25000"/>
                  <a:t>p</a:t>
                </a:r>
                <a:endParaRPr lang="en-US" altLang="en-US" sz="1800"/>
              </a:p>
            </p:txBody>
          </p:sp>
          <p:sp>
            <p:nvSpPr>
              <p:cNvPr id="291880" name="Line 40">
                <a:extLst>
                  <a:ext uri="{FF2B5EF4-FFF2-40B4-BE49-F238E27FC236}">
                    <a16:creationId xmlns:a16="http://schemas.microsoft.com/office/drawing/2014/main" id="{B76D99E1-7F5A-46EC-9922-D1DC8F344A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1881" name="Line 41">
                <a:extLst>
                  <a:ext uri="{FF2B5EF4-FFF2-40B4-BE49-F238E27FC236}">
                    <a16:creationId xmlns:a16="http://schemas.microsoft.com/office/drawing/2014/main" id="{7AE05CF6-2271-4BF9-A852-4CD0976FB3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419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1882" name="Line 42">
                <a:extLst>
                  <a:ext uri="{FF2B5EF4-FFF2-40B4-BE49-F238E27FC236}">
                    <a16:creationId xmlns:a16="http://schemas.microsoft.com/office/drawing/2014/main" id="{8838F001-F665-4EAE-AB43-8B0F5F19D1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1883" name="Line 43">
                <a:extLst>
                  <a:ext uri="{FF2B5EF4-FFF2-40B4-BE49-F238E27FC236}">
                    <a16:creationId xmlns:a16="http://schemas.microsoft.com/office/drawing/2014/main" id="{899468D1-B872-4DBB-80BC-3B32525E79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0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1884" name="Line 44">
                <a:extLst>
                  <a:ext uri="{FF2B5EF4-FFF2-40B4-BE49-F238E27FC236}">
                    <a16:creationId xmlns:a16="http://schemas.microsoft.com/office/drawing/2014/main" id="{0A7E5639-17D2-4F29-B6DA-A0AE0C9AF2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1885" name="Line 45">
                <a:extLst>
                  <a:ext uri="{FF2B5EF4-FFF2-40B4-BE49-F238E27FC236}">
                    <a16:creationId xmlns:a16="http://schemas.microsoft.com/office/drawing/2014/main" id="{85292641-8116-4C18-B1BA-041773ED90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6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1886" name="Line 46">
                <a:extLst>
                  <a:ext uri="{FF2B5EF4-FFF2-40B4-BE49-F238E27FC236}">
                    <a16:creationId xmlns:a16="http://schemas.microsoft.com/office/drawing/2014/main" id="{8F595AAC-4FC7-4B74-82D9-211FE75E87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1887" name="Line 47">
                <a:extLst>
                  <a:ext uri="{FF2B5EF4-FFF2-40B4-BE49-F238E27FC236}">
                    <a16:creationId xmlns:a16="http://schemas.microsoft.com/office/drawing/2014/main" id="{F215B80B-5943-4A66-A6C9-CB7A0AC2E4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1888" name="Line 48">
                <a:extLst>
                  <a:ext uri="{FF2B5EF4-FFF2-40B4-BE49-F238E27FC236}">
                    <a16:creationId xmlns:a16="http://schemas.microsoft.com/office/drawing/2014/main" id="{AAE92857-D5D8-4F4D-BA5C-17A846B2E7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1889" name="Line 49">
                <a:extLst>
                  <a:ext uri="{FF2B5EF4-FFF2-40B4-BE49-F238E27FC236}">
                    <a16:creationId xmlns:a16="http://schemas.microsoft.com/office/drawing/2014/main" id="{DE9395BD-3813-4E28-A891-7315366CA6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3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1890" name="Line 50">
                <a:extLst>
                  <a:ext uri="{FF2B5EF4-FFF2-40B4-BE49-F238E27FC236}">
                    <a16:creationId xmlns:a16="http://schemas.microsoft.com/office/drawing/2014/main" id="{82149A20-EDFB-4D67-B5F9-9D70263D14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3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91891" name="Text Box 51">
              <a:extLst>
                <a:ext uri="{FF2B5EF4-FFF2-40B4-BE49-F238E27FC236}">
                  <a16:creationId xmlns:a16="http://schemas.microsoft.com/office/drawing/2014/main" id="{AFDC1EFC-DFD8-4E07-81C7-7A898B8225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0" y="2649"/>
              <a:ext cx="1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i</a:t>
              </a:r>
            </a:p>
          </p:txBody>
        </p:sp>
        <p:sp>
          <p:nvSpPr>
            <p:cNvPr id="291892" name="Text Box 52">
              <a:extLst>
                <a:ext uri="{FF2B5EF4-FFF2-40B4-BE49-F238E27FC236}">
                  <a16:creationId xmlns:a16="http://schemas.microsoft.com/office/drawing/2014/main" id="{7BAFC133-0392-471C-A396-616E28D466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2" y="2649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j=q</a:t>
              </a:r>
            </a:p>
          </p:txBody>
        </p:sp>
        <p:sp>
          <p:nvSpPr>
            <p:cNvPr id="291893" name="Line 53">
              <a:extLst>
                <a:ext uri="{FF2B5EF4-FFF2-40B4-BE49-F238E27FC236}">
                  <a16:creationId xmlns:a16="http://schemas.microsoft.com/office/drawing/2014/main" id="{AD167B8D-984D-4F18-B604-DB817B535F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74" y="250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1894" name="Line 54">
              <a:extLst>
                <a:ext uri="{FF2B5EF4-FFF2-40B4-BE49-F238E27FC236}">
                  <a16:creationId xmlns:a16="http://schemas.microsoft.com/office/drawing/2014/main" id="{4C0AB802-30C4-4DF2-B694-CD5D7BA2D7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34" y="250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1895" name="Text Box 55">
              <a:extLst>
                <a:ext uri="{FF2B5EF4-FFF2-40B4-BE49-F238E27FC236}">
                  <a16:creationId xmlns:a16="http://schemas.microsoft.com/office/drawing/2014/main" id="{53B03325-7A97-49F8-95C1-1CBDA05EE8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7" y="2192"/>
              <a:ext cx="2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A:</a:t>
              </a:r>
            </a:p>
          </p:txBody>
        </p:sp>
        <p:sp>
          <p:nvSpPr>
            <p:cNvPr id="291896" name="AutoShape 56">
              <a:extLst>
                <a:ext uri="{FF2B5EF4-FFF2-40B4-BE49-F238E27FC236}">
                  <a16:creationId xmlns:a16="http://schemas.microsoft.com/office/drawing/2014/main" id="{2B045876-F9ED-4ED4-9DFF-997B9D53D7C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912" y="1464"/>
              <a:ext cx="96" cy="1296"/>
            </a:xfrm>
            <a:prstGeom prst="leftBrace">
              <a:avLst>
                <a:gd name="adj1" fmla="val 112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1897" name="AutoShape 57">
              <a:extLst>
                <a:ext uri="{FF2B5EF4-FFF2-40B4-BE49-F238E27FC236}">
                  <a16:creationId xmlns:a16="http://schemas.microsoft.com/office/drawing/2014/main" id="{2CC7466B-C261-4D14-92C5-2C4730D07BA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992" y="1728"/>
              <a:ext cx="96" cy="768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1898" name="Text Box 58">
              <a:extLst>
                <a:ext uri="{FF2B5EF4-FFF2-40B4-BE49-F238E27FC236}">
                  <a16:creationId xmlns:a16="http://schemas.microsoft.com/office/drawing/2014/main" id="{3C69C261-F2E7-47BB-BF70-5945F7BB43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833"/>
              <a:ext cx="57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A[p…q]</a:t>
              </a:r>
            </a:p>
          </p:txBody>
        </p:sp>
        <p:sp>
          <p:nvSpPr>
            <p:cNvPr id="291899" name="Text Box 59">
              <a:extLst>
                <a:ext uri="{FF2B5EF4-FFF2-40B4-BE49-F238E27FC236}">
                  <a16:creationId xmlns:a16="http://schemas.microsoft.com/office/drawing/2014/main" id="{B28AA834-35B8-4C1E-B06A-3DCF4338C1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833"/>
              <a:ext cx="7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A[q+1…r]</a:t>
              </a:r>
            </a:p>
          </p:txBody>
        </p:sp>
        <p:sp>
          <p:nvSpPr>
            <p:cNvPr id="291900" name="Text Box 60">
              <a:extLst>
                <a:ext uri="{FF2B5EF4-FFF2-40B4-BE49-F238E27FC236}">
                  <a16:creationId xmlns:a16="http://schemas.microsoft.com/office/drawing/2014/main" id="{9558E967-2EE8-4E81-B964-F78EF5872E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881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cs typeface="Arial" panose="020B0604020202020204" pitchFamily="34" charset="0"/>
                </a:rPr>
                <a:t>≤</a:t>
              </a:r>
            </a:p>
          </p:txBody>
        </p:sp>
      </p:grpSp>
      <p:sp>
        <p:nvSpPr>
          <p:cNvPr id="291901" name="Text Box 61">
            <a:extLst>
              <a:ext uri="{FF2B5EF4-FFF2-40B4-BE49-F238E27FC236}">
                <a16:creationId xmlns:a16="http://schemas.microsoft.com/office/drawing/2014/main" id="{E5CCC3E9-DE1C-4D33-803C-835F8D9B1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8925" y="1592263"/>
            <a:ext cx="284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Monotype Corsiva" panose="03010101010201010101" pitchFamily="66" charset="0"/>
              </a:rPr>
              <a:t>p</a:t>
            </a:r>
          </a:p>
        </p:txBody>
      </p:sp>
      <p:sp>
        <p:nvSpPr>
          <p:cNvPr id="291902" name="Text Box 62">
            <a:extLst>
              <a:ext uri="{FF2B5EF4-FFF2-40B4-BE49-F238E27FC236}">
                <a16:creationId xmlns:a16="http://schemas.microsoft.com/office/drawing/2014/main" id="{747B8C1B-2FE1-473C-A496-38142AAF6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4050" y="1546225"/>
            <a:ext cx="252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Monotype Corsiva" panose="03010101010201010101" pitchFamily="66" charset="0"/>
              </a:rPr>
              <a:t>r</a:t>
            </a:r>
          </a:p>
        </p:txBody>
      </p:sp>
      <p:sp>
        <p:nvSpPr>
          <p:cNvPr id="291903" name="Text Box 63">
            <a:extLst>
              <a:ext uri="{FF2B5EF4-FFF2-40B4-BE49-F238E27FC236}">
                <a16:creationId xmlns:a16="http://schemas.microsoft.com/office/drawing/2014/main" id="{4BE4358F-2AC3-45D0-A658-4534FB9FD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0700" y="4991100"/>
            <a:ext cx="1809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folHlink"/>
                </a:solidFill>
              </a:rPr>
              <a:t>Each element is</a:t>
            </a:r>
          </a:p>
          <a:p>
            <a:r>
              <a:rPr lang="en-US" altLang="en-US">
                <a:solidFill>
                  <a:schemeClr val="folHlink"/>
                </a:solidFill>
              </a:rPr>
              <a:t>visited once!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0F5A976-D27A-4EFB-8EA0-50CDDFCE83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9C680E-770F-4727-8B2D-64D11CC28C6D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356354" name="Rectangle 2">
            <a:extLst>
              <a:ext uri="{FF2B5EF4-FFF2-40B4-BE49-F238E27FC236}">
                <a16:creationId xmlns:a16="http://schemas.microsoft.com/office/drawing/2014/main" id="{BF77BD99-3579-4CA5-BA66-AEBC53A9B6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	 Recurrence</a:t>
            </a:r>
          </a:p>
        </p:txBody>
      </p:sp>
      <p:sp>
        <p:nvSpPr>
          <p:cNvPr id="356355" name="Rectangle 3">
            <a:extLst>
              <a:ext uri="{FF2B5EF4-FFF2-40B4-BE49-F238E27FC236}">
                <a16:creationId xmlns:a16="http://schemas.microsoft.com/office/drawing/2014/main" id="{7C593AFA-2D0E-4522-A422-781A5AE335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Tx/>
              <a:buNone/>
            </a:pPr>
            <a:r>
              <a:rPr lang="en-US" altLang="en-US" sz="2400">
                <a:latin typeface="Monotype Corsiva" panose="03010101010201010101" pitchFamily="66" charset="0"/>
              </a:rPr>
              <a:t>Alg.:</a:t>
            </a:r>
            <a:r>
              <a:rPr lang="en-US" altLang="en-US" sz="2400"/>
              <a:t> QUICKSORT</a:t>
            </a:r>
            <a:r>
              <a:rPr lang="en-US" altLang="en-US" sz="2400">
                <a:latin typeface="Comic Sans MS" panose="030F0702030302020204" pitchFamily="66" charset="0"/>
              </a:rPr>
              <a:t>(A, p, r)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 b="1"/>
              <a:t>if</a:t>
            </a:r>
            <a:r>
              <a:rPr lang="en-US" altLang="en-US" sz="2400"/>
              <a:t> </a:t>
            </a:r>
            <a:r>
              <a:rPr lang="en-US" altLang="en-US" sz="2400">
                <a:latin typeface="Comic Sans MS" panose="030F0702030302020204" pitchFamily="66" charset="0"/>
              </a:rPr>
              <a:t>p &lt; r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altLang="en-US" sz="2400"/>
              <a:t>	   </a:t>
            </a:r>
            <a:r>
              <a:rPr lang="en-US" altLang="en-US" sz="2400" b="1"/>
              <a:t>then</a:t>
            </a:r>
            <a:r>
              <a:rPr lang="en-US" altLang="en-US" sz="2400"/>
              <a:t> </a:t>
            </a:r>
            <a:r>
              <a:rPr lang="en-US" altLang="en-US" sz="2400">
                <a:latin typeface="Comic Sans MS" panose="030F0702030302020204" pitchFamily="66" charset="0"/>
              </a:rPr>
              <a:t>q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 PARTITION</a:t>
            </a: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(A, p, r)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altLang="en-US" sz="2400">
                <a:sym typeface="Symbol" panose="05050102010706020507" pitchFamily="18" charset="2"/>
              </a:rPr>
              <a:t>		     QUICKSORT </a:t>
            </a: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(A, p, q)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altLang="en-US" sz="2400">
                <a:sym typeface="Symbol" panose="05050102010706020507" pitchFamily="18" charset="2"/>
              </a:rPr>
              <a:t>		     QUICKSORT </a:t>
            </a: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(A, q+1, r)</a:t>
            </a:r>
          </a:p>
        </p:txBody>
      </p:sp>
      <p:sp>
        <p:nvSpPr>
          <p:cNvPr id="356357" name="Text Box 5">
            <a:extLst>
              <a:ext uri="{FF2B5EF4-FFF2-40B4-BE49-F238E27FC236}">
                <a16:creationId xmlns:a16="http://schemas.microsoft.com/office/drawing/2014/main" id="{8C10B731-543D-4990-A98E-AC4E0FA4C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00" y="5362575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Recurrence:</a:t>
            </a:r>
          </a:p>
        </p:txBody>
      </p:sp>
      <p:sp>
        <p:nvSpPr>
          <p:cNvPr id="356358" name="Text Box 6">
            <a:extLst>
              <a:ext uri="{FF2B5EF4-FFF2-40B4-BE49-F238E27FC236}">
                <a16:creationId xmlns:a16="http://schemas.microsoft.com/office/drawing/2014/main" id="{696B465E-EF5C-4205-8A13-65A0589E9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7913" y="1447800"/>
            <a:ext cx="2420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Initially: p=1, r=n</a:t>
            </a:r>
          </a:p>
        </p:txBody>
      </p:sp>
      <p:sp>
        <p:nvSpPr>
          <p:cNvPr id="356360" name="Rectangle 8">
            <a:extLst>
              <a:ext uri="{FF2B5EF4-FFF2-40B4-BE49-F238E27FC236}">
                <a16:creationId xmlns:a16="http://schemas.microsoft.com/office/drawing/2014/main" id="{15332AF1-2A3F-4968-919A-9EB6E0B99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100" y="5881688"/>
            <a:ext cx="39719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>
                <a:solidFill>
                  <a:schemeClr val="accent2"/>
                </a:solidFill>
              </a:rPr>
              <a:t>T(n) = T(q) + T(n – q) + n</a:t>
            </a:r>
            <a:endParaRPr lang="en-US" altLang="en-US" sz="2400">
              <a:solidFill>
                <a:schemeClr val="accent2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2ECCFE2F-095E-4964-86D2-6EA14F511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0632E-FF9A-409C-AD19-045F01AAFFA2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292866" name="Rectangle 2">
            <a:extLst>
              <a:ext uri="{FF2B5EF4-FFF2-40B4-BE49-F238E27FC236}">
                <a16:creationId xmlns:a16="http://schemas.microsoft.com/office/drawing/2014/main" id="{EB53D103-E872-488C-BEE6-334705FD7E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Worst Case Partitioning</a:t>
            </a:r>
          </a:p>
        </p:txBody>
      </p:sp>
      <p:sp>
        <p:nvSpPr>
          <p:cNvPr id="292867" name="Rectangle 3">
            <a:extLst>
              <a:ext uri="{FF2B5EF4-FFF2-40B4-BE49-F238E27FC236}">
                <a16:creationId xmlns:a16="http://schemas.microsoft.com/office/drawing/2014/main" id="{53B31DE6-97CA-496A-ADDF-7137507AC96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259762" cy="50768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/>
              <a:t>Worst-case partitioning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One region has one element and the other  has n – 1 elements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Maximally unbalanced</a:t>
            </a:r>
          </a:p>
          <a:p>
            <a:pPr>
              <a:lnSpc>
                <a:spcPct val="150000"/>
              </a:lnSpc>
            </a:pPr>
            <a:r>
              <a:rPr lang="en-US" altLang="en-US" sz="2400"/>
              <a:t>Recurrence: q=1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2000"/>
              <a:t>T(n) = T(1) + T(n – 1) + </a:t>
            </a:r>
            <a:r>
              <a:rPr lang="en-US" altLang="en-US" sz="2000">
                <a:sym typeface="Symbol" panose="05050102010706020507" pitchFamily="18" charset="2"/>
              </a:rPr>
              <a:t>n,  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	T(1) = (1)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T(n) = T(n – 1) + n</a:t>
            </a:r>
          </a:p>
          <a:p>
            <a:pPr lvl="1">
              <a:lnSpc>
                <a:spcPct val="150000"/>
              </a:lnSpc>
              <a:buFontTx/>
              <a:buNone/>
            </a:pPr>
            <a:endParaRPr lang="en-US" altLang="en-US" sz="1800">
              <a:sym typeface="Symbol" panose="05050102010706020507" pitchFamily="18" charset="2"/>
            </a:endParaRP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	    = </a:t>
            </a:r>
          </a:p>
        </p:txBody>
      </p:sp>
      <p:graphicFrame>
        <p:nvGraphicFramePr>
          <p:cNvPr id="292868" name="Object 4">
            <a:extLst>
              <a:ext uri="{FF2B5EF4-FFF2-40B4-BE49-F238E27FC236}">
                <a16:creationId xmlns:a16="http://schemas.microsoft.com/office/drawing/2014/main" id="{A2B25EFB-93B0-4576-A14D-8887C83C1CB1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012950" y="5087938"/>
          <a:ext cx="5268913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06" name="Equation" r:id="rId4" imgW="2323800" imgH="457200" progId="Equation.DSMT4">
                  <p:embed/>
                </p:oleObj>
              </mc:Choice>
              <mc:Fallback>
                <p:oleObj name="Equation" r:id="rId4" imgW="23238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5087938"/>
                        <a:ext cx="5268913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2869" name="Group 5">
            <a:extLst>
              <a:ext uri="{FF2B5EF4-FFF2-40B4-BE49-F238E27FC236}">
                <a16:creationId xmlns:a16="http://schemas.microsoft.com/office/drawing/2014/main" id="{CC146632-1E20-4BB0-A0BA-4C0FE6BB63BF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2757488"/>
            <a:ext cx="4011613" cy="2957512"/>
            <a:chOff x="2928" y="1737"/>
            <a:chExt cx="2527" cy="1863"/>
          </a:xfrm>
        </p:grpSpPr>
        <p:sp>
          <p:nvSpPr>
            <p:cNvPr id="292870" name="Text Box 6">
              <a:extLst>
                <a:ext uri="{FF2B5EF4-FFF2-40B4-BE49-F238E27FC236}">
                  <a16:creationId xmlns:a16="http://schemas.microsoft.com/office/drawing/2014/main" id="{74EF43FB-5204-4111-91B8-071EF0493E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9" y="1737"/>
              <a:ext cx="1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n</a:t>
              </a:r>
            </a:p>
          </p:txBody>
        </p:sp>
        <p:sp>
          <p:nvSpPr>
            <p:cNvPr id="292871" name="Text Box 7">
              <a:extLst>
                <a:ext uri="{FF2B5EF4-FFF2-40B4-BE49-F238E27FC236}">
                  <a16:creationId xmlns:a16="http://schemas.microsoft.com/office/drawing/2014/main" id="{955CFD77-A83B-48D5-95AA-B2E54C2620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0" y="1938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n - 1</a:t>
              </a:r>
            </a:p>
          </p:txBody>
        </p:sp>
        <p:sp>
          <p:nvSpPr>
            <p:cNvPr id="292872" name="Text Box 8">
              <a:extLst>
                <a:ext uri="{FF2B5EF4-FFF2-40B4-BE49-F238E27FC236}">
                  <a16:creationId xmlns:a16="http://schemas.microsoft.com/office/drawing/2014/main" id="{0FBAB149-995B-4242-894C-FAED3B4A79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7" y="2178"/>
              <a:ext cx="4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n - 2</a:t>
              </a:r>
            </a:p>
          </p:txBody>
        </p:sp>
        <p:sp>
          <p:nvSpPr>
            <p:cNvPr id="292873" name="Text Box 9">
              <a:extLst>
                <a:ext uri="{FF2B5EF4-FFF2-40B4-BE49-F238E27FC236}">
                  <a16:creationId xmlns:a16="http://schemas.microsoft.com/office/drawing/2014/main" id="{4EE32B4C-8D52-4C9A-9922-D9667DEB0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7" y="2418"/>
              <a:ext cx="4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n - 3</a:t>
              </a:r>
            </a:p>
          </p:txBody>
        </p:sp>
        <p:sp>
          <p:nvSpPr>
            <p:cNvPr id="292874" name="Text Box 10">
              <a:extLst>
                <a:ext uri="{FF2B5EF4-FFF2-40B4-BE49-F238E27FC236}">
                  <a16:creationId xmlns:a16="http://schemas.microsoft.com/office/drawing/2014/main" id="{A6E39487-8B66-43A0-A7DA-CAF3A1E6CC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4" y="280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92875" name="Text Box 11">
              <a:extLst>
                <a:ext uri="{FF2B5EF4-FFF2-40B4-BE49-F238E27FC236}">
                  <a16:creationId xmlns:a16="http://schemas.microsoft.com/office/drawing/2014/main" id="{A8A0E3F2-5EB9-47D2-8207-33E9117A09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5" y="3042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92876" name="Text Box 12">
              <a:extLst>
                <a:ext uri="{FF2B5EF4-FFF2-40B4-BE49-F238E27FC236}">
                  <a16:creationId xmlns:a16="http://schemas.microsoft.com/office/drawing/2014/main" id="{5D131CA6-BC21-42F9-AF32-8C556C2515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929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92877" name="Text Box 13">
              <a:extLst>
                <a:ext uri="{FF2B5EF4-FFF2-40B4-BE49-F238E27FC236}">
                  <a16:creationId xmlns:a16="http://schemas.microsoft.com/office/drawing/2014/main" id="{6E1A0D7E-B8E8-4914-90C1-1C4214253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3" y="2178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92878" name="Text Box 14">
              <a:extLst>
                <a:ext uri="{FF2B5EF4-FFF2-40B4-BE49-F238E27FC236}">
                  <a16:creationId xmlns:a16="http://schemas.microsoft.com/office/drawing/2014/main" id="{46B95C5A-6C7E-423A-8E67-355CBA6C48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418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92879" name="Text Box 15">
              <a:extLst>
                <a:ext uri="{FF2B5EF4-FFF2-40B4-BE49-F238E27FC236}">
                  <a16:creationId xmlns:a16="http://schemas.microsoft.com/office/drawing/2014/main" id="{F2A449BA-E9E1-4088-91C8-0FBD66F6CA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5" y="3042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92880" name="Line 16">
              <a:extLst>
                <a:ext uri="{FF2B5EF4-FFF2-40B4-BE49-F238E27FC236}">
                  <a16:creationId xmlns:a16="http://schemas.microsoft.com/office/drawing/2014/main" id="{5E2C3F72-7571-4596-8676-B5E274F4EB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2881" name="Line 17">
              <a:extLst>
                <a:ext uri="{FF2B5EF4-FFF2-40B4-BE49-F238E27FC236}">
                  <a16:creationId xmlns:a16="http://schemas.microsoft.com/office/drawing/2014/main" id="{DAA65BC2-F8CF-4920-A408-4A8A86BB8E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4" y="212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2882" name="Line 18">
              <a:extLst>
                <a:ext uri="{FF2B5EF4-FFF2-40B4-BE49-F238E27FC236}">
                  <a16:creationId xmlns:a16="http://schemas.microsoft.com/office/drawing/2014/main" id="{6E8FBBAA-E6E5-4620-92ED-BCCD579C3C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4" y="236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2883" name="Line 19">
              <a:extLst>
                <a:ext uri="{FF2B5EF4-FFF2-40B4-BE49-F238E27FC236}">
                  <a16:creationId xmlns:a16="http://schemas.microsoft.com/office/drawing/2014/main" id="{8716993B-BA6F-4412-8387-828D952D2D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2649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2884" name="Text Box 20">
              <a:extLst>
                <a:ext uri="{FF2B5EF4-FFF2-40B4-BE49-F238E27FC236}">
                  <a16:creationId xmlns:a16="http://schemas.microsoft.com/office/drawing/2014/main" id="{F11597AF-4C39-4EF5-A14E-3E2C28FC03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3" y="2658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92885" name="Line 21">
              <a:extLst>
                <a:ext uri="{FF2B5EF4-FFF2-40B4-BE49-F238E27FC236}">
                  <a16:creationId xmlns:a16="http://schemas.microsoft.com/office/drawing/2014/main" id="{F23243BB-6A90-48FD-BEAB-B4C99CA857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2886" name="Line 22">
              <a:extLst>
                <a:ext uri="{FF2B5EF4-FFF2-40B4-BE49-F238E27FC236}">
                  <a16:creationId xmlns:a16="http://schemas.microsoft.com/office/drawing/2014/main" id="{A69417A6-60BC-4FBE-9F7A-AF565D4821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12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2887" name="Line 23">
              <a:extLst>
                <a:ext uri="{FF2B5EF4-FFF2-40B4-BE49-F238E27FC236}">
                  <a16:creationId xmlns:a16="http://schemas.microsoft.com/office/drawing/2014/main" id="{051D82CD-B346-48DE-B262-1A9EF223E3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36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2888" name="Line 24">
              <a:extLst>
                <a:ext uri="{FF2B5EF4-FFF2-40B4-BE49-F238E27FC236}">
                  <a16:creationId xmlns:a16="http://schemas.microsoft.com/office/drawing/2014/main" id="{C702BF00-8DEE-40CF-BE95-1F6963915CE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2649"/>
              <a:ext cx="173" cy="1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2889" name="Line 25">
              <a:extLst>
                <a:ext uri="{FF2B5EF4-FFF2-40B4-BE49-F238E27FC236}">
                  <a16:creationId xmlns:a16="http://schemas.microsoft.com/office/drawing/2014/main" id="{49625D97-C710-4BB1-9B82-75AB057F30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985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2890" name="Line 26">
              <a:extLst>
                <a:ext uri="{FF2B5EF4-FFF2-40B4-BE49-F238E27FC236}">
                  <a16:creationId xmlns:a16="http://schemas.microsoft.com/office/drawing/2014/main" id="{AEC4FAD1-4D3E-4B81-BA64-2C45158F4A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6" y="2985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2891" name="Line 27">
              <a:extLst>
                <a:ext uri="{FF2B5EF4-FFF2-40B4-BE49-F238E27FC236}">
                  <a16:creationId xmlns:a16="http://schemas.microsoft.com/office/drawing/2014/main" id="{922A0E52-866A-4CD6-843D-CA64D1D396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833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2892" name="Text Box 28">
              <a:extLst>
                <a:ext uri="{FF2B5EF4-FFF2-40B4-BE49-F238E27FC236}">
                  <a16:creationId xmlns:a16="http://schemas.microsoft.com/office/drawing/2014/main" id="{ED0F48F4-EB65-4DCE-9C34-299A97F290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409"/>
              <a:ext cx="191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n</a:t>
              </a:r>
            </a:p>
          </p:txBody>
        </p:sp>
        <p:sp>
          <p:nvSpPr>
            <p:cNvPr id="292893" name="Text Box 29">
              <a:extLst>
                <a:ext uri="{FF2B5EF4-FFF2-40B4-BE49-F238E27FC236}">
                  <a16:creationId xmlns:a16="http://schemas.microsoft.com/office/drawing/2014/main" id="{AA87CAA0-1401-4D15-A34F-6F1F79491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737"/>
              <a:ext cx="1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n</a:t>
              </a:r>
            </a:p>
          </p:txBody>
        </p:sp>
        <p:sp>
          <p:nvSpPr>
            <p:cNvPr id="292894" name="Text Box 30">
              <a:extLst>
                <a:ext uri="{FF2B5EF4-FFF2-40B4-BE49-F238E27FC236}">
                  <a16:creationId xmlns:a16="http://schemas.microsoft.com/office/drawing/2014/main" id="{22B17FDA-9D22-4941-8049-9E611A2080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938"/>
              <a:ext cx="1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n</a:t>
              </a:r>
            </a:p>
          </p:txBody>
        </p:sp>
        <p:sp>
          <p:nvSpPr>
            <p:cNvPr id="292895" name="Text Box 31">
              <a:extLst>
                <a:ext uri="{FF2B5EF4-FFF2-40B4-BE49-F238E27FC236}">
                  <a16:creationId xmlns:a16="http://schemas.microsoft.com/office/drawing/2014/main" id="{E9C5FF14-A68D-4F60-BEB9-C799A8A35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2130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n - 1</a:t>
              </a:r>
            </a:p>
          </p:txBody>
        </p:sp>
        <p:sp>
          <p:nvSpPr>
            <p:cNvPr id="292896" name="Text Box 32">
              <a:extLst>
                <a:ext uri="{FF2B5EF4-FFF2-40B4-BE49-F238E27FC236}">
                  <a16:creationId xmlns:a16="http://schemas.microsoft.com/office/drawing/2014/main" id="{31944365-0AA8-4556-9DD6-4F2976D308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2370"/>
              <a:ext cx="4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n - 2</a:t>
              </a:r>
            </a:p>
          </p:txBody>
        </p:sp>
        <p:sp>
          <p:nvSpPr>
            <p:cNvPr id="292897" name="Line 33">
              <a:extLst>
                <a:ext uri="{FF2B5EF4-FFF2-40B4-BE49-F238E27FC236}">
                  <a16:creationId xmlns:a16="http://schemas.microsoft.com/office/drawing/2014/main" id="{51158C8D-52FF-4EF4-BFD7-BEDAE53454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2601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2898" name="Text Box 34">
              <a:extLst>
                <a:ext uri="{FF2B5EF4-FFF2-40B4-BE49-F238E27FC236}">
                  <a16:creationId xmlns:a16="http://schemas.microsoft.com/office/drawing/2014/main" id="{5B61BC27-07A3-4509-98C6-CCF9EE42A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2793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292899" name="Text Box 35">
              <a:extLst>
                <a:ext uri="{FF2B5EF4-FFF2-40B4-BE49-F238E27FC236}">
                  <a16:creationId xmlns:a16="http://schemas.microsoft.com/office/drawing/2014/main" id="{665244D0-126A-417E-BC00-066BBAD18C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304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92900" name="Line 36">
              <a:extLst>
                <a:ext uri="{FF2B5EF4-FFF2-40B4-BE49-F238E27FC236}">
                  <a16:creationId xmlns:a16="http://schemas.microsoft.com/office/drawing/2014/main" id="{17E7A54A-FA89-482D-BDD5-193D14B6FD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327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2901" name="Text Box 37">
              <a:extLst>
                <a:ext uri="{FF2B5EF4-FFF2-40B4-BE49-F238E27FC236}">
                  <a16:creationId xmlns:a16="http://schemas.microsoft.com/office/drawing/2014/main" id="{1C740421-3F1B-4D7C-B9CD-33B38673FD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3369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  <a:sym typeface="Symbol" panose="05050102010706020507" pitchFamily="18" charset="2"/>
                </a:rPr>
                <a:t>(n</a:t>
              </a:r>
              <a:r>
                <a:rPr lang="en-US" altLang="en-US" baseline="30000">
                  <a:latin typeface="Comic Sans MS" panose="030F0702030302020204" pitchFamily="66" charset="0"/>
                  <a:sym typeface="Symbol" panose="05050102010706020507" pitchFamily="18" charset="2"/>
                </a:rPr>
                <a:t>2</a:t>
              </a:r>
              <a:r>
                <a:rPr lang="en-US" altLang="en-US">
                  <a:latin typeface="Comic Sans MS" panose="030F0702030302020204" pitchFamily="66" charset="0"/>
                  <a:sym typeface="Symbol" panose="05050102010706020507" pitchFamily="18" charset="2"/>
                </a:rPr>
                <a:t>)</a:t>
              </a:r>
            </a:p>
          </p:txBody>
        </p:sp>
      </p:grpSp>
      <p:sp>
        <p:nvSpPr>
          <p:cNvPr id="292902" name="Text Box 38">
            <a:extLst>
              <a:ext uri="{FF2B5EF4-FFF2-40B4-BE49-F238E27FC236}">
                <a16:creationId xmlns:a16="http://schemas.microsoft.com/office/drawing/2014/main" id="{7F00AA8A-A655-4A73-B292-D1A651CD3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625" y="6249988"/>
            <a:ext cx="5049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</a:rPr>
              <a:t>When does the worst case happen?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19F17-2757-4F22-AA9D-19141A34D8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D42804-BE63-4735-8968-DAB2087F838B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293890" name="Rectangle 2">
            <a:extLst>
              <a:ext uri="{FF2B5EF4-FFF2-40B4-BE49-F238E27FC236}">
                <a16:creationId xmlns:a16="http://schemas.microsoft.com/office/drawing/2014/main" id="{03AB49E6-BE7F-4D52-989D-D80276FA55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Best Case Partitioning</a:t>
            </a:r>
          </a:p>
        </p:txBody>
      </p:sp>
      <p:sp>
        <p:nvSpPr>
          <p:cNvPr id="293891" name="Rectangle 3">
            <a:extLst>
              <a:ext uri="{FF2B5EF4-FFF2-40B4-BE49-F238E27FC236}">
                <a16:creationId xmlns:a16="http://schemas.microsoft.com/office/drawing/2014/main" id="{DE6EC29B-3AB1-4AD2-A06A-50ECA59BDAB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066800"/>
            <a:ext cx="8335962" cy="27479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400"/>
              <a:t>Best-case partitioning</a:t>
            </a:r>
          </a:p>
          <a:p>
            <a:pPr lvl="1">
              <a:lnSpc>
                <a:spcPct val="120000"/>
              </a:lnSpc>
            </a:pPr>
            <a:r>
              <a:rPr lang="en-US" altLang="en-US" sz="2000"/>
              <a:t>Partitioning produces two regions of size </a:t>
            </a:r>
            <a:r>
              <a:rPr lang="en-US" altLang="en-US" sz="2000">
                <a:latin typeface="Comic Sans MS" panose="030F0702030302020204" pitchFamily="66" charset="0"/>
              </a:rPr>
              <a:t>n/2</a:t>
            </a:r>
          </a:p>
          <a:p>
            <a:pPr>
              <a:lnSpc>
                <a:spcPct val="120000"/>
              </a:lnSpc>
            </a:pPr>
            <a:r>
              <a:rPr lang="en-US" altLang="en-US" sz="2400"/>
              <a:t>Recurrence: q=n/2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T(n) = 2T(n/2) + </a:t>
            </a:r>
            <a:r>
              <a:rPr lang="en-US" altLang="en-US" sz="2000">
                <a:latin typeface="Comic Sans MS" panose="030F0702030302020204" pitchFamily="66" charset="0"/>
                <a:sym typeface="Symbol" panose="05050102010706020507" pitchFamily="18" charset="2"/>
              </a:rPr>
              <a:t>(n)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  <a:sym typeface="Symbol" panose="05050102010706020507" pitchFamily="18" charset="2"/>
              </a:rPr>
              <a:t>T(n) = (nlgn)</a:t>
            </a:r>
            <a:r>
              <a:rPr lang="en-US" altLang="en-US" sz="2000">
                <a:sym typeface="Symbol" panose="05050102010706020507" pitchFamily="18" charset="2"/>
              </a:rPr>
              <a:t> (Master theorem)</a:t>
            </a:r>
          </a:p>
        </p:txBody>
      </p:sp>
      <p:graphicFrame>
        <p:nvGraphicFramePr>
          <p:cNvPr id="293892" name="Object 4">
            <a:extLst>
              <a:ext uri="{FF2B5EF4-FFF2-40B4-BE49-F238E27FC236}">
                <a16:creationId xmlns:a16="http://schemas.microsoft.com/office/drawing/2014/main" id="{6D3F42A9-D99D-4650-8126-1DF764CDF9FF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600200" y="3581400"/>
          <a:ext cx="6096000" cy="307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897" name="Paint Shop Pro Image" r:id="rId4" imgW="6614634" imgH="3336585" progId="PaintShopPro">
                  <p:embed/>
                </p:oleObj>
              </mc:Choice>
              <mc:Fallback>
                <p:oleObj name="Paint Shop Pro Image" r:id="rId4" imgW="6614634" imgH="3336585" progId="PaintShopPro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581400"/>
                        <a:ext cx="6096000" cy="307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893" name="Rectangle 5">
            <a:extLst>
              <a:ext uri="{FF2B5EF4-FFF2-40B4-BE49-F238E27FC236}">
                <a16:creationId xmlns:a16="http://schemas.microsoft.com/office/drawing/2014/main" id="{1E2F8A54-890E-4399-B8E0-581628CB4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400800"/>
            <a:ext cx="1143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A464FC3E-DB1E-4E31-875D-B3F003BC52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010BF0-B470-4BA7-8BFC-2C5F67E42739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34498" name="Rectangle 2">
            <a:extLst>
              <a:ext uri="{FF2B5EF4-FFF2-40B4-BE49-F238E27FC236}">
                <a16:creationId xmlns:a16="http://schemas.microsoft.com/office/drawing/2014/main" id="{FC5C2F04-14AB-451B-8027-B2B99EBD4F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Divide-and-Conquer</a:t>
            </a:r>
          </a:p>
        </p:txBody>
      </p:sp>
      <p:sp>
        <p:nvSpPr>
          <p:cNvPr id="234499" name="Rectangle 3">
            <a:extLst>
              <a:ext uri="{FF2B5EF4-FFF2-40B4-BE49-F238E27FC236}">
                <a16:creationId xmlns:a16="http://schemas.microsoft.com/office/drawing/2014/main" id="{24632F6A-70A3-47E7-96A7-0221841B00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b="1"/>
              <a:t>Divide</a:t>
            </a:r>
            <a:r>
              <a:rPr lang="en-US" altLang="en-US" sz="2400"/>
              <a:t> the problem into a number of sub-problems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Similar sub-problems of smaller size</a:t>
            </a:r>
          </a:p>
          <a:p>
            <a:pPr>
              <a:lnSpc>
                <a:spcPct val="150000"/>
              </a:lnSpc>
            </a:pPr>
            <a:r>
              <a:rPr lang="en-US" altLang="en-US" sz="2400" b="1"/>
              <a:t>Conquer</a:t>
            </a:r>
            <a:r>
              <a:rPr lang="en-US" altLang="en-US" sz="2400"/>
              <a:t> the sub-problems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Solve the sub-problems </a:t>
            </a:r>
            <a:r>
              <a:rPr lang="en-US" altLang="en-US" sz="2000" u="sng"/>
              <a:t>recursively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Sub-problem size small enough </a:t>
            </a:r>
            <a:r>
              <a:rPr lang="en-US" altLang="en-US" sz="2000">
                <a:sym typeface="Symbol" panose="05050102010706020507" pitchFamily="18" charset="2"/>
              </a:rPr>
              <a:t> solve the problems in straightforward manner</a:t>
            </a:r>
          </a:p>
          <a:p>
            <a:pPr>
              <a:lnSpc>
                <a:spcPct val="150000"/>
              </a:lnSpc>
            </a:pPr>
            <a:r>
              <a:rPr lang="en-US" altLang="en-US" sz="2400" b="1"/>
              <a:t>Combine</a:t>
            </a:r>
            <a:r>
              <a:rPr lang="en-US" altLang="en-US" sz="2400"/>
              <a:t> the solutions of the sub-problems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Obtain the solution for the original problem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0203A85-2504-4FF8-8E6E-B72C9ACC4D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9658A0-B1C3-42EC-8C34-E47B4629773A}" type="slidenum">
              <a:rPr lang="en-US" altLang="en-US"/>
              <a:pPr/>
              <a:t>40</a:t>
            </a:fld>
            <a:endParaRPr lang="en-US" altLang="en-US"/>
          </a:p>
        </p:txBody>
      </p:sp>
      <p:graphicFrame>
        <p:nvGraphicFramePr>
          <p:cNvPr id="294914" name="Object 2">
            <a:extLst>
              <a:ext uri="{FF2B5EF4-FFF2-40B4-BE49-F238E27FC236}">
                <a16:creationId xmlns:a16="http://schemas.microsoft.com/office/drawing/2014/main" id="{A087E2A3-0BC3-424B-BE47-5B0398281B01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098675" y="2370138"/>
          <a:ext cx="4922838" cy="299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22" name="Paint Shop Pro Image" r:id="rId4" imgW="6546341" imgH="3980488" progId="PaintShopPro">
                  <p:embed/>
                </p:oleObj>
              </mc:Choice>
              <mc:Fallback>
                <p:oleObj name="Paint Shop Pro Image" r:id="rId4" imgW="6546341" imgH="3980488" progId="PaintShopPro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675" y="2370138"/>
                        <a:ext cx="4922838" cy="299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15" name="Rectangle 3">
            <a:extLst>
              <a:ext uri="{FF2B5EF4-FFF2-40B4-BE49-F238E27FC236}">
                <a16:creationId xmlns:a16="http://schemas.microsoft.com/office/drawing/2014/main" id="{84CFD37D-F08C-46D4-85B3-22F08582CF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Case Between Worst and Best</a:t>
            </a:r>
          </a:p>
        </p:txBody>
      </p:sp>
      <p:sp>
        <p:nvSpPr>
          <p:cNvPr id="294916" name="Rectangle 4">
            <a:extLst>
              <a:ext uri="{FF2B5EF4-FFF2-40B4-BE49-F238E27FC236}">
                <a16:creationId xmlns:a16="http://schemas.microsoft.com/office/drawing/2014/main" id="{B9CE56FE-B5D7-464F-A32E-11E5EFB2244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066800"/>
            <a:ext cx="8259762" cy="2824163"/>
          </a:xfrm>
        </p:spPr>
        <p:txBody>
          <a:bodyPr/>
          <a:lstStyle/>
          <a:p>
            <a:endParaRPr lang="en-US" altLang="en-US" sz="2000"/>
          </a:p>
          <a:p>
            <a:r>
              <a:rPr lang="en-US" altLang="en-US" sz="2400"/>
              <a:t>9-to-1 proportional split</a:t>
            </a:r>
          </a:p>
          <a:p>
            <a:pPr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			</a:t>
            </a:r>
            <a:r>
              <a:rPr lang="en-US" altLang="en-US" sz="1800">
                <a:latin typeface="Comic Sans MS" panose="030F0702030302020204" pitchFamily="66" charset="0"/>
              </a:rPr>
              <a:t>Q(n) = Q(9n/10) + Q(n/10) + n</a:t>
            </a:r>
          </a:p>
        </p:txBody>
      </p:sp>
      <p:sp>
        <p:nvSpPr>
          <p:cNvPr id="294917" name="Rectangle 5">
            <a:extLst>
              <a:ext uri="{FF2B5EF4-FFF2-40B4-BE49-F238E27FC236}">
                <a16:creationId xmlns:a16="http://schemas.microsoft.com/office/drawing/2014/main" id="{D595BD08-CB89-4CFC-88AF-7FA48F39C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8" y="5942013"/>
            <a:ext cx="1487487" cy="4651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294918" name="Picture 6">
            <a:extLst>
              <a:ext uri="{FF2B5EF4-FFF2-40B4-BE49-F238E27FC236}">
                <a16:creationId xmlns:a16="http://schemas.microsoft.com/office/drawing/2014/main" id="{0187078F-93E8-4E67-A0B2-3FD08D782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424363"/>
            <a:ext cx="5610225" cy="201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949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05A7FC94-48AC-4F10-9E03-4E53878181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FD95CF-95DD-4F5F-9063-3B44A7789086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308226" name="Rectangle 2">
            <a:extLst>
              <a:ext uri="{FF2B5EF4-FFF2-40B4-BE49-F238E27FC236}">
                <a16:creationId xmlns:a16="http://schemas.microsoft.com/office/drawing/2014/main" id="{2ABF6C0C-C091-4DBC-932C-6796C9B00D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How does partition affect performance?</a:t>
            </a:r>
          </a:p>
        </p:txBody>
      </p:sp>
      <p:pic>
        <p:nvPicPr>
          <p:cNvPr id="308228" name="Picture 4">
            <a:extLst>
              <a:ext uri="{FF2B5EF4-FFF2-40B4-BE49-F238E27FC236}">
                <a16:creationId xmlns:a16="http://schemas.microsoft.com/office/drawing/2014/main" id="{FC5FD44B-018D-43FE-9F50-7E232288BFEA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4425" y="1611313"/>
            <a:ext cx="7173913" cy="4265612"/>
          </a:xfrm>
          <a:noFill/>
          <a:ln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989A0C2D-F4AD-4334-9F46-7B2A329CE1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DCD6CD-25A9-4D55-897C-E01A7661EE6A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309250" name="Rectangle 2">
            <a:extLst>
              <a:ext uri="{FF2B5EF4-FFF2-40B4-BE49-F238E27FC236}">
                <a16:creationId xmlns:a16="http://schemas.microsoft.com/office/drawing/2014/main" id="{650D8507-EFE2-470D-B751-4A4464A97F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How does partition affect performance?</a:t>
            </a:r>
          </a:p>
        </p:txBody>
      </p:sp>
      <p:pic>
        <p:nvPicPr>
          <p:cNvPr id="309253" name="Picture 5">
            <a:extLst>
              <a:ext uri="{FF2B5EF4-FFF2-40B4-BE49-F238E27FC236}">
                <a16:creationId xmlns:a16="http://schemas.microsoft.com/office/drawing/2014/main" id="{E1386D7D-EF3E-4A36-ABD8-3CAB36C095BC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65275" y="1295400"/>
            <a:ext cx="5861050" cy="5332413"/>
          </a:xfrm>
          <a:noFill/>
          <a:ln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>
            <a:extLst>
              <a:ext uri="{FF2B5EF4-FFF2-40B4-BE49-F238E27FC236}">
                <a16:creationId xmlns:a16="http://schemas.microsoft.com/office/drawing/2014/main" id="{BAE66C19-C8FF-4A75-A39F-C9CE552AE8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BB263A-718A-440C-A000-325E8F5CA08B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295938" name="Rectangle 2">
            <a:extLst>
              <a:ext uri="{FF2B5EF4-FFF2-40B4-BE49-F238E27FC236}">
                <a16:creationId xmlns:a16="http://schemas.microsoft.com/office/drawing/2014/main" id="{AFA46D99-BF07-4867-91ED-72AB048FC0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Performance of Quicksort</a:t>
            </a:r>
          </a:p>
        </p:txBody>
      </p:sp>
      <p:sp>
        <p:nvSpPr>
          <p:cNvPr id="295939" name="Rectangle 3">
            <a:extLst>
              <a:ext uri="{FF2B5EF4-FFF2-40B4-BE49-F238E27FC236}">
                <a16:creationId xmlns:a16="http://schemas.microsoft.com/office/drawing/2014/main" id="{64A1E0BA-00EE-45C1-90D8-015EED7377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2214562"/>
          </a:xfrm>
        </p:spPr>
        <p:txBody>
          <a:bodyPr/>
          <a:lstStyle/>
          <a:p>
            <a:r>
              <a:rPr lang="en-US" altLang="en-US" sz="2400"/>
              <a:t>Average case</a:t>
            </a:r>
          </a:p>
          <a:p>
            <a:pPr lvl="1"/>
            <a:r>
              <a:rPr lang="en-US" altLang="en-US" sz="2000"/>
              <a:t>All permutations of the input numbers are equally likely</a:t>
            </a:r>
          </a:p>
          <a:p>
            <a:pPr lvl="1"/>
            <a:r>
              <a:rPr lang="en-US" altLang="en-US" sz="2000"/>
              <a:t>On a random input array, we will have a </a:t>
            </a:r>
            <a:r>
              <a:rPr lang="en-US" altLang="en-US" sz="2000" b="1"/>
              <a:t>mix</a:t>
            </a:r>
            <a:r>
              <a:rPr lang="en-US" altLang="en-US" sz="2000"/>
              <a:t> of well balanced and unbalanced splits</a:t>
            </a:r>
          </a:p>
          <a:p>
            <a:pPr lvl="1"/>
            <a:r>
              <a:rPr lang="en-US" altLang="en-US" sz="2000"/>
              <a:t>Good and bad splits are randomly distributed across throughout the tree</a:t>
            </a:r>
          </a:p>
        </p:txBody>
      </p:sp>
      <p:sp>
        <p:nvSpPr>
          <p:cNvPr id="295940" name="Text Box 4">
            <a:extLst>
              <a:ext uri="{FF2B5EF4-FFF2-40B4-BE49-F238E27FC236}">
                <a16:creationId xmlns:a16="http://schemas.microsoft.com/office/drawing/2014/main" id="{2ECC94EC-7560-43BE-A938-72D18E6BC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4710113"/>
            <a:ext cx="2114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Alternate of a good</a:t>
            </a:r>
          </a:p>
          <a:p>
            <a:r>
              <a:rPr lang="en-US" altLang="en-US"/>
              <a:t>and a bad split</a:t>
            </a:r>
          </a:p>
        </p:txBody>
      </p:sp>
      <p:sp>
        <p:nvSpPr>
          <p:cNvPr id="295941" name="Text Box 5">
            <a:extLst>
              <a:ext uri="{FF2B5EF4-FFF2-40B4-BE49-F238E27FC236}">
                <a16:creationId xmlns:a16="http://schemas.microsoft.com/office/drawing/2014/main" id="{5350C435-9669-4C5C-A569-B42CFA3CF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4749800"/>
            <a:ext cx="1581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Nearly well</a:t>
            </a:r>
          </a:p>
          <a:p>
            <a:r>
              <a:rPr lang="en-US" altLang="en-US"/>
              <a:t>balanced split</a:t>
            </a:r>
          </a:p>
        </p:txBody>
      </p:sp>
      <p:grpSp>
        <p:nvGrpSpPr>
          <p:cNvPr id="295942" name="Group 6">
            <a:extLst>
              <a:ext uri="{FF2B5EF4-FFF2-40B4-BE49-F238E27FC236}">
                <a16:creationId xmlns:a16="http://schemas.microsoft.com/office/drawing/2014/main" id="{0ABD068C-20D7-4ECD-A6B4-0E7DCEA04525}"/>
              </a:ext>
            </a:extLst>
          </p:cNvPr>
          <p:cNvGrpSpPr>
            <a:grpSpLocks/>
          </p:cNvGrpSpPr>
          <p:nvPr/>
        </p:nvGrpSpPr>
        <p:grpSpPr bwMode="auto">
          <a:xfrm>
            <a:off x="1017588" y="3429000"/>
            <a:ext cx="1447800" cy="685800"/>
            <a:chOff x="641" y="2169"/>
            <a:chExt cx="912" cy="432"/>
          </a:xfrm>
        </p:grpSpPr>
        <p:sp>
          <p:nvSpPr>
            <p:cNvPr id="295943" name="Text Box 7">
              <a:extLst>
                <a:ext uri="{FF2B5EF4-FFF2-40B4-BE49-F238E27FC236}">
                  <a16:creationId xmlns:a16="http://schemas.microsoft.com/office/drawing/2014/main" id="{0A5A029B-F2D1-4338-8FE3-CA6D4322E2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" y="2169"/>
              <a:ext cx="1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n</a:t>
              </a:r>
            </a:p>
          </p:txBody>
        </p:sp>
        <p:sp>
          <p:nvSpPr>
            <p:cNvPr id="295944" name="Text Box 8">
              <a:extLst>
                <a:ext uri="{FF2B5EF4-FFF2-40B4-BE49-F238E27FC236}">
                  <a16:creationId xmlns:a16="http://schemas.microsoft.com/office/drawing/2014/main" id="{EF715F2E-51BF-4075-9BCF-DBD37AFC80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1" y="2370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n - 1</a:t>
              </a:r>
            </a:p>
          </p:txBody>
        </p:sp>
        <p:sp>
          <p:nvSpPr>
            <p:cNvPr id="295945" name="Text Box 9">
              <a:extLst>
                <a:ext uri="{FF2B5EF4-FFF2-40B4-BE49-F238E27FC236}">
                  <a16:creationId xmlns:a16="http://schemas.microsoft.com/office/drawing/2014/main" id="{A23AD827-8FCF-4D7A-B0E6-A79E8B784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" y="2361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95946" name="Line 10">
              <a:extLst>
                <a:ext uri="{FF2B5EF4-FFF2-40B4-BE49-F238E27FC236}">
                  <a16:creationId xmlns:a16="http://schemas.microsoft.com/office/drawing/2014/main" id="{1EF94DE7-A97A-411D-86D0-E0C51E92E7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3" y="235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5947" name="Line 11">
              <a:extLst>
                <a:ext uri="{FF2B5EF4-FFF2-40B4-BE49-F238E27FC236}">
                  <a16:creationId xmlns:a16="http://schemas.microsoft.com/office/drawing/2014/main" id="{AA8FF9C8-44AA-45C5-B2C7-FCC6D320E4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1" y="235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95948" name="Group 12">
            <a:extLst>
              <a:ext uri="{FF2B5EF4-FFF2-40B4-BE49-F238E27FC236}">
                <a16:creationId xmlns:a16="http://schemas.microsoft.com/office/drawing/2014/main" id="{3AE88261-E2F7-4D1A-8EE9-3FB26C612AD3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038600"/>
            <a:ext cx="2251075" cy="519113"/>
            <a:chOff x="624" y="2553"/>
            <a:chExt cx="1418" cy="327"/>
          </a:xfrm>
        </p:grpSpPr>
        <p:sp>
          <p:nvSpPr>
            <p:cNvPr id="295949" name="Text Box 13">
              <a:extLst>
                <a:ext uri="{FF2B5EF4-FFF2-40B4-BE49-F238E27FC236}">
                  <a16:creationId xmlns:a16="http://schemas.microsoft.com/office/drawing/2014/main" id="{5B5756EB-245B-4F71-841D-9F50170C24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8" y="2649"/>
              <a:ext cx="6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(n – 1)/2</a:t>
              </a:r>
            </a:p>
          </p:txBody>
        </p:sp>
        <p:sp>
          <p:nvSpPr>
            <p:cNvPr id="295950" name="Text Box 14">
              <a:extLst>
                <a:ext uri="{FF2B5EF4-FFF2-40B4-BE49-F238E27FC236}">
                  <a16:creationId xmlns:a16="http://schemas.microsoft.com/office/drawing/2014/main" id="{33D79048-5159-48D0-A2DF-6D80988CA9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649"/>
              <a:ext cx="6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(n – 1)/2</a:t>
              </a:r>
            </a:p>
          </p:txBody>
        </p:sp>
        <p:sp>
          <p:nvSpPr>
            <p:cNvPr id="295951" name="Line 15">
              <a:extLst>
                <a:ext uri="{FF2B5EF4-FFF2-40B4-BE49-F238E27FC236}">
                  <a16:creationId xmlns:a16="http://schemas.microsoft.com/office/drawing/2014/main" id="{1F8A97E6-5FAC-4F52-B8E7-5248492B97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5" y="2553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5952" name="Line 16">
              <a:extLst>
                <a:ext uri="{FF2B5EF4-FFF2-40B4-BE49-F238E27FC236}">
                  <a16:creationId xmlns:a16="http://schemas.microsoft.com/office/drawing/2014/main" id="{FA09AAF1-6523-41E9-B149-A4E1D13831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3" y="2553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95953" name="Group 17">
            <a:extLst>
              <a:ext uri="{FF2B5EF4-FFF2-40B4-BE49-F238E27FC236}">
                <a16:creationId xmlns:a16="http://schemas.microsoft.com/office/drawing/2014/main" id="{54FF9A50-3590-4032-9EA8-161A8F43DDFD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3429000"/>
            <a:ext cx="2641600" cy="900113"/>
            <a:chOff x="2928" y="2265"/>
            <a:chExt cx="1664" cy="567"/>
          </a:xfrm>
        </p:grpSpPr>
        <p:sp>
          <p:nvSpPr>
            <p:cNvPr id="295954" name="Text Box 18">
              <a:extLst>
                <a:ext uri="{FF2B5EF4-FFF2-40B4-BE49-F238E27FC236}">
                  <a16:creationId xmlns:a16="http://schemas.microsoft.com/office/drawing/2014/main" id="{B2E69305-84AB-4066-BD4C-EA76CEDBDA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7" y="2265"/>
              <a:ext cx="1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n</a:t>
              </a:r>
            </a:p>
          </p:txBody>
        </p:sp>
        <p:sp>
          <p:nvSpPr>
            <p:cNvPr id="295955" name="Text Box 19">
              <a:extLst>
                <a:ext uri="{FF2B5EF4-FFF2-40B4-BE49-F238E27FC236}">
                  <a16:creationId xmlns:a16="http://schemas.microsoft.com/office/drawing/2014/main" id="{64AAC74D-1165-491D-92E2-EE843A15A4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8" y="2601"/>
              <a:ext cx="6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(n – 1)/2</a:t>
              </a:r>
            </a:p>
          </p:txBody>
        </p:sp>
        <p:sp>
          <p:nvSpPr>
            <p:cNvPr id="295956" name="Text Box 20">
              <a:extLst>
                <a:ext uri="{FF2B5EF4-FFF2-40B4-BE49-F238E27FC236}">
                  <a16:creationId xmlns:a16="http://schemas.microsoft.com/office/drawing/2014/main" id="{6C2D3BFF-AD92-4D20-85D2-2074176AA2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592"/>
              <a:ext cx="8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(n – 1)/2 + 1</a:t>
              </a:r>
            </a:p>
          </p:txBody>
        </p:sp>
        <p:sp>
          <p:nvSpPr>
            <p:cNvPr id="295957" name="Line 21">
              <a:extLst>
                <a:ext uri="{FF2B5EF4-FFF2-40B4-BE49-F238E27FC236}">
                  <a16:creationId xmlns:a16="http://schemas.microsoft.com/office/drawing/2014/main" id="{254F591B-CDCC-4A89-AA9C-4A3B3059F3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244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5958" name="Line 22">
              <a:extLst>
                <a:ext uri="{FF2B5EF4-FFF2-40B4-BE49-F238E27FC236}">
                  <a16:creationId xmlns:a16="http://schemas.microsoft.com/office/drawing/2014/main" id="{35D2AB79-1F9D-4505-9617-ECB62C8EF8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44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95959" name="Rectangle 23">
            <a:extLst>
              <a:ext uri="{FF2B5EF4-FFF2-40B4-BE49-F238E27FC236}">
                <a16:creationId xmlns:a16="http://schemas.microsoft.com/office/drawing/2014/main" id="{A4EC3B88-221C-499D-B13B-EAC8BFFD9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634038"/>
            <a:ext cx="8229600" cy="84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Running time of Quicksort  when levels alternate between good and bad splits is </a:t>
            </a:r>
            <a:r>
              <a:rPr lang="en-US" altLang="en-US" sz="2400">
                <a:latin typeface="Comic Sans MS" panose="030F0702030302020204" pitchFamily="66" charset="0"/>
              </a:rPr>
              <a:t>O(nlgn)</a:t>
            </a:r>
          </a:p>
        </p:txBody>
      </p:sp>
      <p:sp>
        <p:nvSpPr>
          <p:cNvPr id="295960" name="Text Box 24">
            <a:extLst>
              <a:ext uri="{FF2B5EF4-FFF2-40B4-BE49-F238E27FC236}">
                <a16:creationId xmlns:a16="http://schemas.microsoft.com/office/drawing/2014/main" id="{192A55DF-0902-4E3E-BEC2-F98936595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4950" y="3397250"/>
            <a:ext cx="2901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combined partitioning cost:</a:t>
            </a:r>
          </a:p>
          <a:p>
            <a:r>
              <a:rPr lang="en-US" altLang="en-US"/>
              <a:t>2n-1 = </a:t>
            </a:r>
            <a:r>
              <a:rPr lang="en-US" altLang="en-US">
                <a:sym typeface="Symbol" panose="05050102010706020507" pitchFamily="18" charset="2"/>
              </a:rPr>
              <a:t>(n)</a:t>
            </a:r>
          </a:p>
        </p:txBody>
      </p:sp>
      <p:sp>
        <p:nvSpPr>
          <p:cNvPr id="295961" name="Text Box 25">
            <a:extLst>
              <a:ext uri="{FF2B5EF4-FFF2-40B4-BE49-F238E27FC236}">
                <a16:creationId xmlns:a16="http://schemas.microsoft.com/office/drawing/2014/main" id="{AE5683F8-ED78-4838-9E16-0DCAEFF92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4175" y="3232150"/>
            <a:ext cx="1847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partitioning cost:</a:t>
            </a:r>
          </a:p>
          <a:p>
            <a:r>
              <a:rPr lang="en-US" altLang="en-US"/>
              <a:t>n = </a:t>
            </a:r>
            <a:r>
              <a:rPr lang="en-US" altLang="en-US">
                <a:sym typeface="Symbol" panose="05050102010706020507" pitchFamily="18" charset="2"/>
              </a:rPr>
              <a:t>(n)</a:t>
            </a:r>
          </a:p>
        </p:txBody>
      </p:sp>
      <p:sp>
        <p:nvSpPr>
          <p:cNvPr id="295962" name="Oval 26">
            <a:extLst>
              <a:ext uri="{FF2B5EF4-FFF2-40B4-BE49-F238E27FC236}">
                <a16:creationId xmlns:a16="http://schemas.microsoft.com/office/drawing/2014/main" id="{E748167E-C787-43D7-A459-D8132ED53CA0}"/>
              </a:ext>
            </a:extLst>
          </p:cNvPr>
          <p:cNvSpPr>
            <a:spLocks noChangeArrowheads="1"/>
          </p:cNvSpPr>
          <p:nvPr/>
        </p:nvSpPr>
        <p:spPr bwMode="auto">
          <a:xfrm rot="1809080">
            <a:off x="1346200" y="3563938"/>
            <a:ext cx="1200150" cy="452437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5963" name="Oval 27">
            <a:extLst>
              <a:ext uri="{FF2B5EF4-FFF2-40B4-BE49-F238E27FC236}">
                <a16:creationId xmlns:a16="http://schemas.microsoft.com/office/drawing/2014/main" id="{39DF4985-9FC9-4926-A9A5-9998EBF29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8225" y="3416300"/>
            <a:ext cx="428625" cy="403225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40" grpId="0"/>
      <p:bldP spid="295941" grpId="0"/>
      <p:bldP spid="295959" grpId="0"/>
      <p:bldP spid="295960" grpId="0"/>
      <p:bldP spid="2959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AC0F4E9B-E8A1-474D-ABFD-4FDEA01589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1C72E1-6FA3-4969-A10C-3715BF70971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35522" name="Rectangle 2">
            <a:extLst>
              <a:ext uri="{FF2B5EF4-FFF2-40B4-BE49-F238E27FC236}">
                <a16:creationId xmlns:a16="http://schemas.microsoft.com/office/drawing/2014/main" id="{A9D516A5-8997-4CE7-8B54-EE3FA7A5C2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Merge Sort Approach</a:t>
            </a:r>
          </a:p>
        </p:txBody>
      </p:sp>
      <p:sp>
        <p:nvSpPr>
          <p:cNvPr id="235523" name="Rectangle 3">
            <a:extLst>
              <a:ext uri="{FF2B5EF4-FFF2-40B4-BE49-F238E27FC236}">
                <a16:creationId xmlns:a16="http://schemas.microsoft.com/office/drawing/2014/main" id="{A633B677-85A1-4660-9CDC-3CDEBEC330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838" y="1062038"/>
            <a:ext cx="8229600" cy="54149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/>
              <a:t>To sort an array </a:t>
            </a:r>
            <a:r>
              <a:rPr lang="en-US" altLang="en-US">
                <a:latin typeface="Comic Sans MS" panose="030F0702030302020204" pitchFamily="66" charset="0"/>
              </a:rPr>
              <a:t>A[p . . r]:</a:t>
            </a:r>
            <a:endParaRPr lang="en-US" altLang="en-US" b="1">
              <a:latin typeface="Comic Sans MS" panose="030F0702030302020204" pitchFamily="66" charset="0"/>
            </a:endParaRPr>
          </a:p>
          <a:p>
            <a:pPr>
              <a:lnSpc>
                <a:spcPct val="120000"/>
              </a:lnSpc>
            </a:pPr>
            <a:r>
              <a:rPr lang="en-US" altLang="en-US" b="1"/>
              <a:t>Divide</a:t>
            </a:r>
          </a:p>
          <a:p>
            <a:pPr lvl="1"/>
            <a:r>
              <a:rPr lang="en-US" altLang="en-US"/>
              <a:t>Divide the n-element sequence to be sorted into two subsequences of </a:t>
            </a:r>
            <a:r>
              <a:rPr lang="en-US" altLang="en-US">
                <a:latin typeface="Comic Sans MS" panose="030F0702030302020204" pitchFamily="66" charset="0"/>
              </a:rPr>
              <a:t>n/2</a:t>
            </a:r>
            <a:r>
              <a:rPr lang="en-US" altLang="en-US"/>
              <a:t> elements each</a:t>
            </a:r>
          </a:p>
          <a:p>
            <a:r>
              <a:rPr lang="en-US" altLang="en-US" b="1"/>
              <a:t>Conquer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Sort the subsequences recursively using merge sort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When the size of the sequences is 1 there is nothing more to do</a:t>
            </a:r>
          </a:p>
          <a:p>
            <a:pPr>
              <a:lnSpc>
                <a:spcPct val="120000"/>
              </a:lnSpc>
            </a:pPr>
            <a:r>
              <a:rPr lang="en-US" altLang="en-US" b="1"/>
              <a:t>Combine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Merge the two sorted subsequences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>
            <a:extLst>
              <a:ext uri="{FF2B5EF4-FFF2-40B4-BE49-F238E27FC236}">
                <a16:creationId xmlns:a16="http://schemas.microsoft.com/office/drawing/2014/main" id="{20BDB2CB-DB7C-4E72-A51D-F68E65F483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A14EE8-9ED8-4955-81E8-6A40F6A456B3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97986" name="Rectangle 2">
            <a:extLst>
              <a:ext uri="{FF2B5EF4-FFF2-40B4-BE49-F238E27FC236}">
                <a16:creationId xmlns:a16="http://schemas.microsoft.com/office/drawing/2014/main" id="{867E25CC-EC85-44CA-BAC8-2707FBB833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Merge Sort</a:t>
            </a:r>
          </a:p>
        </p:txBody>
      </p:sp>
      <p:sp>
        <p:nvSpPr>
          <p:cNvPr id="297987" name="Rectangle 3">
            <a:extLst>
              <a:ext uri="{FF2B5EF4-FFF2-40B4-BE49-F238E27FC236}">
                <a16:creationId xmlns:a16="http://schemas.microsoft.com/office/drawing/2014/main" id="{D722299A-FDF1-4E49-9886-5365772331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9238" y="1574800"/>
            <a:ext cx="8716962" cy="4648200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en-US" sz="2400">
                <a:solidFill>
                  <a:srgbClr val="DD0111"/>
                </a:solidFill>
                <a:latin typeface="Monotype Corsiva" panose="03010101010201010101" pitchFamily="66" charset="0"/>
              </a:rPr>
              <a:t>Alg.:</a:t>
            </a:r>
            <a:r>
              <a:rPr lang="en-US" altLang="en-US" sz="2400"/>
              <a:t> MERGE-SORT</a:t>
            </a:r>
            <a:r>
              <a:rPr lang="en-US" altLang="en-US" sz="2400">
                <a:latin typeface="Comic Sans MS" panose="030F0702030302020204" pitchFamily="66" charset="0"/>
              </a:rPr>
              <a:t>(A, p, 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400" b="1"/>
              <a:t>	</a:t>
            </a:r>
            <a:r>
              <a:rPr lang="en-US" altLang="en-US" sz="2000" b="1"/>
              <a:t>if </a:t>
            </a:r>
            <a:r>
              <a:rPr lang="en-US" altLang="en-US" sz="2000">
                <a:latin typeface="Comic Sans MS" panose="030F0702030302020204" pitchFamily="66" charset="0"/>
              </a:rPr>
              <a:t>p &lt; r</a:t>
            </a:r>
            <a:r>
              <a:rPr lang="en-US" altLang="en-US" sz="2000" i="1"/>
              <a:t>  					</a:t>
            </a:r>
            <a:r>
              <a:rPr lang="en-US" altLang="en-US" sz="2000"/>
              <a:t>Check for base case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000" b="1"/>
              <a:t>	   then </a:t>
            </a:r>
            <a:r>
              <a:rPr lang="en-US" altLang="en-US" sz="2000">
                <a:latin typeface="Comic Sans MS" panose="030F0702030302020204" pitchFamily="66" charset="0"/>
              </a:rPr>
              <a:t>q ← </a:t>
            </a:r>
            <a:r>
              <a:rPr lang="en-US" altLang="en-US" sz="2000">
                <a:latin typeface="Comic Sans MS" panose="030F0702030302020204" pitchFamily="66" charset="0"/>
                <a:sym typeface="Symbol" panose="05050102010706020507" pitchFamily="18" charset="2"/>
              </a:rPr>
              <a:t></a:t>
            </a:r>
            <a:r>
              <a:rPr lang="en-US" altLang="en-US" sz="2000">
                <a:latin typeface="Comic Sans MS" panose="030F0702030302020204" pitchFamily="66" charset="0"/>
              </a:rPr>
              <a:t>(p + r)/2</a:t>
            </a:r>
            <a:r>
              <a:rPr lang="en-US" altLang="en-US" sz="2000">
                <a:latin typeface="Comic Sans MS" panose="030F0702030302020204" pitchFamily="66" charset="0"/>
                <a:sym typeface="Symbol" panose="05050102010706020507" pitchFamily="18" charset="2"/>
              </a:rPr>
              <a:t></a:t>
            </a:r>
            <a:r>
              <a:rPr lang="en-US" altLang="en-US" sz="2000"/>
              <a:t> </a:t>
            </a:r>
            <a:r>
              <a:rPr lang="en-US" altLang="en-US" sz="2000" i="1"/>
              <a:t> 			</a:t>
            </a:r>
            <a:r>
              <a:rPr lang="en-US" altLang="en-US" sz="2000"/>
              <a:t>Divide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000"/>
              <a:t>		MERGE-SORT</a:t>
            </a:r>
            <a:r>
              <a:rPr lang="en-US" altLang="en-US" sz="2000">
                <a:latin typeface="Comic Sans MS" panose="030F0702030302020204" pitchFamily="66" charset="0"/>
              </a:rPr>
              <a:t>(A, p, q)</a:t>
            </a:r>
            <a:r>
              <a:rPr lang="en-US" altLang="en-US" sz="2000" i="1"/>
              <a:t>  		</a:t>
            </a:r>
            <a:r>
              <a:rPr lang="en-US" altLang="en-US" sz="2000"/>
              <a:t>Conquer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000"/>
              <a:t>		MERGE-SORT</a:t>
            </a:r>
            <a:r>
              <a:rPr lang="en-US" altLang="en-US" sz="2000">
                <a:latin typeface="Comic Sans MS" panose="030F0702030302020204" pitchFamily="66" charset="0"/>
              </a:rPr>
              <a:t>(A, q + 1, r) </a:t>
            </a:r>
            <a:r>
              <a:rPr lang="en-US" altLang="en-US" sz="2000" i="1"/>
              <a:t> 		</a:t>
            </a:r>
            <a:r>
              <a:rPr lang="en-US" altLang="en-US" sz="2000"/>
              <a:t>Conquer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000"/>
              <a:t>		MERGE</a:t>
            </a:r>
            <a:r>
              <a:rPr lang="en-US" altLang="en-US" sz="2000">
                <a:latin typeface="Comic Sans MS" panose="030F0702030302020204" pitchFamily="66" charset="0"/>
              </a:rPr>
              <a:t>(A, p, q, r)</a:t>
            </a:r>
            <a:r>
              <a:rPr lang="en-US" altLang="en-US" sz="2000" i="1"/>
              <a:t>  			</a:t>
            </a:r>
            <a:r>
              <a:rPr lang="en-US" altLang="en-US" sz="2000"/>
              <a:t>Combine</a:t>
            </a:r>
          </a:p>
          <a:p>
            <a:pPr>
              <a:lnSpc>
                <a:spcPct val="150000"/>
              </a:lnSpc>
            </a:pPr>
            <a:endParaRPr lang="en-US" altLang="en-US" sz="1800"/>
          </a:p>
          <a:p>
            <a:pPr>
              <a:lnSpc>
                <a:spcPct val="150000"/>
              </a:lnSpc>
            </a:pPr>
            <a:r>
              <a:rPr lang="en-US" altLang="en-US" sz="2400">
                <a:solidFill>
                  <a:srgbClr val="DD0111"/>
                </a:solidFill>
              </a:rPr>
              <a:t>Initial call:</a:t>
            </a:r>
            <a:r>
              <a:rPr lang="en-US" altLang="en-US" sz="2400" b="1" i="1"/>
              <a:t> </a:t>
            </a:r>
            <a:r>
              <a:rPr lang="en-US" altLang="en-US" sz="2400"/>
              <a:t>MERGE-SORT</a:t>
            </a:r>
            <a:r>
              <a:rPr lang="en-US" altLang="en-US" sz="2400">
                <a:latin typeface="Comic Sans MS" panose="030F0702030302020204" pitchFamily="66" charset="0"/>
              </a:rPr>
              <a:t>(A, 1, n)</a:t>
            </a:r>
            <a:endParaRPr lang="en-US" altLang="en-US" sz="2000"/>
          </a:p>
        </p:txBody>
      </p:sp>
      <p:sp>
        <p:nvSpPr>
          <p:cNvPr id="297988" name="AutoShape 4">
            <a:extLst>
              <a:ext uri="{FF2B5EF4-FFF2-40B4-BE49-F238E27FC236}">
                <a16:creationId xmlns:a16="http://schemas.microsoft.com/office/drawing/2014/main" id="{7819BD06-7D25-4E6D-BEC7-1AB2229DE48E}"/>
              </a:ext>
            </a:extLst>
          </p:cNvPr>
          <p:cNvSpPr>
            <a:spLocks noChangeArrowheads="1"/>
          </p:cNvSpPr>
          <p:nvPr/>
        </p:nvSpPr>
        <p:spPr bwMode="auto">
          <a:xfrm rot="-8014074">
            <a:off x="5609432" y="2513806"/>
            <a:ext cx="131762" cy="123825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989" name="AutoShape 5">
            <a:extLst>
              <a:ext uri="{FF2B5EF4-FFF2-40B4-BE49-F238E27FC236}">
                <a16:creationId xmlns:a16="http://schemas.microsoft.com/office/drawing/2014/main" id="{459BDBE8-12BB-45E1-964B-A31C3AF7BBC4}"/>
              </a:ext>
            </a:extLst>
          </p:cNvPr>
          <p:cNvSpPr>
            <a:spLocks noChangeArrowheads="1"/>
          </p:cNvSpPr>
          <p:nvPr/>
        </p:nvSpPr>
        <p:spPr bwMode="auto">
          <a:xfrm rot="-8014074">
            <a:off x="5609432" y="3047206"/>
            <a:ext cx="131762" cy="123825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990" name="AutoShape 6">
            <a:extLst>
              <a:ext uri="{FF2B5EF4-FFF2-40B4-BE49-F238E27FC236}">
                <a16:creationId xmlns:a16="http://schemas.microsoft.com/office/drawing/2014/main" id="{CB6FA1D0-C0A2-4227-A6E7-B402E4B8E06E}"/>
              </a:ext>
            </a:extLst>
          </p:cNvPr>
          <p:cNvSpPr>
            <a:spLocks noChangeArrowheads="1"/>
          </p:cNvSpPr>
          <p:nvPr/>
        </p:nvSpPr>
        <p:spPr bwMode="auto">
          <a:xfrm rot="-8014074">
            <a:off x="5609432" y="3580606"/>
            <a:ext cx="131762" cy="123825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991" name="AutoShape 7">
            <a:extLst>
              <a:ext uri="{FF2B5EF4-FFF2-40B4-BE49-F238E27FC236}">
                <a16:creationId xmlns:a16="http://schemas.microsoft.com/office/drawing/2014/main" id="{FFCB4A52-3B01-40B1-83A8-248D696D8DBF}"/>
              </a:ext>
            </a:extLst>
          </p:cNvPr>
          <p:cNvSpPr>
            <a:spLocks noChangeArrowheads="1"/>
          </p:cNvSpPr>
          <p:nvPr/>
        </p:nvSpPr>
        <p:spPr bwMode="auto">
          <a:xfrm rot="-8014074">
            <a:off x="5609432" y="4114006"/>
            <a:ext cx="131762" cy="123825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992" name="AutoShape 8">
            <a:extLst>
              <a:ext uri="{FF2B5EF4-FFF2-40B4-BE49-F238E27FC236}">
                <a16:creationId xmlns:a16="http://schemas.microsoft.com/office/drawing/2014/main" id="{593F695F-E826-4C74-ABFB-7254BAD05453}"/>
              </a:ext>
            </a:extLst>
          </p:cNvPr>
          <p:cNvSpPr>
            <a:spLocks noChangeArrowheads="1"/>
          </p:cNvSpPr>
          <p:nvPr/>
        </p:nvSpPr>
        <p:spPr bwMode="auto">
          <a:xfrm rot="-8014074">
            <a:off x="5609432" y="4647406"/>
            <a:ext cx="131762" cy="123825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993" name="Text Box 9">
            <a:extLst>
              <a:ext uri="{FF2B5EF4-FFF2-40B4-BE49-F238E27FC236}">
                <a16:creationId xmlns:a16="http://schemas.microsoft.com/office/drawing/2014/main" id="{DAB09BD8-2A67-481B-86FD-97F87E723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8138" y="1550988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/>
              <a:t>1</a:t>
            </a:r>
          </a:p>
        </p:txBody>
      </p:sp>
      <p:sp>
        <p:nvSpPr>
          <p:cNvPr id="297994" name="Text Box 10">
            <a:extLst>
              <a:ext uri="{FF2B5EF4-FFF2-40B4-BE49-F238E27FC236}">
                <a16:creationId xmlns:a16="http://schemas.microsoft.com/office/drawing/2014/main" id="{32A836A6-799B-42BB-8648-4527DEF66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138" y="1550988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/>
              <a:t>2</a:t>
            </a:r>
          </a:p>
        </p:txBody>
      </p:sp>
      <p:sp>
        <p:nvSpPr>
          <p:cNvPr id="297995" name="Text Box 11">
            <a:extLst>
              <a:ext uri="{FF2B5EF4-FFF2-40B4-BE49-F238E27FC236}">
                <a16:creationId xmlns:a16="http://schemas.microsoft.com/office/drawing/2014/main" id="{828EF945-3DD8-4317-A80C-54E7EE79A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0138" y="1550988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/>
              <a:t>3</a:t>
            </a:r>
          </a:p>
        </p:txBody>
      </p:sp>
      <p:sp>
        <p:nvSpPr>
          <p:cNvPr id="297996" name="Text Box 12">
            <a:extLst>
              <a:ext uri="{FF2B5EF4-FFF2-40B4-BE49-F238E27FC236}">
                <a16:creationId xmlns:a16="http://schemas.microsoft.com/office/drawing/2014/main" id="{118818BD-DCAF-4B7F-8EEE-4EF2E8846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1138" y="1550988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/>
              <a:t>4</a:t>
            </a:r>
          </a:p>
        </p:txBody>
      </p:sp>
      <p:sp>
        <p:nvSpPr>
          <p:cNvPr id="297997" name="Text Box 13">
            <a:extLst>
              <a:ext uri="{FF2B5EF4-FFF2-40B4-BE49-F238E27FC236}">
                <a16:creationId xmlns:a16="http://schemas.microsoft.com/office/drawing/2014/main" id="{0E6EC655-0BB1-4BF6-AF20-FAC2D2FD1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2138" y="1550988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/>
              <a:t>5</a:t>
            </a:r>
          </a:p>
        </p:txBody>
      </p:sp>
      <p:sp>
        <p:nvSpPr>
          <p:cNvPr id="297998" name="Text Box 14">
            <a:extLst>
              <a:ext uri="{FF2B5EF4-FFF2-40B4-BE49-F238E27FC236}">
                <a16:creationId xmlns:a16="http://schemas.microsoft.com/office/drawing/2014/main" id="{2DCB7D21-596A-4C71-99C9-DD9E6ACD3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3138" y="1550988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/>
              <a:t>6</a:t>
            </a:r>
          </a:p>
        </p:txBody>
      </p:sp>
      <p:sp>
        <p:nvSpPr>
          <p:cNvPr id="297999" name="Text Box 15">
            <a:extLst>
              <a:ext uri="{FF2B5EF4-FFF2-40B4-BE49-F238E27FC236}">
                <a16:creationId xmlns:a16="http://schemas.microsoft.com/office/drawing/2014/main" id="{E3944940-62A1-4EAB-8BA7-E1B317F51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4138" y="1550988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/>
              <a:t>7</a:t>
            </a:r>
          </a:p>
        </p:txBody>
      </p:sp>
      <p:sp>
        <p:nvSpPr>
          <p:cNvPr id="298000" name="Text Box 16">
            <a:extLst>
              <a:ext uri="{FF2B5EF4-FFF2-40B4-BE49-F238E27FC236}">
                <a16:creationId xmlns:a16="http://schemas.microsoft.com/office/drawing/2014/main" id="{AA657877-C834-4CD4-9CD8-AD3C642AD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5138" y="1550988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/>
              <a:t>8</a:t>
            </a:r>
          </a:p>
        </p:txBody>
      </p:sp>
      <p:sp>
        <p:nvSpPr>
          <p:cNvPr id="298001" name="Rectangle 17">
            <a:extLst>
              <a:ext uri="{FF2B5EF4-FFF2-40B4-BE49-F238E27FC236}">
                <a16:creationId xmlns:a16="http://schemas.microsoft.com/office/drawing/2014/main" id="{15C5CE6B-AEC3-4BA9-9EEE-0F0F2857F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325" y="1800225"/>
            <a:ext cx="381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800"/>
              <a:t>6</a:t>
            </a:r>
          </a:p>
        </p:txBody>
      </p:sp>
      <p:sp>
        <p:nvSpPr>
          <p:cNvPr id="298002" name="Rectangle 18">
            <a:extLst>
              <a:ext uri="{FF2B5EF4-FFF2-40B4-BE49-F238E27FC236}">
                <a16:creationId xmlns:a16="http://schemas.microsoft.com/office/drawing/2014/main" id="{FC8ED85A-CDD6-40D0-B4EA-848CFAF8A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325" y="1800225"/>
            <a:ext cx="381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298003" name="Rectangle 19">
            <a:extLst>
              <a:ext uri="{FF2B5EF4-FFF2-40B4-BE49-F238E27FC236}">
                <a16:creationId xmlns:a16="http://schemas.microsoft.com/office/drawing/2014/main" id="{73A1A5CE-0688-4B4B-987B-81A12A4A9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9325" y="1800225"/>
            <a:ext cx="381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298004" name="Rectangle 20">
            <a:extLst>
              <a:ext uri="{FF2B5EF4-FFF2-40B4-BE49-F238E27FC236}">
                <a16:creationId xmlns:a16="http://schemas.microsoft.com/office/drawing/2014/main" id="{A9B5B70D-4B59-4DB7-8261-2B618BAC1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8325" y="1800225"/>
            <a:ext cx="381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298005" name="Rectangle 21">
            <a:extLst>
              <a:ext uri="{FF2B5EF4-FFF2-40B4-BE49-F238E27FC236}">
                <a16:creationId xmlns:a16="http://schemas.microsoft.com/office/drawing/2014/main" id="{C216062F-69E1-487F-A5AF-7318C3A25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7325" y="1800225"/>
            <a:ext cx="381000" cy="36512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800"/>
              <a:t>7</a:t>
            </a:r>
          </a:p>
        </p:txBody>
      </p:sp>
      <p:sp>
        <p:nvSpPr>
          <p:cNvPr id="298006" name="Rectangle 22">
            <a:extLst>
              <a:ext uri="{FF2B5EF4-FFF2-40B4-BE49-F238E27FC236}">
                <a16:creationId xmlns:a16="http://schemas.microsoft.com/office/drawing/2014/main" id="{A2C94A2D-6EEC-4968-86C5-85DBBC7FF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1800225"/>
            <a:ext cx="381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298007" name="Rectangle 23">
            <a:extLst>
              <a:ext uri="{FF2B5EF4-FFF2-40B4-BE49-F238E27FC236}">
                <a16:creationId xmlns:a16="http://schemas.microsoft.com/office/drawing/2014/main" id="{305CA3C4-5F43-4E85-9461-F314645AD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5325" y="1800225"/>
            <a:ext cx="381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298008" name="Rectangle 24">
            <a:extLst>
              <a:ext uri="{FF2B5EF4-FFF2-40B4-BE49-F238E27FC236}">
                <a16:creationId xmlns:a16="http://schemas.microsoft.com/office/drawing/2014/main" id="{C5230AE9-4175-46A6-B462-7F08BB917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325" y="1800225"/>
            <a:ext cx="381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298009" name="Line 25">
            <a:extLst>
              <a:ext uri="{FF2B5EF4-FFF2-40B4-BE49-F238E27FC236}">
                <a16:creationId xmlns:a16="http://schemas.microsoft.com/office/drawing/2014/main" id="{33CF110D-B172-4AA2-A4EB-AA14852A4B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4325" y="1800225"/>
            <a:ext cx="3048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8010" name="Line 26">
            <a:extLst>
              <a:ext uri="{FF2B5EF4-FFF2-40B4-BE49-F238E27FC236}">
                <a16:creationId xmlns:a16="http://schemas.microsoft.com/office/drawing/2014/main" id="{6458C136-CBE4-4B44-908B-99E9211223B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4325" y="2165350"/>
            <a:ext cx="3048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8011" name="Line 27">
            <a:extLst>
              <a:ext uri="{FF2B5EF4-FFF2-40B4-BE49-F238E27FC236}">
                <a16:creationId xmlns:a16="http://schemas.microsoft.com/office/drawing/2014/main" id="{A3093F71-BF44-4940-B9CB-8FB33CA1BE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4325" y="1800225"/>
            <a:ext cx="0" cy="3651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8012" name="Line 28">
            <a:extLst>
              <a:ext uri="{FF2B5EF4-FFF2-40B4-BE49-F238E27FC236}">
                <a16:creationId xmlns:a16="http://schemas.microsoft.com/office/drawing/2014/main" id="{11E8B261-44B2-41FD-BF68-0789FA7746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5325" y="1800225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8013" name="Line 29">
            <a:extLst>
              <a:ext uri="{FF2B5EF4-FFF2-40B4-BE49-F238E27FC236}">
                <a16:creationId xmlns:a16="http://schemas.microsoft.com/office/drawing/2014/main" id="{84A193A5-C831-4687-8FEF-C8AE48B5C8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6325" y="1800225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8014" name="Line 30">
            <a:extLst>
              <a:ext uri="{FF2B5EF4-FFF2-40B4-BE49-F238E27FC236}">
                <a16:creationId xmlns:a16="http://schemas.microsoft.com/office/drawing/2014/main" id="{946A3F5A-C0B0-456E-A373-BB5292CCFCB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7325" y="1800225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8015" name="Line 31">
            <a:extLst>
              <a:ext uri="{FF2B5EF4-FFF2-40B4-BE49-F238E27FC236}">
                <a16:creationId xmlns:a16="http://schemas.microsoft.com/office/drawing/2014/main" id="{5594399A-C7CD-40A6-9542-6B21260547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8325" y="1800225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8016" name="Line 32">
            <a:extLst>
              <a:ext uri="{FF2B5EF4-FFF2-40B4-BE49-F238E27FC236}">
                <a16:creationId xmlns:a16="http://schemas.microsoft.com/office/drawing/2014/main" id="{832A320B-4F29-47E1-BB34-7B70CE43D95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9325" y="1800225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8017" name="Line 33">
            <a:extLst>
              <a:ext uri="{FF2B5EF4-FFF2-40B4-BE49-F238E27FC236}">
                <a16:creationId xmlns:a16="http://schemas.microsoft.com/office/drawing/2014/main" id="{2A62A518-5738-466A-A44F-24E12850B4B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0325" y="1800225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8018" name="Line 34">
            <a:extLst>
              <a:ext uri="{FF2B5EF4-FFF2-40B4-BE49-F238E27FC236}">
                <a16:creationId xmlns:a16="http://schemas.microsoft.com/office/drawing/2014/main" id="{7162BF1E-ED71-4BD6-BAC3-E38303F6C8A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1325" y="1800225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8019" name="Line 35">
            <a:extLst>
              <a:ext uri="{FF2B5EF4-FFF2-40B4-BE49-F238E27FC236}">
                <a16:creationId xmlns:a16="http://schemas.microsoft.com/office/drawing/2014/main" id="{FF5CC399-322E-4AF8-B0E7-89F760A6DBA1}"/>
              </a:ext>
            </a:extLst>
          </p:cNvPr>
          <p:cNvSpPr>
            <a:spLocks noChangeShapeType="1"/>
          </p:cNvSpPr>
          <p:nvPr/>
        </p:nvSpPr>
        <p:spPr bwMode="auto">
          <a:xfrm>
            <a:off x="8442325" y="1800225"/>
            <a:ext cx="0" cy="3651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8020" name="Line 36">
            <a:extLst>
              <a:ext uri="{FF2B5EF4-FFF2-40B4-BE49-F238E27FC236}">
                <a16:creationId xmlns:a16="http://schemas.microsoft.com/office/drawing/2014/main" id="{FE2EA96D-4DB3-41AD-ACF2-779864AF13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1338" y="1579563"/>
            <a:ext cx="11112" cy="1809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8021" name="Text Box 37">
            <a:extLst>
              <a:ext uri="{FF2B5EF4-FFF2-40B4-BE49-F238E27FC236}">
                <a16:creationId xmlns:a16="http://schemas.microsoft.com/office/drawing/2014/main" id="{4B8AF8DA-079F-4B2C-8749-70A76B9E3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5925" y="11541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CC0000"/>
                </a:solidFill>
              </a:rPr>
              <a:t>p</a:t>
            </a:r>
          </a:p>
        </p:txBody>
      </p:sp>
      <p:sp>
        <p:nvSpPr>
          <p:cNvPr id="298022" name="Line 38">
            <a:extLst>
              <a:ext uri="{FF2B5EF4-FFF2-40B4-BE49-F238E27FC236}">
                <a16:creationId xmlns:a16="http://schemas.microsoft.com/office/drawing/2014/main" id="{5536844D-53EB-45B8-9CD6-5E922E92404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2625" y="1574800"/>
            <a:ext cx="11113" cy="1809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8023" name="Text Box 39">
            <a:extLst>
              <a:ext uri="{FF2B5EF4-FFF2-40B4-BE49-F238E27FC236}">
                <a16:creationId xmlns:a16="http://schemas.microsoft.com/office/drawing/2014/main" id="{7D6BC552-BB3E-4CFE-804E-DD5411086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7213" y="1149350"/>
            <a:ext cx="26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298024" name="Line 40">
            <a:extLst>
              <a:ext uri="{FF2B5EF4-FFF2-40B4-BE49-F238E27FC236}">
                <a16:creationId xmlns:a16="http://schemas.microsoft.com/office/drawing/2014/main" id="{0259F032-E88E-42DB-A646-38A79E39B6A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4975" y="1603375"/>
            <a:ext cx="11113" cy="1809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8025" name="Text Box 41">
            <a:extLst>
              <a:ext uri="{FF2B5EF4-FFF2-40B4-BE49-F238E27FC236}">
                <a16:creationId xmlns:a16="http://schemas.microsoft.com/office/drawing/2014/main" id="{0A587BCE-CBE1-484E-BBA5-BC5BA1880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11779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CC0000"/>
                </a:solidFill>
              </a:rPr>
              <a:t>q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lide Number Placeholder 4">
            <a:extLst>
              <a:ext uri="{FF2B5EF4-FFF2-40B4-BE49-F238E27FC236}">
                <a16:creationId xmlns:a16="http://schemas.microsoft.com/office/drawing/2014/main" id="{B20C9F9A-7BAD-4FD7-BE9A-0CA8A182C5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034EC1-88CE-4750-9308-6FFADA20D1E9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37570" name="Rectangle 2">
            <a:extLst>
              <a:ext uri="{FF2B5EF4-FFF2-40B4-BE49-F238E27FC236}">
                <a16:creationId xmlns:a16="http://schemas.microsoft.com/office/drawing/2014/main" id="{72BFBD06-993B-4459-A1D4-884EFE400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– </a:t>
            </a:r>
            <a:r>
              <a:rPr lang="en-US" altLang="en-US">
                <a:latin typeface="Comic Sans MS" panose="030F0702030302020204" pitchFamily="66" charset="0"/>
              </a:rPr>
              <a:t>n</a:t>
            </a:r>
            <a:r>
              <a:rPr lang="en-US" altLang="en-US"/>
              <a:t> Power of 2</a:t>
            </a:r>
          </a:p>
        </p:txBody>
      </p:sp>
      <p:grpSp>
        <p:nvGrpSpPr>
          <p:cNvPr id="237571" name="Group 3">
            <a:extLst>
              <a:ext uri="{FF2B5EF4-FFF2-40B4-BE49-F238E27FC236}">
                <a16:creationId xmlns:a16="http://schemas.microsoft.com/office/drawing/2014/main" id="{A516BF12-7550-4176-9B3A-3942E3455336}"/>
              </a:ext>
            </a:extLst>
          </p:cNvPr>
          <p:cNvGrpSpPr>
            <a:grpSpLocks/>
          </p:cNvGrpSpPr>
          <p:nvPr/>
        </p:nvGrpSpPr>
        <p:grpSpPr bwMode="auto">
          <a:xfrm>
            <a:off x="3024188" y="1447800"/>
            <a:ext cx="5586412" cy="614363"/>
            <a:chOff x="1905" y="912"/>
            <a:chExt cx="3519" cy="387"/>
          </a:xfrm>
        </p:grpSpPr>
        <p:sp>
          <p:nvSpPr>
            <p:cNvPr id="237572" name="Text Box 4">
              <a:extLst>
                <a:ext uri="{FF2B5EF4-FFF2-40B4-BE49-F238E27FC236}">
                  <a16:creationId xmlns:a16="http://schemas.microsoft.com/office/drawing/2014/main" id="{CF9190D7-8F57-498F-A1AF-7D8E4ACBAF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37573" name="Text Box 5">
              <a:extLst>
                <a:ext uri="{FF2B5EF4-FFF2-40B4-BE49-F238E27FC236}">
                  <a16:creationId xmlns:a16="http://schemas.microsoft.com/office/drawing/2014/main" id="{2E54FE72-C0CE-4680-BBE1-B816183FE7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37574" name="Text Box 6">
              <a:extLst>
                <a:ext uri="{FF2B5EF4-FFF2-40B4-BE49-F238E27FC236}">
                  <a16:creationId xmlns:a16="http://schemas.microsoft.com/office/drawing/2014/main" id="{953B063A-5B91-45CD-9442-BE3FC76B03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37575" name="Text Box 7">
              <a:extLst>
                <a:ext uri="{FF2B5EF4-FFF2-40B4-BE49-F238E27FC236}">
                  <a16:creationId xmlns:a16="http://schemas.microsoft.com/office/drawing/2014/main" id="{80CE47BC-A666-40C8-8513-1E57E29CDF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37576" name="Text Box 8">
              <a:extLst>
                <a:ext uri="{FF2B5EF4-FFF2-40B4-BE49-F238E27FC236}">
                  <a16:creationId xmlns:a16="http://schemas.microsoft.com/office/drawing/2014/main" id="{206E13C6-D771-429E-9B4E-ABF0558563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37577" name="Text Box 9">
              <a:extLst>
                <a:ext uri="{FF2B5EF4-FFF2-40B4-BE49-F238E27FC236}">
                  <a16:creationId xmlns:a16="http://schemas.microsoft.com/office/drawing/2014/main" id="{4F3BF9E2-08CA-4448-AC56-2BA3E9BF48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37578" name="Text Box 10">
              <a:extLst>
                <a:ext uri="{FF2B5EF4-FFF2-40B4-BE49-F238E27FC236}">
                  <a16:creationId xmlns:a16="http://schemas.microsoft.com/office/drawing/2014/main" id="{CC77BD5D-7425-4361-824D-1238082060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37579" name="Text Box 11">
              <a:extLst>
                <a:ext uri="{FF2B5EF4-FFF2-40B4-BE49-F238E27FC236}">
                  <a16:creationId xmlns:a16="http://schemas.microsoft.com/office/drawing/2014/main" id="{98F52D99-2C7D-4705-97F2-E7CE71194D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37580" name="Text Box 12">
              <a:extLst>
                <a:ext uri="{FF2B5EF4-FFF2-40B4-BE49-F238E27FC236}">
                  <a16:creationId xmlns:a16="http://schemas.microsoft.com/office/drawing/2014/main" id="{5720EEEA-2278-470F-A13C-E314D24913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056"/>
              <a:ext cx="6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/>
                <a:t>q = 4</a:t>
              </a:r>
            </a:p>
          </p:txBody>
        </p:sp>
        <p:sp>
          <p:nvSpPr>
            <p:cNvPr id="237581" name="Rectangle 13">
              <a:extLst>
                <a:ext uri="{FF2B5EF4-FFF2-40B4-BE49-F238E27FC236}">
                  <a16:creationId xmlns:a16="http://schemas.microsoft.com/office/drawing/2014/main" id="{7015C782-0E60-417D-85F4-09D2EFC13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37582" name="Rectangle 14">
              <a:extLst>
                <a:ext uri="{FF2B5EF4-FFF2-40B4-BE49-F238E27FC236}">
                  <a16:creationId xmlns:a16="http://schemas.microsoft.com/office/drawing/2014/main" id="{882DB660-B7F1-453F-B428-FC78F3A00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7583" name="Rectangle 15">
              <a:extLst>
                <a:ext uri="{FF2B5EF4-FFF2-40B4-BE49-F238E27FC236}">
                  <a16:creationId xmlns:a16="http://schemas.microsoft.com/office/drawing/2014/main" id="{E75FE61B-1F50-43D2-9F03-153009D35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37584" name="Rectangle 16">
              <a:extLst>
                <a:ext uri="{FF2B5EF4-FFF2-40B4-BE49-F238E27FC236}">
                  <a16:creationId xmlns:a16="http://schemas.microsoft.com/office/drawing/2014/main" id="{7C9A7F49-7EA3-4C52-85E4-8496164A5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37585" name="Rectangle 17">
              <a:extLst>
                <a:ext uri="{FF2B5EF4-FFF2-40B4-BE49-F238E27FC236}">
                  <a16:creationId xmlns:a16="http://schemas.microsoft.com/office/drawing/2014/main" id="{8D2F44C5-49D6-45A2-BEB3-5DCF71E17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" y="1069"/>
              <a:ext cx="240" cy="23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37586" name="Rectangle 18">
              <a:extLst>
                <a:ext uri="{FF2B5EF4-FFF2-40B4-BE49-F238E27FC236}">
                  <a16:creationId xmlns:a16="http://schemas.microsoft.com/office/drawing/2014/main" id="{922C53F0-A6B9-46BD-9844-F3DA1BF92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37587" name="Rectangle 19">
              <a:extLst>
                <a:ext uri="{FF2B5EF4-FFF2-40B4-BE49-F238E27FC236}">
                  <a16:creationId xmlns:a16="http://schemas.microsoft.com/office/drawing/2014/main" id="{6DC848C5-048E-4C99-B326-3AC313E64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7588" name="Rectangle 20">
              <a:extLst>
                <a:ext uri="{FF2B5EF4-FFF2-40B4-BE49-F238E27FC236}">
                  <a16:creationId xmlns:a16="http://schemas.microsoft.com/office/drawing/2014/main" id="{FB11DCAA-261E-4124-B85B-5B7E033C2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37589" name="Line 21">
              <a:extLst>
                <a:ext uri="{FF2B5EF4-FFF2-40B4-BE49-F238E27FC236}">
                  <a16:creationId xmlns:a16="http://schemas.microsoft.com/office/drawing/2014/main" id="{BC9E164D-FAF7-44F7-8F1B-6B4713A42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" y="1069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590" name="Line 22">
              <a:extLst>
                <a:ext uri="{FF2B5EF4-FFF2-40B4-BE49-F238E27FC236}">
                  <a16:creationId xmlns:a16="http://schemas.microsoft.com/office/drawing/2014/main" id="{C887384E-705E-458A-BBEE-2216160867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" y="1299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591" name="Line 23">
              <a:extLst>
                <a:ext uri="{FF2B5EF4-FFF2-40B4-BE49-F238E27FC236}">
                  <a16:creationId xmlns:a16="http://schemas.microsoft.com/office/drawing/2014/main" id="{F4B51C5D-77D9-4B3B-AD28-969128603B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" y="1069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592" name="Line 24">
              <a:extLst>
                <a:ext uri="{FF2B5EF4-FFF2-40B4-BE49-F238E27FC236}">
                  <a16:creationId xmlns:a16="http://schemas.microsoft.com/office/drawing/2014/main" id="{AF909CDB-1F86-4904-AC5B-4D1EBECDE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593" name="Line 25">
              <a:extLst>
                <a:ext uri="{FF2B5EF4-FFF2-40B4-BE49-F238E27FC236}">
                  <a16:creationId xmlns:a16="http://schemas.microsoft.com/office/drawing/2014/main" id="{ED6EBA37-06A6-4D1A-A5D8-7D13FF1BB7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594" name="Line 26">
              <a:extLst>
                <a:ext uri="{FF2B5EF4-FFF2-40B4-BE49-F238E27FC236}">
                  <a16:creationId xmlns:a16="http://schemas.microsoft.com/office/drawing/2014/main" id="{465E2391-DDD4-4F52-974B-809E3DB415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595" name="Line 27">
              <a:extLst>
                <a:ext uri="{FF2B5EF4-FFF2-40B4-BE49-F238E27FC236}">
                  <a16:creationId xmlns:a16="http://schemas.microsoft.com/office/drawing/2014/main" id="{B16369B2-8408-4FCD-BA39-8BA8DA8448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596" name="Line 28">
              <a:extLst>
                <a:ext uri="{FF2B5EF4-FFF2-40B4-BE49-F238E27FC236}">
                  <a16:creationId xmlns:a16="http://schemas.microsoft.com/office/drawing/2014/main" id="{6E71CFD9-7A54-4B9C-BA65-81C09DE4A7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597" name="Line 29">
              <a:extLst>
                <a:ext uri="{FF2B5EF4-FFF2-40B4-BE49-F238E27FC236}">
                  <a16:creationId xmlns:a16="http://schemas.microsoft.com/office/drawing/2014/main" id="{0AA55E73-6916-4514-9472-F96AF6A7A0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598" name="Line 30">
              <a:extLst>
                <a:ext uri="{FF2B5EF4-FFF2-40B4-BE49-F238E27FC236}">
                  <a16:creationId xmlns:a16="http://schemas.microsoft.com/office/drawing/2014/main" id="{616F94B5-AE95-4913-B95F-CA995B21AC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599" name="Line 31">
              <a:extLst>
                <a:ext uri="{FF2B5EF4-FFF2-40B4-BE49-F238E27FC236}">
                  <a16:creationId xmlns:a16="http://schemas.microsoft.com/office/drawing/2014/main" id="{C74389DC-7959-47EF-A15A-2593B28E62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5" y="1069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37600" name="Group 32">
            <a:extLst>
              <a:ext uri="{FF2B5EF4-FFF2-40B4-BE49-F238E27FC236}">
                <a16:creationId xmlns:a16="http://schemas.microsoft.com/office/drawing/2014/main" id="{E3264E36-F881-48A7-A77A-AB5DBD0E7D8E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2209800"/>
            <a:ext cx="3962400" cy="1066800"/>
            <a:chOff x="1584" y="1392"/>
            <a:chExt cx="2496" cy="672"/>
          </a:xfrm>
        </p:grpSpPr>
        <p:sp>
          <p:nvSpPr>
            <p:cNvPr id="237601" name="Text Box 33">
              <a:extLst>
                <a:ext uri="{FF2B5EF4-FFF2-40B4-BE49-F238E27FC236}">
                  <a16:creationId xmlns:a16="http://schemas.microsoft.com/office/drawing/2014/main" id="{CC97D489-28DF-4EA9-9F69-F2A43DDB9F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9" y="1677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37602" name="Text Box 34">
              <a:extLst>
                <a:ext uri="{FF2B5EF4-FFF2-40B4-BE49-F238E27FC236}">
                  <a16:creationId xmlns:a16="http://schemas.microsoft.com/office/drawing/2014/main" id="{CA093804-834D-416D-B1E8-7EB06213E2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9" y="1677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37603" name="Text Box 35">
              <a:extLst>
                <a:ext uri="{FF2B5EF4-FFF2-40B4-BE49-F238E27FC236}">
                  <a16:creationId xmlns:a16="http://schemas.microsoft.com/office/drawing/2014/main" id="{361FB486-FA83-4D81-A9FC-DD838AE4F6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9" y="1677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37604" name="Text Box 36">
              <a:extLst>
                <a:ext uri="{FF2B5EF4-FFF2-40B4-BE49-F238E27FC236}">
                  <a16:creationId xmlns:a16="http://schemas.microsoft.com/office/drawing/2014/main" id="{0BDEF542-0B9C-4EB8-BBFF-A335E61A3C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9" y="1677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37605" name="Rectangle 37">
              <a:extLst>
                <a:ext uri="{FF2B5EF4-FFF2-40B4-BE49-F238E27FC236}">
                  <a16:creationId xmlns:a16="http://schemas.microsoft.com/office/drawing/2014/main" id="{1F61D9C9-927F-4FDC-B685-2087C2EC4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37606" name="Rectangle 38">
              <a:extLst>
                <a:ext uri="{FF2B5EF4-FFF2-40B4-BE49-F238E27FC236}">
                  <a16:creationId xmlns:a16="http://schemas.microsoft.com/office/drawing/2014/main" id="{4B702ADC-57E2-4B3E-9354-D64DC6CBC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37607" name="Rectangle 39">
              <a:extLst>
                <a:ext uri="{FF2B5EF4-FFF2-40B4-BE49-F238E27FC236}">
                  <a16:creationId xmlns:a16="http://schemas.microsoft.com/office/drawing/2014/main" id="{EF568308-CDDD-4A14-865F-FCDEE22F0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834"/>
              <a:ext cx="240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7608" name="Rectangle 40">
              <a:extLst>
                <a:ext uri="{FF2B5EF4-FFF2-40B4-BE49-F238E27FC236}">
                  <a16:creationId xmlns:a16="http://schemas.microsoft.com/office/drawing/2014/main" id="{891A8767-7652-49E7-8BD6-8E3B33CC8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37609" name="Text Box 41">
              <a:extLst>
                <a:ext uri="{FF2B5EF4-FFF2-40B4-BE49-F238E27FC236}">
                  <a16:creationId xmlns:a16="http://schemas.microsoft.com/office/drawing/2014/main" id="{A4729165-A1BF-4D32-B3EF-5BA633B4D2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68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37610" name="Text Box 42">
              <a:extLst>
                <a:ext uri="{FF2B5EF4-FFF2-40B4-BE49-F238E27FC236}">
                  <a16:creationId xmlns:a16="http://schemas.microsoft.com/office/drawing/2014/main" id="{22C4238C-726F-4A25-9564-790F967589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68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37611" name="Text Box 43">
              <a:extLst>
                <a:ext uri="{FF2B5EF4-FFF2-40B4-BE49-F238E27FC236}">
                  <a16:creationId xmlns:a16="http://schemas.microsoft.com/office/drawing/2014/main" id="{C954AE52-2A7D-49D2-B60D-9880F288D5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68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37612" name="Text Box 44">
              <a:extLst>
                <a:ext uri="{FF2B5EF4-FFF2-40B4-BE49-F238E27FC236}">
                  <a16:creationId xmlns:a16="http://schemas.microsoft.com/office/drawing/2014/main" id="{333A9BD2-C169-4D83-94F0-DBFBE2112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68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37613" name="Rectangle 45">
              <a:extLst>
                <a:ext uri="{FF2B5EF4-FFF2-40B4-BE49-F238E27FC236}">
                  <a16:creationId xmlns:a16="http://schemas.microsoft.com/office/drawing/2014/main" id="{704B090F-0B29-449A-BAAA-C8C0C4D95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37614" name="Rectangle 46">
              <a:extLst>
                <a:ext uri="{FF2B5EF4-FFF2-40B4-BE49-F238E27FC236}">
                  <a16:creationId xmlns:a16="http://schemas.microsoft.com/office/drawing/2014/main" id="{F5809413-3712-44CF-8EEA-0C370A32E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7615" name="Rectangle 47">
              <a:extLst>
                <a:ext uri="{FF2B5EF4-FFF2-40B4-BE49-F238E27FC236}">
                  <a16:creationId xmlns:a16="http://schemas.microsoft.com/office/drawing/2014/main" id="{8E289CCD-99F8-450C-A7A5-24E5FBFFF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834"/>
              <a:ext cx="240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37616" name="Rectangle 48">
              <a:extLst>
                <a:ext uri="{FF2B5EF4-FFF2-40B4-BE49-F238E27FC236}">
                  <a16:creationId xmlns:a16="http://schemas.microsoft.com/office/drawing/2014/main" id="{A08AAAA9-C593-49A0-B833-7DA8DA927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37617" name="Line 49">
              <a:extLst>
                <a:ext uri="{FF2B5EF4-FFF2-40B4-BE49-F238E27FC236}">
                  <a16:creationId xmlns:a16="http://schemas.microsoft.com/office/drawing/2014/main" id="{00375EB0-E0B3-4154-A140-5D6E5FC282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8" y="139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618" name="Line 50">
              <a:extLst>
                <a:ext uri="{FF2B5EF4-FFF2-40B4-BE49-F238E27FC236}">
                  <a16:creationId xmlns:a16="http://schemas.microsoft.com/office/drawing/2014/main" id="{EEFEDACF-56C0-418D-BEF6-F3F5A5DFB1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39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37619" name="Group 51">
            <a:extLst>
              <a:ext uri="{FF2B5EF4-FFF2-40B4-BE49-F238E27FC236}">
                <a16:creationId xmlns:a16="http://schemas.microsoft.com/office/drawing/2014/main" id="{7160D101-91F7-4954-BCF6-11328E0FAC83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429000"/>
            <a:ext cx="4419600" cy="1066800"/>
            <a:chOff x="1440" y="2160"/>
            <a:chExt cx="2784" cy="672"/>
          </a:xfrm>
        </p:grpSpPr>
        <p:sp>
          <p:nvSpPr>
            <p:cNvPr id="237620" name="Text Box 52">
              <a:extLst>
                <a:ext uri="{FF2B5EF4-FFF2-40B4-BE49-F238E27FC236}">
                  <a16:creationId xmlns:a16="http://schemas.microsoft.com/office/drawing/2014/main" id="{F33532A7-6DD0-4238-A2A5-F8243E817B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5" y="2445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37621" name="Text Box 53">
              <a:extLst>
                <a:ext uri="{FF2B5EF4-FFF2-40B4-BE49-F238E27FC236}">
                  <a16:creationId xmlns:a16="http://schemas.microsoft.com/office/drawing/2014/main" id="{9A7AB2AD-45E9-40A1-A7CF-8990E6D017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5" y="2445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37622" name="Rectangle 54">
              <a:extLst>
                <a:ext uri="{FF2B5EF4-FFF2-40B4-BE49-F238E27FC236}">
                  <a16:creationId xmlns:a16="http://schemas.microsoft.com/office/drawing/2014/main" id="{3CF2B947-9D22-4762-9D27-773E71786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7623" name="Rectangle 55">
              <a:extLst>
                <a:ext uri="{FF2B5EF4-FFF2-40B4-BE49-F238E27FC236}">
                  <a16:creationId xmlns:a16="http://schemas.microsoft.com/office/drawing/2014/main" id="{BFBCA7F0-59A5-41B0-B29D-016377DD8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602"/>
              <a:ext cx="240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37624" name="Text Box 56">
              <a:extLst>
                <a:ext uri="{FF2B5EF4-FFF2-40B4-BE49-F238E27FC236}">
                  <a16:creationId xmlns:a16="http://schemas.microsoft.com/office/drawing/2014/main" id="{E075A86E-0595-43AE-BA5D-3B08CF423A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3" y="2445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37625" name="Text Box 57">
              <a:extLst>
                <a:ext uri="{FF2B5EF4-FFF2-40B4-BE49-F238E27FC236}">
                  <a16:creationId xmlns:a16="http://schemas.microsoft.com/office/drawing/2014/main" id="{C4D0834C-600C-4D19-99D8-729F425D42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3" y="2445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37626" name="Rectangle 58">
              <a:extLst>
                <a:ext uri="{FF2B5EF4-FFF2-40B4-BE49-F238E27FC236}">
                  <a16:creationId xmlns:a16="http://schemas.microsoft.com/office/drawing/2014/main" id="{B39EB34C-61B3-4B4F-B00D-698DAC234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37627" name="Rectangle 59">
              <a:extLst>
                <a:ext uri="{FF2B5EF4-FFF2-40B4-BE49-F238E27FC236}">
                  <a16:creationId xmlns:a16="http://schemas.microsoft.com/office/drawing/2014/main" id="{859615C4-444A-4DFE-BCB6-79692B87B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602"/>
              <a:ext cx="240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37628" name="Text Box 60">
              <a:extLst>
                <a:ext uri="{FF2B5EF4-FFF2-40B4-BE49-F238E27FC236}">
                  <a16:creationId xmlns:a16="http://schemas.microsoft.com/office/drawing/2014/main" id="{5A90AFF2-CEBA-425E-8997-1D7B50A367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44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37629" name="Text Box 61">
              <a:extLst>
                <a:ext uri="{FF2B5EF4-FFF2-40B4-BE49-F238E27FC236}">
                  <a16:creationId xmlns:a16="http://schemas.microsoft.com/office/drawing/2014/main" id="{4A40A1A4-2E98-4E20-957F-3C4E1352CA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44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37630" name="Rectangle 62">
              <a:extLst>
                <a:ext uri="{FF2B5EF4-FFF2-40B4-BE49-F238E27FC236}">
                  <a16:creationId xmlns:a16="http://schemas.microsoft.com/office/drawing/2014/main" id="{461661DE-5EE0-4811-8351-4E3999A98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37631" name="Rectangle 63">
              <a:extLst>
                <a:ext uri="{FF2B5EF4-FFF2-40B4-BE49-F238E27FC236}">
                  <a16:creationId xmlns:a16="http://schemas.microsoft.com/office/drawing/2014/main" id="{309DAB4A-276C-4E93-A4F3-9BE1F2F66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602"/>
              <a:ext cx="240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37632" name="Text Box 64">
              <a:extLst>
                <a:ext uri="{FF2B5EF4-FFF2-40B4-BE49-F238E27FC236}">
                  <a16:creationId xmlns:a16="http://schemas.microsoft.com/office/drawing/2014/main" id="{8453E5AD-8080-4097-B64D-476AE91401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44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37633" name="Text Box 65">
              <a:extLst>
                <a:ext uri="{FF2B5EF4-FFF2-40B4-BE49-F238E27FC236}">
                  <a16:creationId xmlns:a16="http://schemas.microsoft.com/office/drawing/2014/main" id="{AD463174-A769-438A-8737-570C58671D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44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37634" name="Rectangle 66">
              <a:extLst>
                <a:ext uri="{FF2B5EF4-FFF2-40B4-BE49-F238E27FC236}">
                  <a16:creationId xmlns:a16="http://schemas.microsoft.com/office/drawing/2014/main" id="{A0F80F0A-8DD4-418E-AE45-45756AD19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37635" name="Rectangle 67">
              <a:extLst>
                <a:ext uri="{FF2B5EF4-FFF2-40B4-BE49-F238E27FC236}">
                  <a16:creationId xmlns:a16="http://schemas.microsoft.com/office/drawing/2014/main" id="{A1977B9F-A0D4-46A6-9EC9-E09F24088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602"/>
              <a:ext cx="240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7636" name="Line 68">
              <a:extLst>
                <a:ext uri="{FF2B5EF4-FFF2-40B4-BE49-F238E27FC236}">
                  <a16:creationId xmlns:a16="http://schemas.microsoft.com/office/drawing/2014/main" id="{CF0D6235-3FE2-4BEA-A1CC-7CB8E6F0AE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637" name="Line 69">
              <a:extLst>
                <a:ext uri="{FF2B5EF4-FFF2-40B4-BE49-F238E27FC236}">
                  <a16:creationId xmlns:a16="http://schemas.microsoft.com/office/drawing/2014/main" id="{DFC75481-F2B1-4C9D-9652-B65B2A1E49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638" name="Line 70">
              <a:extLst>
                <a:ext uri="{FF2B5EF4-FFF2-40B4-BE49-F238E27FC236}">
                  <a16:creationId xmlns:a16="http://schemas.microsoft.com/office/drawing/2014/main" id="{FA1F91DA-6330-4D4D-930D-B14A1FCCA9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6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639" name="Line 71">
              <a:extLst>
                <a:ext uri="{FF2B5EF4-FFF2-40B4-BE49-F238E27FC236}">
                  <a16:creationId xmlns:a16="http://schemas.microsoft.com/office/drawing/2014/main" id="{87328EDC-66C8-4D1D-9CB6-309E8EFEC6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37640" name="Group 72">
            <a:extLst>
              <a:ext uri="{FF2B5EF4-FFF2-40B4-BE49-F238E27FC236}">
                <a16:creationId xmlns:a16="http://schemas.microsoft.com/office/drawing/2014/main" id="{10149E75-9E05-46B0-84E3-A36967C4F016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648200"/>
            <a:ext cx="4724400" cy="1143000"/>
            <a:chOff x="1344" y="2928"/>
            <a:chExt cx="2976" cy="720"/>
          </a:xfrm>
        </p:grpSpPr>
        <p:sp>
          <p:nvSpPr>
            <p:cNvPr id="237641" name="Text Box 73">
              <a:extLst>
                <a:ext uri="{FF2B5EF4-FFF2-40B4-BE49-F238E27FC236}">
                  <a16:creationId xmlns:a16="http://schemas.microsoft.com/office/drawing/2014/main" id="{1886D433-8953-4860-93DB-E73D17BA9A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9" y="326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37642" name="Rectangle 74">
              <a:extLst>
                <a:ext uri="{FF2B5EF4-FFF2-40B4-BE49-F238E27FC236}">
                  <a16:creationId xmlns:a16="http://schemas.microsoft.com/office/drawing/2014/main" id="{DCB00282-F748-4D73-B15E-9D35368EB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37643" name="Text Box 75">
              <a:extLst>
                <a:ext uri="{FF2B5EF4-FFF2-40B4-BE49-F238E27FC236}">
                  <a16:creationId xmlns:a16="http://schemas.microsoft.com/office/drawing/2014/main" id="{3A0D6CD2-B66A-419D-9B88-B1BAFE8152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326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37644" name="Rectangle 76">
              <a:extLst>
                <a:ext uri="{FF2B5EF4-FFF2-40B4-BE49-F238E27FC236}">
                  <a16:creationId xmlns:a16="http://schemas.microsoft.com/office/drawing/2014/main" id="{01E0E8B8-2330-4809-A843-9BA0F5C40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7645" name="Text Box 77">
              <a:extLst>
                <a:ext uri="{FF2B5EF4-FFF2-40B4-BE49-F238E27FC236}">
                  <a16:creationId xmlns:a16="http://schemas.microsoft.com/office/drawing/2014/main" id="{E192E408-8841-4D0D-AACD-CED953B804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7" y="326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37646" name="Rectangle 78">
              <a:extLst>
                <a:ext uri="{FF2B5EF4-FFF2-40B4-BE49-F238E27FC236}">
                  <a16:creationId xmlns:a16="http://schemas.microsoft.com/office/drawing/2014/main" id="{5B730814-E973-4D4E-8D35-5260B76B2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37647" name="Text Box 79">
              <a:extLst>
                <a:ext uri="{FF2B5EF4-FFF2-40B4-BE49-F238E27FC236}">
                  <a16:creationId xmlns:a16="http://schemas.microsoft.com/office/drawing/2014/main" id="{3E006EF4-B5E6-4772-A66F-8B3D468FB2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9" y="326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37648" name="Rectangle 80">
              <a:extLst>
                <a:ext uri="{FF2B5EF4-FFF2-40B4-BE49-F238E27FC236}">
                  <a16:creationId xmlns:a16="http://schemas.microsoft.com/office/drawing/2014/main" id="{B898951B-BAA7-4AD8-B036-51A801473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37649" name="Rectangle 81">
              <a:extLst>
                <a:ext uri="{FF2B5EF4-FFF2-40B4-BE49-F238E27FC236}">
                  <a16:creationId xmlns:a16="http://schemas.microsoft.com/office/drawing/2014/main" id="{B0B3AE3F-6EB8-4CC3-9759-ACC9B6EFE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37650" name="Text Box 82">
              <a:extLst>
                <a:ext uri="{FF2B5EF4-FFF2-40B4-BE49-F238E27FC236}">
                  <a16:creationId xmlns:a16="http://schemas.microsoft.com/office/drawing/2014/main" id="{B6AA3C41-11DD-4394-BF58-1BE2046936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37651" name="Rectangle 83">
              <a:extLst>
                <a:ext uri="{FF2B5EF4-FFF2-40B4-BE49-F238E27FC236}">
                  <a16:creationId xmlns:a16="http://schemas.microsoft.com/office/drawing/2014/main" id="{17AE892D-082F-43DA-A00D-E81458024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37652" name="Text Box 84">
              <a:extLst>
                <a:ext uri="{FF2B5EF4-FFF2-40B4-BE49-F238E27FC236}">
                  <a16:creationId xmlns:a16="http://schemas.microsoft.com/office/drawing/2014/main" id="{2D2E1FCB-0177-4237-9E75-55AF120368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37653" name="Rectangle 85">
              <a:extLst>
                <a:ext uri="{FF2B5EF4-FFF2-40B4-BE49-F238E27FC236}">
                  <a16:creationId xmlns:a16="http://schemas.microsoft.com/office/drawing/2014/main" id="{4E6902E4-3C02-4407-AB4E-BBCE0B162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7654" name="Text Box 86">
              <a:extLst>
                <a:ext uri="{FF2B5EF4-FFF2-40B4-BE49-F238E27FC236}">
                  <a16:creationId xmlns:a16="http://schemas.microsoft.com/office/drawing/2014/main" id="{E8B8B603-49A8-4A7C-81EC-CA0EF2F0FE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37655" name="Rectangle 87">
              <a:extLst>
                <a:ext uri="{FF2B5EF4-FFF2-40B4-BE49-F238E27FC236}">
                  <a16:creationId xmlns:a16="http://schemas.microsoft.com/office/drawing/2014/main" id="{2DF8B714-6809-4CAB-A61B-B94D0ED6B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37656" name="Text Box 88">
              <a:extLst>
                <a:ext uri="{FF2B5EF4-FFF2-40B4-BE49-F238E27FC236}">
                  <a16:creationId xmlns:a16="http://schemas.microsoft.com/office/drawing/2014/main" id="{E93021F4-1DEF-43B1-9CC4-D0DB53BCE0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25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37657" name="Line 89">
              <a:extLst>
                <a:ext uri="{FF2B5EF4-FFF2-40B4-BE49-F238E27FC236}">
                  <a16:creationId xmlns:a16="http://schemas.microsoft.com/office/drawing/2014/main" id="{19F1B899-D5D3-408F-A0E3-33984DBA83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658" name="Line 90">
              <a:extLst>
                <a:ext uri="{FF2B5EF4-FFF2-40B4-BE49-F238E27FC236}">
                  <a16:creationId xmlns:a16="http://schemas.microsoft.com/office/drawing/2014/main" id="{6EC76000-BDEE-4CCC-86FC-017ABF1A3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659" name="Line 91">
              <a:extLst>
                <a:ext uri="{FF2B5EF4-FFF2-40B4-BE49-F238E27FC236}">
                  <a16:creationId xmlns:a16="http://schemas.microsoft.com/office/drawing/2014/main" id="{E402936E-7862-4001-9DB9-4672F3B41C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660" name="Line 92">
              <a:extLst>
                <a:ext uri="{FF2B5EF4-FFF2-40B4-BE49-F238E27FC236}">
                  <a16:creationId xmlns:a16="http://schemas.microsoft.com/office/drawing/2014/main" id="{B3E12C02-DCA1-42FE-BD38-2168C0F990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661" name="Line 93">
              <a:extLst>
                <a:ext uri="{FF2B5EF4-FFF2-40B4-BE49-F238E27FC236}">
                  <a16:creationId xmlns:a16="http://schemas.microsoft.com/office/drawing/2014/main" id="{8B7FE9E3-C754-477B-B16B-B74025AB53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662" name="Line 94">
              <a:extLst>
                <a:ext uri="{FF2B5EF4-FFF2-40B4-BE49-F238E27FC236}">
                  <a16:creationId xmlns:a16="http://schemas.microsoft.com/office/drawing/2014/main" id="{547D330B-D960-4648-B94D-96BA720AE3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663" name="Line 95">
              <a:extLst>
                <a:ext uri="{FF2B5EF4-FFF2-40B4-BE49-F238E27FC236}">
                  <a16:creationId xmlns:a16="http://schemas.microsoft.com/office/drawing/2014/main" id="{54A513EC-6057-4522-A4BF-61A9A18F63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664" name="Line 96">
              <a:extLst>
                <a:ext uri="{FF2B5EF4-FFF2-40B4-BE49-F238E27FC236}">
                  <a16:creationId xmlns:a16="http://schemas.microsoft.com/office/drawing/2014/main" id="{E1304C6A-DCA4-4679-82FF-1C8706030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37665" name="Text Box 97">
            <a:extLst>
              <a:ext uri="{FF2B5EF4-FFF2-40B4-BE49-F238E27FC236}">
                <a16:creationId xmlns:a16="http://schemas.microsoft.com/office/drawing/2014/main" id="{8F8AFE83-4E87-42A1-848F-029E3EA04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1573213"/>
            <a:ext cx="1174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rgbClr val="DD0111"/>
                </a:solidFill>
              </a:rPr>
              <a:t>Divide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lide Number Placeholder 4">
            <a:extLst>
              <a:ext uri="{FF2B5EF4-FFF2-40B4-BE49-F238E27FC236}">
                <a16:creationId xmlns:a16="http://schemas.microsoft.com/office/drawing/2014/main" id="{9BCA73FA-0AC6-4FDB-A237-5799745838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2F6D7-24E1-4504-83EF-C67444DEFF43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38594" name="Rectangle 2">
            <a:extLst>
              <a:ext uri="{FF2B5EF4-FFF2-40B4-BE49-F238E27FC236}">
                <a16:creationId xmlns:a16="http://schemas.microsoft.com/office/drawing/2014/main" id="{A3A24B30-4B34-48ED-B2D7-8F329A281A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– </a:t>
            </a:r>
            <a:r>
              <a:rPr lang="en-US" altLang="en-US">
                <a:latin typeface="Comic Sans MS" panose="030F0702030302020204" pitchFamily="66" charset="0"/>
              </a:rPr>
              <a:t>n</a:t>
            </a:r>
            <a:r>
              <a:rPr lang="en-US" altLang="en-US"/>
              <a:t> Power of 2</a:t>
            </a:r>
          </a:p>
        </p:txBody>
      </p:sp>
      <p:grpSp>
        <p:nvGrpSpPr>
          <p:cNvPr id="238595" name="Group 3">
            <a:extLst>
              <a:ext uri="{FF2B5EF4-FFF2-40B4-BE49-F238E27FC236}">
                <a16:creationId xmlns:a16="http://schemas.microsoft.com/office/drawing/2014/main" id="{4B8E4AE6-50FB-47CA-9030-92B123A928D4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5165725"/>
            <a:ext cx="4724400" cy="625475"/>
            <a:chOff x="1344" y="3254"/>
            <a:chExt cx="2976" cy="394"/>
          </a:xfrm>
        </p:grpSpPr>
        <p:sp>
          <p:nvSpPr>
            <p:cNvPr id="238596" name="Text Box 4">
              <a:extLst>
                <a:ext uri="{FF2B5EF4-FFF2-40B4-BE49-F238E27FC236}">
                  <a16:creationId xmlns:a16="http://schemas.microsoft.com/office/drawing/2014/main" id="{A5B11ED6-4EA1-40ED-BD2C-897B20F90A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9" y="326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38597" name="Rectangle 5">
              <a:extLst>
                <a:ext uri="{FF2B5EF4-FFF2-40B4-BE49-F238E27FC236}">
                  <a16:creationId xmlns:a16="http://schemas.microsoft.com/office/drawing/2014/main" id="{1D1A6325-2607-44A2-8ABC-D91274812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38598" name="Text Box 6">
              <a:extLst>
                <a:ext uri="{FF2B5EF4-FFF2-40B4-BE49-F238E27FC236}">
                  <a16:creationId xmlns:a16="http://schemas.microsoft.com/office/drawing/2014/main" id="{4DCBCDD8-2284-49D4-904D-1677DC2288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326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38599" name="Rectangle 7">
              <a:extLst>
                <a:ext uri="{FF2B5EF4-FFF2-40B4-BE49-F238E27FC236}">
                  <a16:creationId xmlns:a16="http://schemas.microsoft.com/office/drawing/2014/main" id="{32A2E8AD-A4B1-413C-906B-24746B3D7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8600" name="Text Box 8">
              <a:extLst>
                <a:ext uri="{FF2B5EF4-FFF2-40B4-BE49-F238E27FC236}">
                  <a16:creationId xmlns:a16="http://schemas.microsoft.com/office/drawing/2014/main" id="{BD3E40DA-803C-4D45-A6CE-71D6F1579C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7" y="326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38601" name="Rectangle 9">
              <a:extLst>
                <a:ext uri="{FF2B5EF4-FFF2-40B4-BE49-F238E27FC236}">
                  <a16:creationId xmlns:a16="http://schemas.microsoft.com/office/drawing/2014/main" id="{F140867E-8723-40D7-93C9-F810E9072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38602" name="Text Box 10">
              <a:extLst>
                <a:ext uri="{FF2B5EF4-FFF2-40B4-BE49-F238E27FC236}">
                  <a16:creationId xmlns:a16="http://schemas.microsoft.com/office/drawing/2014/main" id="{8CBF8544-5AAC-4646-AC3A-F1C4FDB5D5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9" y="326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38603" name="Rectangle 11">
              <a:extLst>
                <a:ext uri="{FF2B5EF4-FFF2-40B4-BE49-F238E27FC236}">
                  <a16:creationId xmlns:a16="http://schemas.microsoft.com/office/drawing/2014/main" id="{8516DDF0-B514-4FFB-A52C-AD8BD9952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38604" name="Rectangle 12">
              <a:extLst>
                <a:ext uri="{FF2B5EF4-FFF2-40B4-BE49-F238E27FC236}">
                  <a16:creationId xmlns:a16="http://schemas.microsoft.com/office/drawing/2014/main" id="{D8142769-48F2-4A69-B00E-42916989D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38605" name="Text Box 13">
              <a:extLst>
                <a:ext uri="{FF2B5EF4-FFF2-40B4-BE49-F238E27FC236}">
                  <a16:creationId xmlns:a16="http://schemas.microsoft.com/office/drawing/2014/main" id="{67F30157-371F-4963-9B6A-6EC64EBCE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38606" name="Rectangle 14">
              <a:extLst>
                <a:ext uri="{FF2B5EF4-FFF2-40B4-BE49-F238E27FC236}">
                  <a16:creationId xmlns:a16="http://schemas.microsoft.com/office/drawing/2014/main" id="{7357596B-6121-4D55-8900-D01D58756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38607" name="Text Box 15">
              <a:extLst>
                <a:ext uri="{FF2B5EF4-FFF2-40B4-BE49-F238E27FC236}">
                  <a16:creationId xmlns:a16="http://schemas.microsoft.com/office/drawing/2014/main" id="{F0C87475-0B27-4471-96A8-8CDF657B9D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38608" name="Rectangle 16">
              <a:extLst>
                <a:ext uri="{FF2B5EF4-FFF2-40B4-BE49-F238E27FC236}">
                  <a16:creationId xmlns:a16="http://schemas.microsoft.com/office/drawing/2014/main" id="{F13AB375-DED5-42BD-B911-F1AB265F4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8609" name="Text Box 17">
              <a:extLst>
                <a:ext uri="{FF2B5EF4-FFF2-40B4-BE49-F238E27FC236}">
                  <a16:creationId xmlns:a16="http://schemas.microsoft.com/office/drawing/2014/main" id="{48517D10-8D58-4126-983A-B192C8A37C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38610" name="Rectangle 18">
              <a:extLst>
                <a:ext uri="{FF2B5EF4-FFF2-40B4-BE49-F238E27FC236}">
                  <a16:creationId xmlns:a16="http://schemas.microsoft.com/office/drawing/2014/main" id="{9643B2D8-7A25-4026-AC58-6D93D1B86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38611" name="Text Box 19">
              <a:extLst>
                <a:ext uri="{FF2B5EF4-FFF2-40B4-BE49-F238E27FC236}">
                  <a16:creationId xmlns:a16="http://schemas.microsoft.com/office/drawing/2014/main" id="{7C5967D0-6F50-42A4-AB9D-1951F6655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25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</p:grpSp>
      <p:grpSp>
        <p:nvGrpSpPr>
          <p:cNvPr id="238612" name="Group 20">
            <a:extLst>
              <a:ext uri="{FF2B5EF4-FFF2-40B4-BE49-F238E27FC236}">
                <a16:creationId xmlns:a16="http://schemas.microsoft.com/office/drawing/2014/main" id="{720656BB-9486-41E8-B5E5-21A34049665F}"/>
              </a:ext>
            </a:extLst>
          </p:cNvPr>
          <p:cNvGrpSpPr>
            <a:grpSpLocks/>
          </p:cNvGrpSpPr>
          <p:nvPr/>
        </p:nvGrpSpPr>
        <p:grpSpPr bwMode="auto">
          <a:xfrm>
            <a:off x="3024188" y="1447800"/>
            <a:ext cx="3048000" cy="1143000"/>
            <a:chOff x="1905" y="912"/>
            <a:chExt cx="1920" cy="720"/>
          </a:xfrm>
        </p:grpSpPr>
        <p:sp>
          <p:nvSpPr>
            <p:cNvPr id="238613" name="Text Box 21">
              <a:extLst>
                <a:ext uri="{FF2B5EF4-FFF2-40B4-BE49-F238E27FC236}">
                  <a16:creationId xmlns:a16="http://schemas.microsoft.com/office/drawing/2014/main" id="{A640E9F7-E0B7-4483-9B3F-615A6A64BB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38614" name="Text Box 22">
              <a:extLst>
                <a:ext uri="{FF2B5EF4-FFF2-40B4-BE49-F238E27FC236}">
                  <a16:creationId xmlns:a16="http://schemas.microsoft.com/office/drawing/2014/main" id="{57122DB8-4F3F-48A8-9B29-7AC558DF84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38615" name="Text Box 23">
              <a:extLst>
                <a:ext uri="{FF2B5EF4-FFF2-40B4-BE49-F238E27FC236}">
                  <a16:creationId xmlns:a16="http://schemas.microsoft.com/office/drawing/2014/main" id="{60662BEC-7925-4236-AFCC-D26952AC0A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38616" name="Text Box 24">
              <a:extLst>
                <a:ext uri="{FF2B5EF4-FFF2-40B4-BE49-F238E27FC236}">
                  <a16:creationId xmlns:a16="http://schemas.microsoft.com/office/drawing/2014/main" id="{94FC1426-2786-4CDD-A5E5-05E681FB8F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38617" name="Text Box 25">
              <a:extLst>
                <a:ext uri="{FF2B5EF4-FFF2-40B4-BE49-F238E27FC236}">
                  <a16:creationId xmlns:a16="http://schemas.microsoft.com/office/drawing/2014/main" id="{023A0AA6-10F1-4A3B-9C5E-EC65C5E08B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38618" name="Text Box 26">
              <a:extLst>
                <a:ext uri="{FF2B5EF4-FFF2-40B4-BE49-F238E27FC236}">
                  <a16:creationId xmlns:a16="http://schemas.microsoft.com/office/drawing/2014/main" id="{0ADAA47F-4A7A-401E-A111-7F7B93F5FF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38619" name="Text Box 27">
              <a:extLst>
                <a:ext uri="{FF2B5EF4-FFF2-40B4-BE49-F238E27FC236}">
                  <a16:creationId xmlns:a16="http://schemas.microsoft.com/office/drawing/2014/main" id="{B09D119C-0DDB-4DAD-A50E-BD5134FCB1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38620" name="Text Box 28">
              <a:extLst>
                <a:ext uri="{FF2B5EF4-FFF2-40B4-BE49-F238E27FC236}">
                  <a16:creationId xmlns:a16="http://schemas.microsoft.com/office/drawing/2014/main" id="{835BB2FC-63CE-4F9C-B1C6-72699A589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38621" name="Rectangle 29">
              <a:extLst>
                <a:ext uri="{FF2B5EF4-FFF2-40B4-BE49-F238E27FC236}">
                  <a16:creationId xmlns:a16="http://schemas.microsoft.com/office/drawing/2014/main" id="{A20E64CA-B6BD-4E4E-8D98-5CAC0E73A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38622" name="Rectangle 30">
              <a:extLst>
                <a:ext uri="{FF2B5EF4-FFF2-40B4-BE49-F238E27FC236}">
                  <a16:creationId xmlns:a16="http://schemas.microsoft.com/office/drawing/2014/main" id="{DE763E72-0524-426D-889F-2659A1DB7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38623" name="Rectangle 31">
              <a:extLst>
                <a:ext uri="{FF2B5EF4-FFF2-40B4-BE49-F238E27FC236}">
                  <a16:creationId xmlns:a16="http://schemas.microsoft.com/office/drawing/2014/main" id="{5FF17BE7-1B6A-4DE6-82AD-3E84B6055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38624" name="Rectangle 32">
              <a:extLst>
                <a:ext uri="{FF2B5EF4-FFF2-40B4-BE49-F238E27FC236}">
                  <a16:creationId xmlns:a16="http://schemas.microsoft.com/office/drawing/2014/main" id="{64EE72F9-DA2E-481B-BBBB-3CB0F7971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38625" name="Rectangle 33">
              <a:extLst>
                <a:ext uri="{FF2B5EF4-FFF2-40B4-BE49-F238E27FC236}">
                  <a16:creationId xmlns:a16="http://schemas.microsoft.com/office/drawing/2014/main" id="{CD9337C3-AB8C-4360-AF19-482604FF7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38626" name="Rectangle 34">
              <a:extLst>
                <a:ext uri="{FF2B5EF4-FFF2-40B4-BE49-F238E27FC236}">
                  <a16:creationId xmlns:a16="http://schemas.microsoft.com/office/drawing/2014/main" id="{E92D355F-A3D9-4F83-9909-37AC98B7B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8627" name="Rectangle 35">
              <a:extLst>
                <a:ext uri="{FF2B5EF4-FFF2-40B4-BE49-F238E27FC236}">
                  <a16:creationId xmlns:a16="http://schemas.microsoft.com/office/drawing/2014/main" id="{F68E3516-511B-42E6-9C56-F979550B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8628" name="Rectangle 36">
              <a:extLst>
                <a:ext uri="{FF2B5EF4-FFF2-40B4-BE49-F238E27FC236}">
                  <a16:creationId xmlns:a16="http://schemas.microsoft.com/office/drawing/2014/main" id="{BF223518-64C0-4144-9F93-D3149B5DE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38629" name="Line 37">
              <a:extLst>
                <a:ext uri="{FF2B5EF4-FFF2-40B4-BE49-F238E27FC236}">
                  <a16:creationId xmlns:a16="http://schemas.microsoft.com/office/drawing/2014/main" id="{A4A625A8-283A-47F0-8F3A-E19BC01070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" y="1069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8630" name="Line 38">
              <a:extLst>
                <a:ext uri="{FF2B5EF4-FFF2-40B4-BE49-F238E27FC236}">
                  <a16:creationId xmlns:a16="http://schemas.microsoft.com/office/drawing/2014/main" id="{F886D5DC-AC7F-43FE-80B8-62C6B3A886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" y="1299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8631" name="Line 39">
              <a:extLst>
                <a:ext uri="{FF2B5EF4-FFF2-40B4-BE49-F238E27FC236}">
                  <a16:creationId xmlns:a16="http://schemas.microsoft.com/office/drawing/2014/main" id="{25EBD15F-EC7E-404D-AB3E-3A7C0AB8D7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" y="1069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8632" name="Line 40">
              <a:extLst>
                <a:ext uri="{FF2B5EF4-FFF2-40B4-BE49-F238E27FC236}">
                  <a16:creationId xmlns:a16="http://schemas.microsoft.com/office/drawing/2014/main" id="{31C43073-197F-4BFB-9D7D-8D07351A2E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8633" name="Line 41">
              <a:extLst>
                <a:ext uri="{FF2B5EF4-FFF2-40B4-BE49-F238E27FC236}">
                  <a16:creationId xmlns:a16="http://schemas.microsoft.com/office/drawing/2014/main" id="{3CB00685-995D-4034-808A-161503BAB2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8634" name="Line 42">
              <a:extLst>
                <a:ext uri="{FF2B5EF4-FFF2-40B4-BE49-F238E27FC236}">
                  <a16:creationId xmlns:a16="http://schemas.microsoft.com/office/drawing/2014/main" id="{58A7BEAE-EF80-42FD-9EF3-75BA438DBA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8635" name="Line 43">
              <a:extLst>
                <a:ext uri="{FF2B5EF4-FFF2-40B4-BE49-F238E27FC236}">
                  <a16:creationId xmlns:a16="http://schemas.microsoft.com/office/drawing/2014/main" id="{F7A35586-659A-4877-9EE4-AD1F4AFBA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8636" name="Line 44">
              <a:extLst>
                <a:ext uri="{FF2B5EF4-FFF2-40B4-BE49-F238E27FC236}">
                  <a16:creationId xmlns:a16="http://schemas.microsoft.com/office/drawing/2014/main" id="{669DD225-7DB5-4770-8E8E-59FEEE0408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8637" name="Line 45">
              <a:extLst>
                <a:ext uri="{FF2B5EF4-FFF2-40B4-BE49-F238E27FC236}">
                  <a16:creationId xmlns:a16="http://schemas.microsoft.com/office/drawing/2014/main" id="{A777AC2C-AF8F-43E3-92DC-4DF903A7E1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8638" name="Line 46">
              <a:extLst>
                <a:ext uri="{FF2B5EF4-FFF2-40B4-BE49-F238E27FC236}">
                  <a16:creationId xmlns:a16="http://schemas.microsoft.com/office/drawing/2014/main" id="{802D6708-DE5A-4848-9B2D-FEB0582897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8639" name="Line 47">
              <a:extLst>
                <a:ext uri="{FF2B5EF4-FFF2-40B4-BE49-F238E27FC236}">
                  <a16:creationId xmlns:a16="http://schemas.microsoft.com/office/drawing/2014/main" id="{C6E51D14-C7D8-44AC-8910-984EE2092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5" y="1069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8640" name="Line 48">
              <a:extLst>
                <a:ext uri="{FF2B5EF4-FFF2-40B4-BE49-F238E27FC236}">
                  <a16:creationId xmlns:a16="http://schemas.microsoft.com/office/drawing/2014/main" id="{9FD9077F-7C91-4054-AC2C-663F777A2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8" y="139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8641" name="Line 49">
              <a:extLst>
                <a:ext uri="{FF2B5EF4-FFF2-40B4-BE49-F238E27FC236}">
                  <a16:creationId xmlns:a16="http://schemas.microsoft.com/office/drawing/2014/main" id="{BEA3A96C-32D5-428F-A350-9BBC013368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39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38642" name="Group 50">
            <a:extLst>
              <a:ext uri="{FF2B5EF4-FFF2-40B4-BE49-F238E27FC236}">
                <a16:creationId xmlns:a16="http://schemas.microsoft.com/office/drawing/2014/main" id="{D28CE7E5-B731-4EF3-81C9-9428DD70BE5C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2662238"/>
            <a:ext cx="3962400" cy="1223962"/>
            <a:chOff x="1584" y="1677"/>
            <a:chExt cx="2496" cy="771"/>
          </a:xfrm>
        </p:grpSpPr>
        <p:sp>
          <p:nvSpPr>
            <p:cNvPr id="238643" name="Text Box 51">
              <a:extLst>
                <a:ext uri="{FF2B5EF4-FFF2-40B4-BE49-F238E27FC236}">
                  <a16:creationId xmlns:a16="http://schemas.microsoft.com/office/drawing/2014/main" id="{F5030F55-7F13-4507-906A-567E9AC981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9" y="1677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38644" name="Text Box 52">
              <a:extLst>
                <a:ext uri="{FF2B5EF4-FFF2-40B4-BE49-F238E27FC236}">
                  <a16:creationId xmlns:a16="http://schemas.microsoft.com/office/drawing/2014/main" id="{18DBD6A6-5CE8-4746-8551-17197B138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9" y="1677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38645" name="Text Box 53">
              <a:extLst>
                <a:ext uri="{FF2B5EF4-FFF2-40B4-BE49-F238E27FC236}">
                  <a16:creationId xmlns:a16="http://schemas.microsoft.com/office/drawing/2014/main" id="{7A88CF1F-68C6-4ECD-BB7E-713832529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9" y="1677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38646" name="Text Box 54">
              <a:extLst>
                <a:ext uri="{FF2B5EF4-FFF2-40B4-BE49-F238E27FC236}">
                  <a16:creationId xmlns:a16="http://schemas.microsoft.com/office/drawing/2014/main" id="{7C06B326-7654-42B9-94CB-E3BB80E26A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9" y="1677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38647" name="Rectangle 55">
              <a:extLst>
                <a:ext uri="{FF2B5EF4-FFF2-40B4-BE49-F238E27FC236}">
                  <a16:creationId xmlns:a16="http://schemas.microsoft.com/office/drawing/2014/main" id="{D43F783A-E738-42FE-B614-C396775D2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38648" name="Rectangle 56">
              <a:extLst>
                <a:ext uri="{FF2B5EF4-FFF2-40B4-BE49-F238E27FC236}">
                  <a16:creationId xmlns:a16="http://schemas.microsoft.com/office/drawing/2014/main" id="{0A546970-BF87-4652-A959-0EE0FBB2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38649" name="Rectangle 57">
              <a:extLst>
                <a:ext uri="{FF2B5EF4-FFF2-40B4-BE49-F238E27FC236}">
                  <a16:creationId xmlns:a16="http://schemas.microsoft.com/office/drawing/2014/main" id="{0B443704-D423-4FD8-AA12-3610160A1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38650" name="Rectangle 58">
              <a:extLst>
                <a:ext uri="{FF2B5EF4-FFF2-40B4-BE49-F238E27FC236}">
                  <a16:creationId xmlns:a16="http://schemas.microsoft.com/office/drawing/2014/main" id="{FB8CB511-2AE6-4A1E-9AD9-2A61A7D27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8651" name="Text Box 59">
              <a:extLst>
                <a:ext uri="{FF2B5EF4-FFF2-40B4-BE49-F238E27FC236}">
                  <a16:creationId xmlns:a16="http://schemas.microsoft.com/office/drawing/2014/main" id="{F0E54DC6-C739-4454-B391-612D3686C5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68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38652" name="Text Box 60">
              <a:extLst>
                <a:ext uri="{FF2B5EF4-FFF2-40B4-BE49-F238E27FC236}">
                  <a16:creationId xmlns:a16="http://schemas.microsoft.com/office/drawing/2014/main" id="{1D6773D9-C5B8-40D3-BD73-6410246659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68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38653" name="Text Box 61">
              <a:extLst>
                <a:ext uri="{FF2B5EF4-FFF2-40B4-BE49-F238E27FC236}">
                  <a16:creationId xmlns:a16="http://schemas.microsoft.com/office/drawing/2014/main" id="{839793C7-3DBE-4C36-9036-F616C4777F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68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38654" name="Text Box 62">
              <a:extLst>
                <a:ext uri="{FF2B5EF4-FFF2-40B4-BE49-F238E27FC236}">
                  <a16:creationId xmlns:a16="http://schemas.microsoft.com/office/drawing/2014/main" id="{6CC87336-4A4A-40F9-BF1D-4BD8F51698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68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38655" name="Rectangle 63">
              <a:extLst>
                <a:ext uri="{FF2B5EF4-FFF2-40B4-BE49-F238E27FC236}">
                  <a16:creationId xmlns:a16="http://schemas.microsoft.com/office/drawing/2014/main" id="{9D7A9073-09A6-4A3B-826B-2D1D80127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38656" name="Rectangle 64">
              <a:extLst>
                <a:ext uri="{FF2B5EF4-FFF2-40B4-BE49-F238E27FC236}">
                  <a16:creationId xmlns:a16="http://schemas.microsoft.com/office/drawing/2014/main" id="{64DC43DF-B107-4998-A016-6C35B342D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38657" name="Rectangle 65">
              <a:extLst>
                <a:ext uri="{FF2B5EF4-FFF2-40B4-BE49-F238E27FC236}">
                  <a16:creationId xmlns:a16="http://schemas.microsoft.com/office/drawing/2014/main" id="{49D5C54C-CAAF-4709-9F5B-074AD75CE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8658" name="Rectangle 66">
              <a:extLst>
                <a:ext uri="{FF2B5EF4-FFF2-40B4-BE49-F238E27FC236}">
                  <a16:creationId xmlns:a16="http://schemas.microsoft.com/office/drawing/2014/main" id="{68908037-EE09-45EC-B4A4-24CDA7379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38659" name="Line 67">
              <a:extLst>
                <a:ext uri="{FF2B5EF4-FFF2-40B4-BE49-F238E27FC236}">
                  <a16:creationId xmlns:a16="http://schemas.microsoft.com/office/drawing/2014/main" id="{8CC37C98-D403-4A3B-81AF-3E4E727673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8660" name="Line 68">
              <a:extLst>
                <a:ext uri="{FF2B5EF4-FFF2-40B4-BE49-F238E27FC236}">
                  <a16:creationId xmlns:a16="http://schemas.microsoft.com/office/drawing/2014/main" id="{7C3DF4FD-054D-44C2-8DA1-AE4BA44DF6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8661" name="Line 69">
              <a:extLst>
                <a:ext uri="{FF2B5EF4-FFF2-40B4-BE49-F238E27FC236}">
                  <a16:creationId xmlns:a16="http://schemas.microsoft.com/office/drawing/2014/main" id="{CCAB5AB7-7A44-4F7E-9EC6-1FDE2C391A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6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8662" name="Line 70">
              <a:extLst>
                <a:ext uri="{FF2B5EF4-FFF2-40B4-BE49-F238E27FC236}">
                  <a16:creationId xmlns:a16="http://schemas.microsoft.com/office/drawing/2014/main" id="{BC260959-F13D-4A69-AEC0-EF0E357E18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38663" name="Group 71">
            <a:extLst>
              <a:ext uri="{FF2B5EF4-FFF2-40B4-BE49-F238E27FC236}">
                <a16:creationId xmlns:a16="http://schemas.microsoft.com/office/drawing/2014/main" id="{C7D0D995-E333-4BF6-BDE7-20CB21A68A45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881438"/>
            <a:ext cx="4419600" cy="1300162"/>
            <a:chOff x="1440" y="2445"/>
            <a:chExt cx="2784" cy="819"/>
          </a:xfrm>
        </p:grpSpPr>
        <p:sp>
          <p:nvSpPr>
            <p:cNvPr id="238664" name="Text Box 72">
              <a:extLst>
                <a:ext uri="{FF2B5EF4-FFF2-40B4-BE49-F238E27FC236}">
                  <a16:creationId xmlns:a16="http://schemas.microsoft.com/office/drawing/2014/main" id="{9BEA0E83-2EA5-49C2-95FF-000FC708C8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5" y="2445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38665" name="Text Box 73">
              <a:extLst>
                <a:ext uri="{FF2B5EF4-FFF2-40B4-BE49-F238E27FC236}">
                  <a16:creationId xmlns:a16="http://schemas.microsoft.com/office/drawing/2014/main" id="{21A40548-D83D-44FA-8F3B-087F670AF9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5" y="2445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38666" name="Rectangle 74">
              <a:extLst>
                <a:ext uri="{FF2B5EF4-FFF2-40B4-BE49-F238E27FC236}">
                  <a16:creationId xmlns:a16="http://schemas.microsoft.com/office/drawing/2014/main" id="{E4A172EB-4641-4FCC-BF7E-7E49B7229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38667" name="Rectangle 75">
              <a:extLst>
                <a:ext uri="{FF2B5EF4-FFF2-40B4-BE49-F238E27FC236}">
                  <a16:creationId xmlns:a16="http://schemas.microsoft.com/office/drawing/2014/main" id="{64AFF095-E28E-47DC-973E-6875CAE14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8668" name="Text Box 76">
              <a:extLst>
                <a:ext uri="{FF2B5EF4-FFF2-40B4-BE49-F238E27FC236}">
                  <a16:creationId xmlns:a16="http://schemas.microsoft.com/office/drawing/2014/main" id="{E31F1B94-4FCC-495D-8F5F-EF4E83798A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3" y="2445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38669" name="Text Box 77">
              <a:extLst>
                <a:ext uri="{FF2B5EF4-FFF2-40B4-BE49-F238E27FC236}">
                  <a16:creationId xmlns:a16="http://schemas.microsoft.com/office/drawing/2014/main" id="{194DEB00-7E70-4C3F-AF22-02E1D8342C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3" y="2445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38670" name="Rectangle 78">
              <a:extLst>
                <a:ext uri="{FF2B5EF4-FFF2-40B4-BE49-F238E27FC236}">
                  <a16:creationId xmlns:a16="http://schemas.microsoft.com/office/drawing/2014/main" id="{8837103B-7342-467A-BCFE-1BF52E01B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38671" name="Rectangle 79">
              <a:extLst>
                <a:ext uri="{FF2B5EF4-FFF2-40B4-BE49-F238E27FC236}">
                  <a16:creationId xmlns:a16="http://schemas.microsoft.com/office/drawing/2014/main" id="{EAD3DFF8-0803-4B0A-88D6-2CA75C15C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38672" name="Text Box 80">
              <a:extLst>
                <a:ext uri="{FF2B5EF4-FFF2-40B4-BE49-F238E27FC236}">
                  <a16:creationId xmlns:a16="http://schemas.microsoft.com/office/drawing/2014/main" id="{2BA024BD-9FB0-4C64-93A5-E162472592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44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38673" name="Text Box 81">
              <a:extLst>
                <a:ext uri="{FF2B5EF4-FFF2-40B4-BE49-F238E27FC236}">
                  <a16:creationId xmlns:a16="http://schemas.microsoft.com/office/drawing/2014/main" id="{5EEC341E-8348-45D7-8B84-0E0271C56D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44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38674" name="Rectangle 82">
              <a:extLst>
                <a:ext uri="{FF2B5EF4-FFF2-40B4-BE49-F238E27FC236}">
                  <a16:creationId xmlns:a16="http://schemas.microsoft.com/office/drawing/2014/main" id="{A3481EAB-51C3-4F68-B908-0CE312D8B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38675" name="Rectangle 83">
              <a:extLst>
                <a:ext uri="{FF2B5EF4-FFF2-40B4-BE49-F238E27FC236}">
                  <a16:creationId xmlns:a16="http://schemas.microsoft.com/office/drawing/2014/main" id="{B57FACE2-F5BE-4CA1-9F18-21111D047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38676" name="Text Box 84">
              <a:extLst>
                <a:ext uri="{FF2B5EF4-FFF2-40B4-BE49-F238E27FC236}">
                  <a16:creationId xmlns:a16="http://schemas.microsoft.com/office/drawing/2014/main" id="{0B4C6F82-1454-48CA-A509-EF7576EDE0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44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38677" name="Text Box 85">
              <a:extLst>
                <a:ext uri="{FF2B5EF4-FFF2-40B4-BE49-F238E27FC236}">
                  <a16:creationId xmlns:a16="http://schemas.microsoft.com/office/drawing/2014/main" id="{E02ED1EB-F31A-486A-AA71-588015E9F1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44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38678" name="Rectangle 86">
              <a:extLst>
                <a:ext uri="{FF2B5EF4-FFF2-40B4-BE49-F238E27FC236}">
                  <a16:creationId xmlns:a16="http://schemas.microsoft.com/office/drawing/2014/main" id="{CB0FDA45-5833-40DC-8550-D8B09E937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38679" name="Rectangle 87">
              <a:extLst>
                <a:ext uri="{FF2B5EF4-FFF2-40B4-BE49-F238E27FC236}">
                  <a16:creationId xmlns:a16="http://schemas.microsoft.com/office/drawing/2014/main" id="{4D574A52-9D48-4C9A-944B-731AB6AB5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8680" name="Line 88">
              <a:extLst>
                <a:ext uri="{FF2B5EF4-FFF2-40B4-BE49-F238E27FC236}">
                  <a16:creationId xmlns:a16="http://schemas.microsoft.com/office/drawing/2014/main" id="{91221840-7B7E-4FAC-821E-C309520416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8681" name="Line 89">
              <a:extLst>
                <a:ext uri="{FF2B5EF4-FFF2-40B4-BE49-F238E27FC236}">
                  <a16:creationId xmlns:a16="http://schemas.microsoft.com/office/drawing/2014/main" id="{AAC90FB8-C45E-499F-BBA9-6BE201B01C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8682" name="Line 90">
              <a:extLst>
                <a:ext uri="{FF2B5EF4-FFF2-40B4-BE49-F238E27FC236}">
                  <a16:creationId xmlns:a16="http://schemas.microsoft.com/office/drawing/2014/main" id="{04DF4E4B-F3FC-428A-AA14-4302F80C8D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8683" name="Line 91">
              <a:extLst>
                <a:ext uri="{FF2B5EF4-FFF2-40B4-BE49-F238E27FC236}">
                  <a16:creationId xmlns:a16="http://schemas.microsoft.com/office/drawing/2014/main" id="{9B62A6AA-124D-4547-8C62-5DDF591C65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8684" name="Line 92">
              <a:extLst>
                <a:ext uri="{FF2B5EF4-FFF2-40B4-BE49-F238E27FC236}">
                  <a16:creationId xmlns:a16="http://schemas.microsoft.com/office/drawing/2014/main" id="{9DA0DCE5-768A-45D9-9E19-F3038977C5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8685" name="Line 93">
              <a:extLst>
                <a:ext uri="{FF2B5EF4-FFF2-40B4-BE49-F238E27FC236}">
                  <a16:creationId xmlns:a16="http://schemas.microsoft.com/office/drawing/2014/main" id="{71D23F74-FE32-4AF3-997E-F6CABB2FF0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8686" name="Line 94">
              <a:extLst>
                <a:ext uri="{FF2B5EF4-FFF2-40B4-BE49-F238E27FC236}">
                  <a16:creationId xmlns:a16="http://schemas.microsoft.com/office/drawing/2014/main" id="{F6E3C642-5D21-457E-9F48-956AD3577A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8687" name="Line 95">
              <a:extLst>
                <a:ext uri="{FF2B5EF4-FFF2-40B4-BE49-F238E27FC236}">
                  <a16:creationId xmlns:a16="http://schemas.microsoft.com/office/drawing/2014/main" id="{B94CF04D-39B4-453E-8548-B1D8EE6612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38688" name="Text Box 96">
            <a:extLst>
              <a:ext uri="{FF2B5EF4-FFF2-40B4-BE49-F238E27FC236}">
                <a16:creationId xmlns:a16="http://schemas.microsoft.com/office/drawing/2014/main" id="{F09D5074-BF3F-4494-A7D3-1EF3E5C10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1573213"/>
            <a:ext cx="1552575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rgbClr val="DD0111"/>
                </a:solidFill>
              </a:rPr>
              <a:t>Conquer</a:t>
            </a:r>
          </a:p>
          <a:p>
            <a:r>
              <a:rPr lang="en-US" altLang="en-US" sz="2800">
                <a:solidFill>
                  <a:srgbClr val="DD0111"/>
                </a:solidFill>
              </a:rPr>
              <a:t>and</a:t>
            </a:r>
          </a:p>
          <a:p>
            <a:r>
              <a:rPr lang="en-US" altLang="en-US" sz="2800">
                <a:solidFill>
                  <a:srgbClr val="DD0111"/>
                </a:solidFill>
              </a:rPr>
              <a:t>Merge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lide Number Placeholder 4">
            <a:extLst>
              <a:ext uri="{FF2B5EF4-FFF2-40B4-BE49-F238E27FC236}">
                <a16:creationId xmlns:a16="http://schemas.microsoft.com/office/drawing/2014/main" id="{8F5BB91C-083B-463E-BC8A-160DE86D34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3E7CEC-A4C5-4089-BE78-B2B352FA51CA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39618" name="Rectangle 2">
            <a:extLst>
              <a:ext uri="{FF2B5EF4-FFF2-40B4-BE49-F238E27FC236}">
                <a16:creationId xmlns:a16="http://schemas.microsoft.com/office/drawing/2014/main" id="{D862C65D-795D-4CDE-AED6-6D46EF054B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– </a:t>
            </a:r>
            <a:r>
              <a:rPr lang="en-US" altLang="en-US">
                <a:latin typeface="Comic Sans MS" panose="030F0702030302020204" pitchFamily="66" charset="0"/>
              </a:rPr>
              <a:t>n</a:t>
            </a:r>
            <a:r>
              <a:rPr lang="en-US" altLang="en-US"/>
              <a:t> Not a Power of 2</a:t>
            </a:r>
          </a:p>
        </p:txBody>
      </p:sp>
      <p:grpSp>
        <p:nvGrpSpPr>
          <p:cNvPr id="239619" name="Group 3">
            <a:extLst>
              <a:ext uri="{FF2B5EF4-FFF2-40B4-BE49-F238E27FC236}">
                <a16:creationId xmlns:a16="http://schemas.microsoft.com/office/drawing/2014/main" id="{A9F92F7E-6FEF-46ED-ABAD-2F23DC33BE2E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1219200"/>
            <a:ext cx="5638800" cy="609600"/>
            <a:chOff x="1536" y="768"/>
            <a:chExt cx="3552" cy="384"/>
          </a:xfrm>
        </p:grpSpPr>
        <p:sp>
          <p:nvSpPr>
            <p:cNvPr id="239620" name="Rectangle 4">
              <a:extLst>
                <a:ext uri="{FF2B5EF4-FFF2-40B4-BE49-F238E27FC236}">
                  <a16:creationId xmlns:a16="http://schemas.microsoft.com/office/drawing/2014/main" id="{E9B69B1A-BDCD-4E7A-B790-8813486D1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3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39621" name="Rectangle 5">
              <a:extLst>
                <a:ext uri="{FF2B5EF4-FFF2-40B4-BE49-F238E27FC236}">
                  <a16:creationId xmlns:a16="http://schemas.microsoft.com/office/drawing/2014/main" id="{D426482D-C212-40D8-8750-F8196CB42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922"/>
              <a:ext cx="24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9622" name="Rectangle 6">
              <a:extLst>
                <a:ext uri="{FF2B5EF4-FFF2-40B4-BE49-F238E27FC236}">
                  <a16:creationId xmlns:a16="http://schemas.microsoft.com/office/drawing/2014/main" id="{3A5A1719-149C-4433-95DE-38D2B340A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39623" name="Rectangle 7">
              <a:extLst>
                <a:ext uri="{FF2B5EF4-FFF2-40B4-BE49-F238E27FC236}">
                  <a16:creationId xmlns:a16="http://schemas.microsoft.com/office/drawing/2014/main" id="{C1625B6B-8E42-4494-916E-1AC0FD7F5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8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39624" name="Rectangle 8">
              <a:extLst>
                <a:ext uri="{FF2B5EF4-FFF2-40B4-BE49-F238E27FC236}">
                  <a16:creationId xmlns:a16="http://schemas.microsoft.com/office/drawing/2014/main" id="{E85C9DE9-090D-4606-BD30-5DFF88B20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" y="922"/>
              <a:ext cx="24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39625" name="Rectangle 9">
              <a:extLst>
                <a:ext uri="{FF2B5EF4-FFF2-40B4-BE49-F238E27FC236}">
                  <a16:creationId xmlns:a16="http://schemas.microsoft.com/office/drawing/2014/main" id="{DB98EB6D-6793-4A2F-A1AE-146D8C07E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922"/>
              <a:ext cx="243" cy="23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39626" name="Rectangle 10">
              <a:extLst>
                <a:ext uri="{FF2B5EF4-FFF2-40B4-BE49-F238E27FC236}">
                  <a16:creationId xmlns:a16="http://schemas.microsoft.com/office/drawing/2014/main" id="{81C71344-6EE5-4226-AD2A-C72AC8B7F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" y="922"/>
              <a:ext cx="24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39627" name="Rectangle 11">
              <a:extLst>
                <a:ext uri="{FF2B5EF4-FFF2-40B4-BE49-F238E27FC236}">
                  <a16:creationId xmlns:a16="http://schemas.microsoft.com/office/drawing/2014/main" id="{1D1E82C5-FDC4-41BB-8A76-45F8ACAB9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39628" name="Rectangle 12">
              <a:extLst>
                <a:ext uri="{FF2B5EF4-FFF2-40B4-BE49-F238E27FC236}">
                  <a16:creationId xmlns:a16="http://schemas.microsoft.com/office/drawing/2014/main" id="{AA35466D-BFA4-40C0-9600-F7F1B39A9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9629" name="Rectangle 13">
              <a:extLst>
                <a:ext uri="{FF2B5EF4-FFF2-40B4-BE49-F238E27FC236}">
                  <a16:creationId xmlns:a16="http://schemas.microsoft.com/office/drawing/2014/main" id="{6EC7308F-DBDC-41FB-A698-A2C6161F2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" y="922"/>
              <a:ext cx="24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39630" name="Rectangle 14">
              <a:extLst>
                <a:ext uri="{FF2B5EF4-FFF2-40B4-BE49-F238E27FC236}">
                  <a16:creationId xmlns:a16="http://schemas.microsoft.com/office/drawing/2014/main" id="{37C0DC22-5B85-4F47-9A23-89B7D57E9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39631" name="Line 15">
              <a:extLst>
                <a:ext uri="{FF2B5EF4-FFF2-40B4-BE49-F238E27FC236}">
                  <a16:creationId xmlns:a16="http://schemas.microsoft.com/office/drawing/2014/main" id="{940C7922-CBEA-42DD-8208-10F22036B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922"/>
              <a:ext cx="265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32" name="Line 16">
              <a:extLst>
                <a:ext uri="{FF2B5EF4-FFF2-40B4-BE49-F238E27FC236}">
                  <a16:creationId xmlns:a16="http://schemas.microsoft.com/office/drawing/2014/main" id="{F0402B9E-C151-4245-8DBD-65E6D5C30B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152"/>
              <a:ext cx="265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33" name="Line 17">
              <a:extLst>
                <a:ext uri="{FF2B5EF4-FFF2-40B4-BE49-F238E27FC236}">
                  <a16:creationId xmlns:a16="http://schemas.microsoft.com/office/drawing/2014/main" id="{1784AD56-64DE-47C1-885F-9D5721A18B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922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34" name="Line 18">
              <a:extLst>
                <a:ext uri="{FF2B5EF4-FFF2-40B4-BE49-F238E27FC236}">
                  <a16:creationId xmlns:a16="http://schemas.microsoft.com/office/drawing/2014/main" id="{D578ED3D-E644-4FAB-9FC0-EF1F06E188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8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35" name="Line 19">
              <a:extLst>
                <a:ext uri="{FF2B5EF4-FFF2-40B4-BE49-F238E27FC236}">
                  <a16:creationId xmlns:a16="http://schemas.microsoft.com/office/drawing/2014/main" id="{B4B6201C-3A64-4395-89B7-607273230F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9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36" name="Line 20">
              <a:extLst>
                <a:ext uri="{FF2B5EF4-FFF2-40B4-BE49-F238E27FC236}">
                  <a16:creationId xmlns:a16="http://schemas.microsoft.com/office/drawing/2014/main" id="{6EF8648B-8590-4467-893E-92521C08B9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1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37" name="Line 21">
              <a:extLst>
                <a:ext uri="{FF2B5EF4-FFF2-40B4-BE49-F238E27FC236}">
                  <a16:creationId xmlns:a16="http://schemas.microsoft.com/office/drawing/2014/main" id="{8874D0B7-A01A-48F2-95EE-5509A32D35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38" name="Line 22">
              <a:extLst>
                <a:ext uri="{FF2B5EF4-FFF2-40B4-BE49-F238E27FC236}">
                  <a16:creationId xmlns:a16="http://schemas.microsoft.com/office/drawing/2014/main" id="{6C005A95-2D1C-4E75-A6B4-EF11DE37EC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39" name="Line 23">
              <a:extLst>
                <a:ext uri="{FF2B5EF4-FFF2-40B4-BE49-F238E27FC236}">
                  <a16:creationId xmlns:a16="http://schemas.microsoft.com/office/drawing/2014/main" id="{783FA925-365E-457C-BBED-F5A9CD5AD0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7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40" name="Line 24">
              <a:extLst>
                <a:ext uri="{FF2B5EF4-FFF2-40B4-BE49-F238E27FC236}">
                  <a16:creationId xmlns:a16="http://schemas.microsoft.com/office/drawing/2014/main" id="{B3ACF05B-61E4-456A-B10F-C2D375D794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8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41" name="Line 25">
              <a:extLst>
                <a:ext uri="{FF2B5EF4-FFF2-40B4-BE49-F238E27FC236}">
                  <a16:creationId xmlns:a16="http://schemas.microsoft.com/office/drawing/2014/main" id="{F7C05793-C592-4091-B2C8-03EFD44746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42" name="Line 26">
              <a:extLst>
                <a:ext uri="{FF2B5EF4-FFF2-40B4-BE49-F238E27FC236}">
                  <a16:creationId xmlns:a16="http://schemas.microsoft.com/office/drawing/2014/main" id="{F934D70D-3712-4801-B002-EDEFE9ED22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43" name="Line 27">
              <a:extLst>
                <a:ext uri="{FF2B5EF4-FFF2-40B4-BE49-F238E27FC236}">
                  <a16:creationId xmlns:a16="http://schemas.microsoft.com/office/drawing/2014/main" id="{A6BB3771-55A1-4F65-BFDD-EFBE3488B9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3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44" name="Line 28">
              <a:extLst>
                <a:ext uri="{FF2B5EF4-FFF2-40B4-BE49-F238E27FC236}">
                  <a16:creationId xmlns:a16="http://schemas.microsoft.com/office/drawing/2014/main" id="{3C531393-95BC-42A6-ABCF-A1C1FA448C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922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45" name="Text Box 29">
              <a:extLst>
                <a:ext uri="{FF2B5EF4-FFF2-40B4-BE49-F238E27FC236}">
                  <a16:creationId xmlns:a16="http://schemas.microsoft.com/office/drawing/2014/main" id="{E3D6C5F5-F4C8-4AB6-B539-B80600203C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39646" name="Text Box 30">
              <a:extLst>
                <a:ext uri="{FF2B5EF4-FFF2-40B4-BE49-F238E27FC236}">
                  <a16:creationId xmlns:a16="http://schemas.microsoft.com/office/drawing/2014/main" id="{F16F9626-0751-41A7-9D17-C650EAC137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39647" name="Text Box 31">
              <a:extLst>
                <a:ext uri="{FF2B5EF4-FFF2-40B4-BE49-F238E27FC236}">
                  <a16:creationId xmlns:a16="http://schemas.microsoft.com/office/drawing/2014/main" id="{1581354A-22AC-45D9-B8E9-FD52CBA56D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39648" name="Text Box 32">
              <a:extLst>
                <a:ext uri="{FF2B5EF4-FFF2-40B4-BE49-F238E27FC236}">
                  <a16:creationId xmlns:a16="http://schemas.microsoft.com/office/drawing/2014/main" id="{FD75D7ED-1EF3-4681-893A-2B9F726651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39649" name="Text Box 33">
              <a:extLst>
                <a:ext uri="{FF2B5EF4-FFF2-40B4-BE49-F238E27FC236}">
                  <a16:creationId xmlns:a16="http://schemas.microsoft.com/office/drawing/2014/main" id="{2FA70A4F-ABCC-4CB0-BDDD-3DA2DA45C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39650" name="Text Box 34">
              <a:extLst>
                <a:ext uri="{FF2B5EF4-FFF2-40B4-BE49-F238E27FC236}">
                  <a16:creationId xmlns:a16="http://schemas.microsoft.com/office/drawing/2014/main" id="{FB6AAB20-EF08-429A-BCAA-5AFC3AB26B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39651" name="Text Box 35">
              <a:extLst>
                <a:ext uri="{FF2B5EF4-FFF2-40B4-BE49-F238E27FC236}">
                  <a16:creationId xmlns:a16="http://schemas.microsoft.com/office/drawing/2014/main" id="{2B70FB8F-46E5-4F29-A947-7728EFAEB9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39652" name="Text Box 36">
              <a:extLst>
                <a:ext uri="{FF2B5EF4-FFF2-40B4-BE49-F238E27FC236}">
                  <a16:creationId xmlns:a16="http://schemas.microsoft.com/office/drawing/2014/main" id="{D73F059E-E773-4840-8428-7C2A51AC58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39653" name="Text Box 37">
              <a:extLst>
                <a:ext uri="{FF2B5EF4-FFF2-40B4-BE49-F238E27FC236}">
                  <a16:creationId xmlns:a16="http://schemas.microsoft.com/office/drawing/2014/main" id="{77711046-695F-49C7-B1A0-E3B04B37B6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9</a:t>
              </a:r>
            </a:p>
          </p:txBody>
        </p:sp>
        <p:sp>
          <p:nvSpPr>
            <p:cNvPr id="239654" name="Text Box 38">
              <a:extLst>
                <a:ext uri="{FF2B5EF4-FFF2-40B4-BE49-F238E27FC236}">
                  <a16:creationId xmlns:a16="http://schemas.microsoft.com/office/drawing/2014/main" id="{D18968C6-D5F7-4B2D-A67A-A0A0C9A533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768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10</a:t>
              </a:r>
            </a:p>
          </p:txBody>
        </p:sp>
        <p:sp>
          <p:nvSpPr>
            <p:cNvPr id="239655" name="Text Box 39">
              <a:extLst>
                <a:ext uri="{FF2B5EF4-FFF2-40B4-BE49-F238E27FC236}">
                  <a16:creationId xmlns:a16="http://schemas.microsoft.com/office/drawing/2014/main" id="{8C4D7336-3F0F-4495-A3EC-EE4B840E7B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768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11</a:t>
              </a:r>
            </a:p>
          </p:txBody>
        </p:sp>
        <p:sp>
          <p:nvSpPr>
            <p:cNvPr id="239656" name="Text Box 40">
              <a:extLst>
                <a:ext uri="{FF2B5EF4-FFF2-40B4-BE49-F238E27FC236}">
                  <a16:creationId xmlns:a16="http://schemas.microsoft.com/office/drawing/2014/main" id="{9D2BDC8A-E4C1-4270-AC15-1193717062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912"/>
              <a:ext cx="6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/>
                <a:t>q = 6</a:t>
              </a:r>
            </a:p>
          </p:txBody>
        </p:sp>
      </p:grpSp>
      <p:grpSp>
        <p:nvGrpSpPr>
          <p:cNvPr id="239657" name="Group 41">
            <a:extLst>
              <a:ext uri="{FF2B5EF4-FFF2-40B4-BE49-F238E27FC236}">
                <a16:creationId xmlns:a16="http://schemas.microsoft.com/office/drawing/2014/main" id="{6DC46742-0325-4425-A535-B6831B4A003F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905000"/>
            <a:ext cx="7315200" cy="914400"/>
            <a:chOff x="480" y="1200"/>
            <a:chExt cx="4608" cy="576"/>
          </a:xfrm>
        </p:grpSpPr>
        <p:sp>
          <p:nvSpPr>
            <p:cNvPr id="239658" name="Rectangle 42">
              <a:extLst>
                <a:ext uri="{FF2B5EF4-FFF2-40B4-BE49-F238E27FC236}">
                  <a16:creationId xmlns:a16="http://schemas.microsoft.com/office/drawing/2014/main" id="{1E4102D3-3D9D-4595-A05E-BD346CC4B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" y="1546"/>
              <a:ext cx="243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39659" name="Rectangle 43">
              <a:extLst>
                <a:ext uri="{FF2B5EF4-FFF2-40B4-BE49-F238E27FC236}">
                  <a16:creationId xmlns:a16="http://schemas.microsoft.com/office/drawing/2014/main" id="{E5E887E0-7D58-4BB1-B473-845D45FA8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9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39660" name="Rectangle 44">
              <a:extLst>
                <a:ext uri="{FF2B5EF4-FFF2-40B4-BE49-F238E27FC236}">
                  <a16:creationId xmlns:a16="http://schemas.microsoft.com/office/drawing/2014/main" id="{E6039813-4989-4247-ACC7-E8A9A13F5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7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39661" name="Rectangle 45">
              <a:extLst>
                <a:ext uri="{FF2B5EF4-FFF2-40B4-BE49-F238E27FC236}">
                  <a16:creationId xmlns:a16="http://schemas.microsoft.com/office/drawing/2014/main" id="{6B7D9865-EF72-40DD-8BBE-45F4E5E19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" y="1546"/>
              <a:ext cx="242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9662" name="Rectangle 46">
              <a:extLst>
                <a:ext uri="{FF2B5EF4-FFF2-40B4-BE49-F238E27FC236}">
                  <a16:creationId xmlns:a16="http://schemas.microsoft.com/office/drawing/2014/main" id="{A0FA1E1A-E155-446C-89DF-2A716C961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39663" name="Rectangle 47">
              <a:extLst>
                <a:ext uri="{FF2B5EF4-FFF2-40B4-BE49-F238E27FC236}">
                  <a16:creationId xmlns:a16="http://schemas.microsoft.com/office/drawing/2014/main" id="{BD59F4DD-7B36-4F05-B832-4C9F59F93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39664" name="Line 48">
              <a:extLst>
                <a:ext uri="{FF2B5EF4-FFF2-40B4-BE49-F238E27FC236}">
                  <a16:creationId xmlns:a16="http://schemas.microsoft.com/office/drawing/2014/main" id="{C9DDD17D-964B-4891-99FA-637D58BE3F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4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65" name="Line 49">
              <a:extLst>
                <a:ext uri="{FF2B5EF4-FFF2-40B4-BE49-F238E27FC236}">
                  <a16:creationId xmlns:a16="http://schemas.microsoft.com/office/drawing/2014/main" id="{B51E6F06-C4D4-4E65-B68E-43C9B455B3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5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66" name="Line 50">
              <a:extLst>
                <a:ext uri="{FF2B5EF4-FFF2-40B4-BE49-F238E27FC236}">
                  <a16:creationId xmlns:a16="http://schemas.microsoft.com/office/drawing/2014/main" id="{280385FB-EF0A-49E6-B7AC-5AE53B6430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7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67" name="Line 51">
              <a:extLst>
                <a:ext uri="{FF2B5EF4-FFF2-40B4-BE49-F238E27FC236}">
                  <a16:creationId xmlns:a16="http://schemas.microsoft.com/office/drawing/2014/main" id="{8A0F9B88-381C-4506-A550-FC3D114616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9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68" name="Line 52">
              <a:extLst>
                <a:ext uri="{FF2B5EF4-FFF2-40B4-BE49-F238E27FC236}">
                  <a16:creationId xmlns:a16="http://schemas.microsoft.com/office/drawing/2014/main" id="{C312E0EC-867D-4174-9FFB-D43733468C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0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69" name="Line 53">
              <a:extLst>
                <a:ext uri="{FF2B5EF4-FFF2-40B4-BE49-F238E27FC236}">
                  <a16:creationId xmlns:a16="http://schemas.microsoft.com/office/drawing/2014/main" id="{0AC14448-4053-4B9E-9691-9D8AA1FA29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3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70" name="Text Box 54">
              <a:extLst>
                <a:ext uri="{FF2B5EF4-FFF2-40B4-BE49-F238E27FC236}">
                  <a16:creationId xmlns:a16="http://schemas.microsoft.com/office/drawing/2014/main" id="{B38BE9B7-A7BC-488E-B6F6-C637AB7581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39671" name="Text Box 55">
              <a:extLst>
                <a:ext uri="{FF2B5EF4-FFF2-40B4-BE49-F238E27FC236}">
                  <a16:creationId xmlns:a16="http://schemas.microsoft.com/office/drawing/2014/main" id="{03682781-7FB6-4624-A8A3-C96F04ADCA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39672" name="Text Box 56">
              <a:extLst>
                <a:ext uri="{FF2B5EF4-FFF2-40B4-BE49-F238E27FC236}">
                  <a16:creationId xmlns:a16="http://schemas.microsoft.com/office/drawing/2014/main" id="{579512C6-894F-450A-9213-A71DB7A539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39673" name="Text Box 57">
              <a:extLst>
                <a:ext uri="{FF2B5EF4-FFF2-40B4-BE49-F238E27FC236}">
                  <a16:creationId xmlns:a16="http://schemas.microsoft.com/office/drawing/2014/main" id="{AC224A5F-8428-4BC4-8EFC-1352EFA99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39674" name="Text Box 58">
              <a:extLst>
                <a:ext uri="{FF2B5EF4-FFF2-40B4-BE49-F238E27FC236}">
                  <a16:creationId xmlns:a16="http://schemas.microsoft.com/office/drawing/2014/main" id="{B9FF1C11-C8CF-4805-A18B-D99719D21F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39675" name="Text Box 59">
              <a:extLst>
                <a:ext uri="{FF2B5EF4-FFF2-40B4-BE49-F238E27FC236}">
                  <a16:creationId xmlns:a16="http://schemas.microsoft.com/office/drawing/2014/main" id="{87BDC73C-38CD-47FC-AE39-ACF554F0F0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39676" name="Rectangle 60">
              <a:extLst>
                <a:ext uri="{FF2B5EF4-FFF2-40B4-BE49-F238E27FC236}">
                  <a16:creationId xmlns:a16="http://schemas.microsoft.com/office/drawing/2014/main" id="{D0805B85-7501-4D59-A73F-6DB1B816D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4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39677" name="Rectangle 61">
              <a:extLst>
                <a:ext uri="{FF2B5EF4-FFF2-40B4-BE49-F238E27FC236}">
                  <a16:creationId xmlns:a16="http://schemas.microsoft.com/office/drawing/2014/main" id="{AE78BFD7-497C-404A-906F-00AD068C3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3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9678" name="Rectangle 62">
              <a:extLst>
                <a:ext uri="{FF2B5EF4-FFF2-40B4-BE49-F238E27FC236}">
                  <a16:creationId xmlns:a16="http://schemas.microsoft.com/office/drawing/2014/main" id="{A90883A7-B5BD-4F02-BBF1-6771206C6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1546"/>
              <a:ext cx="242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39679" name="Rectangle 63">
              <a:extLst>
                <a:ext uri="{FF2B5EF4-FFF2-40B4-BE49-F238E27FC236}">
                  <a16:creationId xmlns:a16="http://schemas.microsoft.com/office/drawing/2014/main" id="{610071DF-FC69-4384-9D8A-30F8C2DC8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39680" name="Rectangle 64">
              <a:extLst>
                <a:ext uri="{FF2B5EF4-FFF2-40B4-BE49-F238E27FC236}">
                  <a16:creationId xmlns:a16="http://schemas.microsoft.com/office/drawing/2014/main" id="{7F756371-014E-41A7-86E5-7D290083A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39681" name="Line 65">
              <a:extLst>
                <a:ext uri="{FF2B5EF4-FFF2-40B4-BE49-F238E27FC236}">
                  <a16:creationId xmlns:a16="http://schemas.microsoft.com/office/drawing/2014/main" id="{3C4ACE2E-9742-4E50-AA3A-2410943175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82" name="Line 66">
              <a:extLst>
                <a:ext uri="{FF2B5EF4-FFF2-40B4-BE49-F238E27FC236}">
                  <a16:creationId xmlns:a16="http://schemas.microsoft.com/office/drawing/2014/main" id="{0CB381A9-5526-43FD-80F4-5E1DF9C752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9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83" name="Line 67">
              <a:extLst>
                <a:ext uri="{FF2B5EF4-FFF2-40B4-BE49-F238E27FC236}">
                  <a16:creationId xmlns:a16="http://schemas.microsoft.com/office/drawing/2014/main" id="{EAB2AA9E-E3F7-4E68-89C1-60FDC098BC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4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84" name="Text Box 68">
              <a:extLst>
                <a:ext uri="{FF2B5EF4-FFF2-40B4-BE49-F238E27FC236}">
                  <a16:creationId xmlns:a16="http://schemas.microsoft.com/office/drawing/2014/main" id="{0A447926-CFA3-4484-B433-B38AB8781E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5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39685" name="Text Box 69">
              <a:extLst>
                <a:ext uri="{FF2B5EF4-FFF2-40B4-BE49-F238E27FC236}">
                  <a16:creationId xmlns:a16="http://schemas.microsoft.com/office/drawing/2014/main" id="{0DEE089D-56A9-4CB2-89BB-177C5809E8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5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39686" name="Text Box 70">
              <a:extLst>
                <a:ext uri="{FF2B5EF4-FFF2-40B4-BE49-F238E27FC236}">
                  <a16:creationId xmlns:a16="http://schemas.microsoft.com/office/drawing/2014/main" id="{8D2DCAF8-4387-46F8-BEFC-3DB70AAFB9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5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9</a:t>
              </a:r>
            </a:p>
          </p:txBody>
        </p:sp>
        <p:sp>
          <p:nvSpPr>
            <p:cNvPr id="239687" name="Text Box 71">
              <a:extLst>
                <a:ext uri="{FF2B5EF4-FFF2-40B4-BE49-F238E27FC236}">
                  <a16:creationId xmlns:a16="http://schemas.microsoft.com/office/drawing/2014/main" id="{25A9EF17-CB40-43B6-B7A8-CD8783E83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7" y="1392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10</a:t>
              </a:r>
            </a:p>
          </p:txBody>
        </p:sp>
        <p:sp>
          <p:nvSpPr>
            <p:cNvPr id="239688" name="Text Box 72">
              <a:extLst>
                <a:ext uri="{FF2B5EF4-FFF2-40B4-BE49-F238E27FC236}">
                  <a16:creationId xmlns:a16="http://schemas.microsoft.com/office/drawing/2014/main" id="{212A737B-8F3D-4262-9CC6-4913B62F6A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7" y="1392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11</a:t>
              </a:r>
            </a:p>
          </p:txBody>
        </p:sp>
        <p:sp>
          <p:nvSpPr>
            <p:cNvPr id="239689" name="Text Box 73">
              <a:extLst>
                <a:ext uri="{FF2B5EF4-FFF2-40B4-BE49-F238E27FC236}">
                  <a16:creationId xmlns:a16="http://schemas.microsoft.com/office/drawing/2014/main" id="{FB57D27F-5EE8-4D8D-95C5-6A1FBFDC48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1564"/>
              <a:ext cx="6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/>
                <a:t>q = 9</a:t>
              </a:r>
            </a:p>
          </p:txBody>
        </p:sp>
        <p:sp>
          <p:nvSpPr>
            <p:cNvPr id="239690" name="Text Box 74">
              <a:extLst>
                <a:ext uri="{FF2B5EF4-FFF2-40B4-BE49-F238E27FC236}">
                  <a16:creationId xmlns:a16="http://schemas.microsoft.com/office/drawing/2014/main" id="{36E5198C-789C-4669-8E79-303CFAA1D9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536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/>
                <a:t>q = 3</a:t>
              </a:r>
            </a:p>
          </p:txBody>
        </p:sp>
        <p:sp>
          <p:nvSpPr>
            <p:cNvPr id="239691" name="Line 75">
              <a:extLst>
                <a:ext uri="{FF2B5EF4-FFF2-40B4-BE49-F238E27FC236}">
                  <a16:creationId xmlns:a16="http://schemas.microsoft.com/office/drawing/2014/main" id="{B37FC72E-FA70-4DD6-BD10-7381A79614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1200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9692" name="Line 76">
              <a:extLst>
                <a:ext uri="{FF2B5EF4-FFF2-40B4-BE49-F238E27FC236}">
                  <a16:creationId xmlns:a16="http://schemas.microsoft.com/office/drawing/2014/main" id="{25463D35-6D6B-4FF7-BB19-BE648E2DFD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200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39693" name="Group 77">
            <a:extLst>
              <a:ext uri="{FF2B5EF4-FFF2-40B4-BE49-F238E27FC236}">
                <a16:creationId xmlns:a16="http://schemas.microsoft.com/office/drawing/2014/main" id="{CE25F462-4000-4C8F-B028-A3329049E784}"/>
              </a:ext>
            </a:extLst>
          </p:cNvPr>
          <p:cNvGrpSpPr>
            <a:grpSpLocks/>
          </p:cNvGrpSpPr>
          <p:nvPr/>
        </p:nvGrpSpPr>
        <p:grpSpPr bwMode="auto">
          <a:xfrm>
            <a:off x="1516063" y="2895600"/>
            <a:ext cx="5583237" cy="914400"/>
            <a:chOff x="955" y="1824"/>
            <a:chExt cx="3517" cy="576"/>
          </a:xfrm>
        </p:grpSpPr>
        <p:sp>
          <p:nvSpPr>
            <p:cNvPr id="239694" name="Rectangle 78">
              <a:extLst>
                <a:ext uri="{FF2B5EF4-FFF2-40B4-BE49-F238E27FC236}">
                  <a16:creationId xmlns:a16="http://schemas.microsoft.com/office/drawing/2014/main" id="{037A1503-E717-41C1-9D78-8C5E72407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9695" name="Rectangle 79">
              <a:extLst>
                <a:ext uri="{FF2B5EF4-FFF2-40B4-BE49-F238E27FC236}">
                  <a16:creationId xmlns:a16="http://schemas.microsoft.com/office/drawing/2014/main" id="{F07CB8A5-BBD6-4360-AB1E-7540150BD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" y="2170"/>
              <a:ext cx="241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39696" name="Rectangle 80">
              <a:extLst>
                <a:ext uri="{FF2B5EF4-FFF2-40B4-BE49-F238E27FC236}">
                  <a16:creationId xmlns:a16="http://schemas.microsoft.com/office/drawing/2014/main" id="{D844E1B9-7336-4B48-98D1-E0E643E31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39697" name="Line 81">
              <a:extLst>
                <a:ext uri="{FF2B5EF4-FFF2-40B4-BE49-F238E27FC236}">
                  <a16:creationId xmlns:a16="http://schemas.microsoft.com/office/drawing/2014/main" id="{7DB0E00A-FDCF-432D-B6A8-2CA52E02D9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7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98" name="Line 82">
              <a:extLst>
                <a:ext uri="{FF2B5EF4-FFF2-40B4-BE49-F238E27FC236}">
                  <a16:creationId xmlns:a16="http://schemas.microsoft.com/office/drawing/2014/main" id="{49E837D1-8BC3-4E47-A9D3-77D02C9D42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8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99" name="Line 83">
              <a:extLst>
                <a:ext uri="{FF2B5EF4-FFF2-40B4-BE49-F238E27FC236}">
                  <a16:creationId xmlns:a16="http://schemas.microsoft.com/office/drawing/2014/main" id="{332D4EBD-6054-4D61-8AC4-39ACA3EA92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00" name="Text Box 84">
              <a:extLst>
                <a:ext uri="{FF2B5EF4-FFF2-40B4-BE49-F238E27FC236}">
                  <a16:creationId xmlns:a16="http://schemas.microsoft.com/office/drawing/2014/main" id="{8D3AB51E-6778-4F36-98D6-CA6371CC6D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3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39701" name="Text Box 85">
              <a:extLst>
                <a:ext uri="{FF2B5EF4-FFF2-40B4-BE49-F238E27FC236}">
                  <a16:creationId xmlns:a16="http://schemas.microsoft.com/office/drawing/2014/main" id="{FE44DCAB-84C8-4C89-9621-A3CAA6517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3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39702" name="Text Box 86">
              <a:extLst>
                <a:ext uri="{FF2B5EF4-FFF2-40B4-BE49-F238E27FC236}">
                  <a16:creationId xmlns:a16="http://schemas.microsoft.com/office/drawing/2014/main" id="{227CBF3E-0C1C-47B0-AA15-C8F087E5C1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3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39703" name="Rectangle 87">
              <a:extLst>
                <a:ext uri="{FF2B5EF4-FFF2-40B4-BE49-F238E27FC236}">
                  <a16:creationId xmlns:a16="http://schemas.microsoft.com/office/drawing/2014/main" id="{FF21E176-D02D-44CF-AAA4-8B82188FB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" y="2170"/>
              <a:ext cx="243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39704" name="Rectangle 88">
              <a:extLst>
                <a:ext uri="{FF2B5EF4-FFF2-40B4-BE49-F238E27FC236}">
                  <a16:creationId xmlns:a16="http://schemas.microsoft.com/office/drawing/2014/main" id="{7491D1CC-C8A6-424A-8883-B9CE7A458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8" y="2170"/>
              <a:ext cx="241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39705" name="Rectangle 89">
              <a:extLst>
                <a:ext uri="{FF2B5EF4-FFF2-40B4-BE49-F238E27FC236}">
                  <a16:creationId xmlns:a16="http://schemas.microsoft.com/office/drawing/2014/main" id="{EDD56421-1EA8-47E6-9CA3-FC420B103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39706" name="Line 90">
              <a:extLst>
                <a:ext uri="{FF2B5EF4-FFF2-40B4-BE49-F238E27FC236}">
                  <a16:creationId xmlns:a16="http://schemas.microsoft.com/office/drawing/2014/main" id="{6BFD1976-7993-4F15-BE98-10AFB2D9C9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07" name="Line 91">
              <a:extLst>
                <a:ext uri="{FF2B5EF4-FFF2-40B4-BE49-F238E27FC236}">
                  <a16:creationId xmlns:a16="http://schemas.microsoft.com/office/drawing/2014/main" id="{6BF25B3A-E82E-4152-BCB3-63C57BFE07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8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08" name="Line 92">
              <a:extLst>
                <a:ext uri="{FF2B5EF4-FFF2-40B4-BE49-F238E27FC236}">
                  <a16:creationId xmlns:a16="http://schemas.microsoft.com/office/drawing/2014/main" id="{31F65C9F-85F0-4481-8E64-D52129E6E4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9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09" name="Line 93">
              <a:extLst>
                <a:ext uri="{FF2B5EF4-FFF2-40B4-BE49-F238E27FC236}">
                  <a16:creationId xmlns:a16="http://schemas.microsoft.com/office/drawing/2014/main" id="{B81F3571-E71A-48A0-AEA3-77265CDAB4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2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10" name="Text Box 94">
              <a:extLst>
                <a:ext uri="{FF2B5EF4-FFF2-40B4-BE49-F238E27FC236}">
                  <a16:creationId xmlns:a16="http://schemas.microsoft.com/office/drawing/2014/main" id="{B5F3DD1F-FD79-465C-B347-9EC22A5D48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9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39711" name="Text Box 95">
              <a:extLst>
                <a:ext uri="{FF2B5EF4-FFF2-40B4-BE49-F238E27FC236}">
                  <a16:creationId xmlns:a16="http://schemas.microsoft.com/office/drawing/2014/main" id="{F59311D8-59C0-4C36-AE3D-FEA83A98B1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9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39712" name="Text Box 96">
              <a:extLst>
                <a:ext uri="{FF2B5EF4-FFF2-40B4-BE49-F238E27FC236}">
                  <a16:creationId xmlns:a16="http://schemas.microsoft.com/office/drawing/2014/main" id="{9F6C4157-DA08-4D63-99F6-6AABF71717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9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39713" name="Rectangle 97">
              <a:extLst>
                <a:ext uri="{FF2B5EF4-FFF2-40B4-BE49-F238E27FC236}">
                  <a16:creationId xmlns:a16="http://schemas.microsoft.com/office/drawing/2014/main" id="{014401F0-5085-43F8-BEEC-DD0832234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7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39714" name="Rectangle 98">
              <a:extLst>
                <a:ext uri="{FF2B5EF4-FFF2-40B4-BE49-F238E27FC236}">
                  <a16:creationId xmlns:a16="http://schemas.microsoft.com/office/drawing/2014/main" id="{C1B202CF-1A29-49A6-8706-8243D31EC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170"/>
              <a:ext cx="242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39715" name="Rectangle 99">
              <a:extLst>
                <a:ext uri="{FF2B5EF4-FFF2-40B4-BE49-F238E27FC236}">
                  <a16:creationId xmlns:a16="http://schemas.microsoft.com/office/drawing/2014/main" id="{8098A065-2140-40A7-A753-03CA02DC0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170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39716" name="Line 100">
              <a:extLst>
                <a:ext uri="{FF2B5EF4-FFF2-40B4-BE49-F238E27FC236}">
                  <a16:creationId xmlns:a16="http://schemas.microsoft.com/office/drawing/2014/main" id="{742B7C4B-F569-4E8E-ACEE-5F6E8977C3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5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17" name="Text Box 101">
              <a:extLst>
                <a:ext uri="{FF2B5EF4-FFF2-40B4-BE49-F238E27FC236}">
                  <a16:creationId xmlns:a16="http://schemas.microsoft.com/office/drawing/2014/main" id="{B545965E-B489-400E-8FB9-7B020AAE4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39718" name="Text Box 102">
              <a:extLst>
                <a:ext uri="{FF2B5EF4-FFF2-40B4-BE49-F238E27FC236}">
                  <a16:creationId xmlns:a16="http://schemas.microsoft.com/office/drawing/2014/main" id="{19F6735B-4EAC-43BF-AFCE-730B352FB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1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39719" name="Text Box 103">
              <a:extLst>
                <a:ext uri="{FF2B5EF4-FFF2-40B4-BE49-F238E27FC236}">
                  <a16:creationId xmlns:a16="http://schemas.microsoft.com/office/drawing/2014/main" id="{273161A3-499E-4E50-9B84-6DB19BD856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1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9</a:t>
              </a:r>
            </a:p>
          </p:txBody>
        </p:sp>
        <p:sp>
          <p:nvSpPr>
            <p:cNvPr id="239720" name="Rectangle 104">
              <a:extLst>
                <a:ext uri="{FF2B5EF4-FFF2-40B4-BE49-F238E27FC236}">
                  <a16:creationId xmlns:a16="http://schemas.microsoft.com/office/drawing/2014/main" id="{DAE5A76B-9DF1-4BDE-A6FF-2F22A1740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39721" name="Rectangle 105">
              <a:extLst>
                <a:ext uri="{FF2B5EF4-FFF2-40B4-BE49-F238E27FC236}">
                  <a16:creationId xmlns:a16="http://schemas.microsoft.com/office/drawing/2014/main" id="{BBD9EF7C-86D7-4337-8EF4-F67FA0459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" y="2170"/>
              <a:ext cx="241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9722" name="Line 106">
              <a:extLst>
                <a:ext uri="{FF2B5EF4-FFF2-40B4-BE49-F238E27FC236}">
                  <a16:creationId xmlns:a16="http://schemas.microsoft.com/office/drawing/2014/main" id="{A9B26DCB-1C5E-4151-BC5A-157D41ACC2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9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23" name="Line 107">
              <a:extLst>
                <a:ext uri="{FF2B5EF4-FFF2-40B4-BE49-F238E27FC236}">
                  <a16:creationId xmlns:a16="http://schemas.microsoft.com/office/drawing/2014/main" id="{8FA5415A-8FC0-40A7-AF39-C193F39B53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0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24" name="Text Box 108">
              <a:extLst>
                <a:ext uri="{FF2B5EF4-FFF2-40B4-BE49-F238E27FC236}">
                  <a16:creationId xmlns:a16="http://schemas.microsoft.com/office/drawing/2014/main" id="{E2672E5E-87AD-4727-9F92-4E0F5B694B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3" y="2016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10</a:t>
              </a:r>
            </a:p>
          </p:txBody>
        </p:sp>
        <p:sp>
          <p:nvSpPr>
            <p:cNvPr id="239725" name="Text Box 109">
              <a:extLst>
                <a:ext uri="{FF2B5EF4-FFF2-40B4-BE49-F238E27FC236}">
                  <a16:creationId xmlns:a16="http://schemas.microsoft.com/office/drawing/2014/main" id="{20AF7168-61C1-4AD6-BEBE-02D8C1A492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3" y="2016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11</a:t>
              </a:r>
            </a:p>
          </p:txBody>
        </p:sp>
        <p:sp>
          <p:nvSpPr>
            <p:cNvPr id="239726" name="Line 110">
              <a:extLst>
                <a:ext uri="{FF2B5EF4-FFF2-40B4-BE49-F238E27FC236}">
                  <a16:creationId xmlns:a16="http://schemas.microsoft.com/office/drawing/2014/main" id="{C3FB26E9-BC1C-401C-8D07-EF32AEFF10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9727" name="Line 111">
              <a:extLst>
                <a:ext uri="{FF2B5EF4-FFF2-40B4-BE49-F238E27FC236}">
                  <a16:creationId xmlns:a16="http://schemas.microsoft.com/office/drawing/2014/main" id="{B8EB1BBD-E938-40E3-8310-0BC7058847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9728" name="Line 112">
              <a:extLst>
                <a:ext uri="{FF2B5EF4-FFF2-40B4-BE49-F238E27FC236}">
                  <a16:creationId xmlns:a16="http://schemas.microsoft.com/office/drawing/2014/main" id="{4506319B-C859-418D-BB58-A56802E9B0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9729" name="Line 113">
              <a:extLst>
                <a:ext uri="{FF2B5EF4-FFF2-40B4-BE49-F238E27FC236}">
                  <a16:creationId xmlns:a16="http://schemas.microsoft.com/office/drawing/2014/main" id="{68214701-FA3F-4DD8-8775-EE2B6C5FE3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39730" name="Group 114">
            <a:extLst>
              <a:ext uri="{FF2B5EF4-FFF2-40B4-BE49-F238E27FC236}">
                <a16:creationId xmlns:a16="http://schemas.microsoft.com/office/drawing/2014/main" id="{EE7DB1F5-E8C5-4C06-BEF9-E2D7A858BB06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886200"/>
            <a:ext cx="6108700" cy="914400"/>
            <a:chOff x="720" y="2448"/>
            <a:chExt cx="3848" cy="576"/>
          </a:xfrm>
        </p:grpSpPr>
        <p:sp>
          <p:nvSpPr>
            <p:cNvPr id="239731" name="Rectangle 115">
              <a:extLst>
                <a:ext uri="{FF2B5EF4-FFF2-40B4-BE49-F238E27FC236}">
                  <a16:creationId xmlns:a16="http://schemas.microsoft.com/office/drawing/2014/main" id="{E5C7FAC6-E83D-4225-94B1-6BB879D0F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" y="2794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39732" name="Rectangle 116">
              <a:extLst>
                <a:ext uri="{FF2B5EF4-FFF2-40B4-BE49-F238E27FC236}">
                  <a16:creationId xmlns:a16="http://schemas.microsoft.com/office/drawing/2014/main" id="{C15911EE-EB1B-410D-94D4-28F9E9B4D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794"/>
              <a:ext cx="242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39733" name="Line 117">
              <a:extLst>
                <a:ext uri="{FF2B5EF4-FFF2-40B4-BE49-F238E27FC236}">
                  <a16:creationId xmlns:a16="http://schemas.microsoft.com/office/drawing/2014/main" id="{0AAD6469-8BE6-403E-8B77-839C4AAD87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9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34" name="Line 118">
              <a:extLst>
                <a:ext uri="{FF2B5EF4-FFF2-40B4-BE49-F238E27FC236}">
                  <a16:creationId xmlns:a16="http://schemas.microsoft.com/office/drawing/2014/main" id="{3534739D-FAA2-4200-B3EE-293359AD93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35" name="Text Box 119">
              <a:extLst>
                <a:ext uri="{FF2B5EF4-FFF2-40B4-BE49-F238E27FC236}">
                  <a16:creationId xmlns:a16="http://schemas.microsoft.com/office/drawing/2014/main" id="{3C5C5744-E753-4FFC-8A77-90DAD5FADC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39736" name="Text Box 120">
              <a:extLst>
                <a:ext uri="{FF2B5EF4-FFF2-40B4-BE49-F238E27FC236}">
                  <a16:creationId xmlns:a16="http://schemas.microsoft.com/office/drawing/2014/main" id="{F7E27130-F082-430A-9E28-228A2A128C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5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39737" name="Rectangle 121">
              <a:extLst>
                <a:ext uri="{FF2B5EF4-FFF2-40B4-BE49-F238E27FC236}">
                  <a16:creationId xmlns:a16="http://schemas.microsoft.com/office/drawing/2014/main" id="{10FAEECA-C15B-4AEB-9F0A-98AF35B1B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9738" name="Line 122">
              <a:extLst>
                <a:ext uri="{FF2B5EF4-FFF2-40B4-BE49-F238E27FC236}">
                  <a16:creationId xmlns:a16="http://schemas.microsoft.com/office/drawing/2014/main" id="{0E95D268-B5E6-43C4-AEFC-8C3A1FB36F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39" name="Line 123">
              <a:extLst>
                <a:ext uri="{FF2B5EF4-FFF2-40B4-BE49-F238E27FC236}">
                  <a16:creationId xmlns:a16="http://schemas.microsoft.com/office/drawing/2014/main" id="{B9EE2C0C-CBD7-49C0-AAB7-179FB70173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2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40" name="Text Box 124">
              <a:extLst>
                <a:ext uri="{FF2B5EF4-FFF2-40B4-BE49-F238E27FC236}">
                  <a16:creationId xmlns:a16="http://schemas.microsoft.com/office/drawing/2014/main" id="{886702D0-BE00-4735-B375-FC8DA16A1D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5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39741" name="Rectangle 125">
              <a:extLst>
                <a:ext uri="{FF2B5EF4-FFF2-40B4-BE49-F238E27FC236}">
                  <a16:creationId xmlns:a16="http://schemas.microsoft.com/office/drawing/2014/main" id="{B6B3BB0A-ABB3-4AFB-8E16-96F20AB5F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" y="2794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39742" name="Rectangle 126">
              <a:extLst>
                <a:ext uri="{FF2B5EF4-FFF2-40B4-BE49-F238E27FC236}">
                  <a16:creationId xmlns:a16="http://schemas.microsoft.com/office/drawing/2014/main" id="{E3B47D01-6D94-48B1-8CAA-3E140A85E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794"/>
              <a:ext cx="242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39743" name="Line 127">
              <a:extLst>
                <a:ext uri="{FF2B5EF4-FFF2-40B4-BE49-F238E27FC236}">
                  <a16:creationId xmlns:a16="http://schemas.microsoft.com/office/drawing/2014/main" id="{08A5A21F-E4AB-49E8-9C5A-25549BD708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44" name="Line 128">
              <a:extLst>
                <a:ext uri="{FF2B5EF4-FFF2-40B4-BE49-F238E27FC236}">
                  <a16:creationId xmlns:a16="http://schemas.microsoft.com/office/drawing/2014/main" id="{D0414AAE-B9BA-426F-A80E-A6D17BDA38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4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45" name="Line 129">
              <a:extLst>
                <a:ext uri="{FF2B5EF4-FFF2-40B4-BE49-F238E27FC236}">
                  <a16:creationId xmlns:a16="http://schemas.microsoft.com/office/drawing/2014/main" id="{49F39EAF-43CC-4B6C-8332-17E4D8CF29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5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46" name="Text Box 130">
              <a:extLst>
                <a:ext uri="{FF2B5EF4-FFF2-40B4-BE49-F238E27FC236}">
                  <a16:creationId xmlns:a16="http://schemas.microsoft.com/office/drawing/2014/main" id="{48F0B2BB-FEA7-4BA6-9A76-C614EACAB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5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39747" name="Text Box 131">
              <a:extLst>
                <a:ext uri="{FF2B5EF4-FFF2-40B4-BE49-F238E27FC236}">
                  <a16:creationId xmlns:a16="http://schemas.microsoft.com/office/drawing/2014/main" id="{ABEC359C-6811-4D4B-8626-01D9657285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5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39748" name="Rectangle 132">
              <a:extLst>
                <a:ext uri="{FF2B5EF4-FFF2-40B4-BE49-F238E27FC236}">
                  <a16:creationId xmlns:a16="http://schemas.microsoft.com/office/drawing/2014/main" id="{52F68D5E-8DEB-489E-9D38-952147DE1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794"/>
              <a:ext cx="243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39749" name="Line 133">
              <a:extLst>
                <a:ext uri="{FF2B5EF4-FFF2-40B4-BE49-F238E27FC236}">
                  <a16:creationId xmlns:a16="http://schemas.microsoft.com/office/drawing/2014/main" id="{6474DF47-EB46-4498-AAF7-26C80EDF5B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50" name="Line 134">
              <a:extLst>
                <a:ext uri="{FF2B5EF4-FFF2-40B4-BE49-F238E27FC236}">
                  <a16:creationId xmlns:a16="http://schemas.microsoft.com/office/drawing/2014/main" id="{8AC7C91C-920E-47EB-BDEC-5AA149C22C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9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51" name="Text Box 135">
              <a:extLst>
                <a:ext uri="{FF2B5EF4-FFF2-40B4-BE49-F238E27FC236}">
                  <a16:creationId xmlns:a16="http://schemas.microsoft.com/office/drawing/2014/main" id="{84179236-8685-4C8C-8E7F-8CCBED9ECF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6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39752" name="Rectangle 136">
              <a:extLst>
                <a:ext uri="{FF2B5EF4-FFF2-40B4-BE49-F238E27FC236}">
                  <a16:creationId xmlns:a16="http://schemas.microsoft.com/office/drawing/2014/main" id="{C5477026-FCF2-4623-9EB6-602D85124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1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39753" name="Rectangle 137">
              <a:extLst>
                <a:ext uri="{FF2B5EF4-FFF2-40B4-BE49-F238E27FC236}">
                  <a16:creationId xmlns:a16="http://schemas.microsoft.com/office/drawing/2014/main" id="{D340042B-4B3E-4F76-BA70-2A165E22D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794"/>
              <a:ext cx="241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39754" name="Line 138">
              <a:extLst>
                <a:ext uri="{FF2B5EF4-FFF2-40B4-BE49-F238E27FC236}">
                  <a16:creationId xmlns:a16="http://schemas.microsoft.com/office/drawing/2014/main" id="{05B86E90-5BA6-4A69-AFDB-53846947B9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1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55" name="Line 139">
              <a:extLst>
                <a:ext uri="{FF2B5EF4-FFF2-40B4-BE49-F238E27FC236}">
                  <a16:creationId xmlns:a16="http://schemas.microsoft.com/office/drawing/2014/main" id="{73B8931D-EC6C-40AC-ACDC-23FDF417B0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3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56" name="Text Box 140">
              <a:extLst>
                <a:ext uri="{FF2B5EF4-FFF2-40B4-BE49-F238E27FC236}">
                  <a16:creationId xmlns:a16="http://schemas.microsoft.com/office/drawing/2014/main" id="{2D79D226-5018-4CEB-B142-AA7FD80AE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7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39757" name="Text Box 141">
              <a:extLst>
                <a:ext uri="{FF2B5EF4-FFF2-40B4-BE49-F238E27FC236}">
                  <a16:creationId xmlns:a16="http://schemas.microsoft.com/office/drawing/2014/main" id="{0763974D-BF5E-4577-AB7E-E9117EE5D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7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39758" name="Rectangle 142">
              <a:extLst>
                <a:ext uri="{FF2B5EF4-FFF2-40B4-BE49-F238E27FC236}">
                  <a16:creationId xmlns:a16="http://schemas.microsoft.com/office/drawing/2014/main" id="{45BF479E-6B07-4AEF-8B13-F78B7B115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2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39759" name="Text Box 143">
              <a:extLst>
                <a:ext uri="{FF2B5EF4-FFF2-40B4-BE49-F238E27FC236}">
                  <a16:creationId xmlns:a16="http://schemas.microsoft.com/office/drawing/2014/main" id="{8A94C71C-26BD-45C1-913A-50A0309BD0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9</a:t>
              </a:r>
            </a:p>
          </p:txBody>
        </p:sp>
        <p:sp>
          <p:nvSpPr>
            <p:cNvPr id="239760" name="Rectangle 144">
              <a:extLst>
                <a:ext uri="{FF2B5EF4-FFF2-40B4-BE49-F238E27FC236}">
                  <a16:creationId xmlns:a16="http://schemas.microsoft.com/office/drawing/2014/main" id="{274B3297-CDA3-47B8-9BD0-B3159BCED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4" y="2794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9761" name="Line 145">
              <a:extLst>
                <a:ext uri="{FF2B5EF4-FFF2-40B4-BE49-F238E27FC236}">
                  <a16:creationId xmlns:a16="http://schemas.microsoft.com/office/drawing/2014/main" id="{8571DD6C-B0F2-47FC-96E5-E7127AA0E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4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62" name="Line 146">
              <a:extLst>
                <a:ext uri="{FF2B5EF4-FFF2-40B4-BE49-F238E27FC236}">
                  <a16:creationId xmlns:a16="http://schemas.microsoft.com/office/drawing/2014/main" id="{EA619072-6946-46F3-8319-4654E47549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5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63" name="Text Box 147">
              <a:extLst>
                <a:ext uri="{FF2B5EF4-FFF2-40B4-BE49-F238E27FC236}">
                  <a16:creationId xmlns:a16="http://schemas.microsoft.com/office/drawing/2014/main" id="{1AB66E44-A258-4F0F-89D8-829129410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640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10</a:t>
              </a:r>
            </a:p>
          </p:txBody>
        </p:sp>
        <p:sp>
          <p:nvSpPr>
            <p:cNvPr id="239764" name="Rectangle 148">
              <a:extLst>
                <a:ext uri="{FF2B5EF4-FFF2-40B4-BE49-F238E27FC236}">
                  <a16:creationId xmlns:a16="http://schemas.microsoft.com/office/drawing/2014/main" id="{69369D4D-50F6-4C1A-A2F3-8487383DD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6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39765" name="Line 149">
              <a:extLst>
                <a:ext uri="{FF2B5EF4-FFF2-40B4-BE49-F238E27FC236}">
                  <a16:creationId xmlns:a16="http://schemas.microsoft.com/office/drawing/2014/main" id="{D57165C3-E0D3-4F22-A5CD-08BBD38E1A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6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66" name="Text Box 150">
              <a:extLst>
                <a:ext uri="{FF2B5EF4-FFF2-40B4-BE49-F238E27FC236}">
                  <a16:creationId xmlns:a16="http://schemas.microsoft.com/office/drawing/2014/main" id="{1A41FBD0-6BA4-4BB6-B8CF-8B64AE434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9" y="2640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11</a:t>
              </a:r>
            </a:p>
          </p:txBody>
        </p:sp>
        <p:sp>
          <p:nvSpPr>
            <p:cNvPr id="239767" name="Line 151">
              <a:extLst>
                <a:ext uri="{FF2B5EF4-FFF2-40B4-BE49-F238E27FC236}">
                  <a16:creationId xmlns:a16="http://schemas.microsoft.com/office/drawing/2014/main" id="{BAD3DAFB-19F3-49DB-B948-1A177CBA1A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9768" name="Line 152">
              <a:extLst>
                <a:ext uri="{FF2B5EF4-FFF2-40B4-BE49-F238E27FC236}">
                  <a16:creationId xmlns:a16="http://schemas.microsoft.com/office/drawing/2014/main" id="{B442383B-1F2C-41D4-A528-D3F47CEC53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9769" name="Line 153">
              <a:extLst>
                <a:ext uri="{FF2B5EF4-FFF2-40B4-BE49-F238E27FC236}">
                  <a16:creationId xmlns:a16="http://schemas.microsoft.com/office/drawing/2014/main" id="{0D32C91C-0DFC-43D5-AC32-C0DD391D25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9770" name="Line 154">
              <a:extLst>
                <a:ext uri="{FF2B5EF4-FFF2-40B4-BE49-F238E27FC236}">
                  <a16:creationId xmlns:a16="http://schemas.microsoft.com/office/drawing/2014/main" id="{566B7B63-0F75-48B2-BED2-EECDBDF368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9771" name="Line 155">
              <a:extLst>
                <a:ext uri="{FF2B5EF4-FFF2-40B4-BE49-F238E27FC236}">
                  <a16:creationId xmlns:a16="http://schemas.microsoft.com/office/drawing/2014/main" id="{7C78CB66-BC4D-405C-BA65-B3763B6CE2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9772" name="Line 156">
              <a:extLst>
                <a:ext uri="{FF2B5EF4-FFF2-40B4-BE49-F238E27FC236}">
                  <a16:creationId xmlns:a16="http://schemas.microsoft.com/office/drawing/2014/main" id="{CB2C53D1-142B-432A-A318-927728740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9773" name="Line 157">
              <a:extLst>
                <a:ext uri="{FF2B5EF4-FFF2-40B4-BE49-F238E27FC236}">
                  <a16:creationId xmlns:a16="http://schemas.microsoft.com/office/drawing/2014/main" id="{DA886E49-A784-4085-8959-2262D07800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9774" name="Line 158">
              <a:extLst>
                <a:ext uri="{FF2B5EF4-FFF2-40B4-BE49-F238E27FC236}">
                  <a16:creationId xmlns:a16="http://schemas.microsoft.com/office/drawing/2014/main" id="{3E484561-1FD4-4937-A906-AA7FF350DF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39775" name="Group 159">
            <a:extLst>
              <a:ext uri="{FF2B5EF4-FFF2-40B4-BE49-F238E27FC236}">
                <a16:creationId xmlns:a16="http://schemas.microsoft.com/office/drawing/2014/main" id="{2E371C45-37DA-433D-8401-27FF16D22F1F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876800"/>
            <a:ext cx="4498975" cy="914400"/>
            <a:chOff x="624" y="3072"/>
            <a:chExt cx="2834" cy="576"/>
          </a:xfrm>
        </p:grpSpPr>
        <p:sp>
          <p:nvSpPr>
            <p:cNvPr id="239776" name="Rectangle 160">
              <a:extLst>
                <a:ext uri="{FF2B5EF4-FFF2-40B4-BE49-F238E27FC236}">
                  <a16:creationId xmlns:a16="http://schemas.microsoft.com/office/drawing/2014/main" id="{985A908A-43B8-40C0-9D5A-7E647797A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418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39777" name="Line 161">
              <a:extLst>
                <a:ext uri="{FF2B5EF4-FFF2-40B4-BE49-F238E27FC236}">
                  <a16:creationId xmlns:a16="http://schemas.microsoft.com/office/drawing/2014/main" id="{4EF87B9B-4548-4179-94F8-685FF7BA57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78" name="Text Box 162">
              <a:extLst>
                <a:ext uri="{FF2B5EF4-FFF2-40B4-BE49-F238E27FC236}">
                  <a16:creationId xmlns:a16="http://schemas.microsoft.com/office/drawing/2014/main" id="{2735D7A2-3DAB-44DB-A855-89D74D02CC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39779" name="Rectangle 163">
              <a:extLst>
                <a:ext uri="{FF2B5EF4-FFF2-40B4-BE49-F238E27FC236}">
                  <a16:creationId xmlns:a16="http://schemas.microsoft.com/office/drawing/2014/main" id="{E29F41B8-7FBB-4942-9763-A6CC53163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418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39780" name="Line 164">
              <a:extLst>
                <a:ext uri="{FF2B5EF4-FFF2-40B4-BE49-F238E27FC236}">
                  <a16:creationId xmlns:a16="http://schemas.microsoft.com/office/drawing/2014/main" id="{016D46A5-FB84-4869-B572-55A4C6E41B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81" name="Line 165">
              <a:extLst>
                <a:ext uri="{FF2B5EF4-FFF2-40B4-BE49-F238E27FC236}">
                  <a16:creationId xmlns:a16="http://schemas.microsoft.com/office/drawing/2014/main" id="{D5CD8BD2-6E2C-4257-B684-19EC1F0DB2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7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82" name="Text Box 166">
              <a:extLst>
                <a:ext uri="{FF2B5EF4-FFF2-40B4-BE49-F238E27FC236}">
                  <a16:creationId xmlns:a16="http://schemas.microsoft.com/office/drawing/2014/main" id="{132F0EDF-1430-4709-96BE-C1BA6A5BD4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2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39783" name="Rectangle 167">
              <a:extLst>
                <a:ext uri="{FF2B5EF4-FFF2-40B4-BE49-F238E27FC236}">
                  <a16:creationId xmlns:a16="http://schemas.microsoft.com/office/drawing/2014/main" id="{18555005-6749-4929-A0E2-204E9578F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4" y="3418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39784" name="Line 168">
              <a:extLst>
                <a:ext uri="{FF2B5EF4-FFF2-40B4-BE49-F238E27FC236}">
                  <a16:creationId xmlns:a16="http://schemas.microsoft.com/office/drawing/2014/main" id="{BC26F115-02EA-4BCA-98FA-4754B049EB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4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85" name="Line 169">
              <a:extLst>
                <a:ext uri="{FF2B5EF4-FFF2-40B4-BE49-F238E27FC236}">
                  <a16:creationId xmlns:a16="http://schemas.microsoft.com/office/drawing/2014/main" id="{BDD4F91A-A34D-4BA6-BB87-2F9A605FD3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86" name="Text Box 170">
              <a:extLst>
                <a:ext uri="{FF2B5EF4-FFF2-40B4-BE49-F238E27FC236}">
                  <a16:creationId xmlns:a16="http://schemas.microsoft.com/office/drawing/2014/main" id="{6F0ECDEA-9890-45A4-8D91-03AABC9F95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7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39787" name="Rectangle 171">
              <a:extLst>
                <a:ext uri="{FF2B5EF4-FFF2-40B4-BE49-F238E27FC236}">
                  <a16:creationId xmlns:a16="http://schemas.microsoft.com/office/drawing/2014/main" id="{2F6E6439-AB8E-47BB-8A56-9B0545D71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418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39788" name="Line 172">
              <a:extLst>
                <a:ext uri="{FF2B5EF4-FFF2-40B4-BE49-F238E27FC236}">
                  <a16:creationId xmlns:a16="http://schemas.microsoft.com/office/drawing/2014/main" id="{6BB97C57-C34C-4767-AA1E-DC025D7A9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89" name="Line 173">
              <a:extLst>
                <a:ext uri="{FF2B5EF4-FFF2-40B4-BE49-F238E27FC236}">
                  <a16:creationId xmlns:a16="http://schemas.microsoft.com/office/drawing/2014/main" id="{5175FFFC-C4CB-4722-B628-F370B9277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9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90" name="Text Box 174">
              <a:extLst>
                <a:ext uri="{FF2B5EF4-FFF2-40B4-BE49-F238E27FC236}">
                  <a16:creationId xmlns:a16="http://schemas.microsoft.com/office/drawing/2014/main" id="{0C7A24DF-9CF7-4265-BC4B-109C3B6490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9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39791" name="Rectangle 175">
              <a:extLst>
                <a:ext uri="{FF2B5EF4-FFF2-40B4-BE49-F238E27FC236}">
                  <a16:creationId xmlns:a16="http://schemas.microsoft.com/office/drawing/2014/main" id="{1E66CB7E-8A27-4949-9277-E4B40B3B5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3" y="3418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39792" name="Line 176">
              <a:extLst>
                <a:ext uri="{FF2B5EF4-FFF2-40B4-BE49-F238E27FC236}">
                  <a16:creationId xmlns:a16="http://schemas.microsoft.com/office/drawing/2014/main" id="{B25E8E06-941D-4C56-8CCD-A5DACCDB72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93" name="Text Box 177">
              <a:extLst>
                <a:ext uri="{FF2B5EF4-FFF2-40B4-BE49-F238E27FC236}">
                  <a16:creationId xmlns:a16="http://schemas.microsoft.com/office/drawing/2014/main" id="{3ACD2FD0-FBB7-460F-A45C-C1B294D304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0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39794" name="Rectangle 178">
              <a:extLst>
                <a:ext uri="{FF2B5EF4-FFF2-40B4-BE49-F238E27FC236}">
                  <a16:creationId xmlns:a16="http://schemas.microsoft.com/office/drawing/2014/main" id="{A2C255DD-78DB-40B1-BA10-6A91C7F20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418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39795" name="Line 179">
              <a:extLst>
                <a:ext uri="{FF2B5EF4-FFF2-40B4-BE49-F238E27FC236}">
                  <a16:creationId xmlns:a16="http://schemas.microsoft.com/office/drawing/2014/main" id="{5888F265-ACE7-4926-940C-A4339A5D9C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96" name="Line 180">
              <a:extLst>
                <a:ext uri="{FF2B5EF4-FFF2-40B4-BE49-F238E27FC236}">
                  <a16:creationId xmlns:a16="http://schemas.microsoft.com/office/drawing/2014/main" id="{04F4BBE1-73E2-4FB8-9E91-FF4285170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8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97" name="Text Box 181">
              <a:extLst>
                <a:ext uri="{FF2B5EF4-FFF2-40B4-BE49-F238E27FC236}">
                  <a16:creationId xmlns:a16="http://schemas.microsoft.com/office/drawing/2014/main" id="{11A7045B-5B21-4160-92B0-38A3B4FB03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39798" name="Line 182">
              <a:extLst>
                <a:ext uri="{FF2B5EF4-FFF2-40B4-BE49-F238E27FC236}">
                  <a16:creationId xmlns:a16="http://schemas.microsoft.com/office/drawing/2014/main" id="{46A969C0-4177-468A-9095-30FE4B046F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9799" name="Line 183">
              <a:extLst>
                <a:ext uri="{FF2B5EF4-FFF2-40B4-BE49-F238E27FC236}">
                  <a16:creationId xmlns:a16="http://schemas.microsoft.com/office/drawing/2014/main" id="{9F099FFA-42C5-4020-BA12-6D30636379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9800" name="Line 184">
              <a:extLst>
                <a:ext uri="{FF2B5EF4-FFF2-40B4-BE49-F238E27FC236}">
                  <a16:creationId xmlns:a16="http://schemas.microsoft.com/office/drawing/2014/main" id="{0E16062C-B14B-4052-AEB6-C1B750E893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9801" name="Line 185">
              <a:extLst>
                <a:ext uri="{FF2B5EF4-FFF2-40B4-BE49-F238E27FC236}">
                  <a16:creationId xmlns:a16="http://schemas.microsoft.com/office/drawing/2014/main" id="{6F06926B-0DEF-401B-845E-2A5F997ABD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9802" name="Line 186">
              <a:extLst>
                <a:ext uri="{FF2B5EF4-FFF2-40B4-BE49-F238E27FC236}">
                  <a16:creationId xmlns:a16="http://schemas.microsoft.com/office/drawing/2014/main" id="{9609D43F-52C5-408B-BC65-B1A3BC6B7E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6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9803" name="Line 187">
              <a:extLst>
                <a:ext uri="{FF2B5EF4-FFF2-40B4-BE49-F238E27FC236}">
                  <a16:creationId xmlns:a16="http://schemas.microsoft.com/office/drawing/2014/main" id="{7E0A5E85-3931-4016-BFD1-BA3493AD03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39804" name="Text Box 188">
            <a:extLst>
              <a:ext uri="{FF2B5EF4-FFF2-40B4-BE49-F238E27FC236}">
                <a16:creationId xmlns:a16="http://schemas.microsoft.com/office/drawing/2014/main" id="{F382D3CF-480F-4A15-B2FC-9D4DD2783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1573213"/>
            <a:ext cx="1174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rgbClr val="DD0111"/>
                </a:solidFill>
              </a:rPr>
              <a:t>Divide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A06BFE924DEA45A2963CDCA2643CA3" ma:contentTypeVersion="4" ma:contentTypeDescription="Create a new document." ma:contentTypeScope="" ma:versionID="c56f0337f0bdebdafb45de8b0c1189d7">
  <xsd:schema xmlns:xsd="http://www.w3.org/2001/XMLSchema" xmlns:xs="http://www.w3.org/2001/XMLSchema" xmlns:p="http://schemas.microsoft.com/office/2006/metadata/properties" xmlns:ns2="575e90ff-cc29-4983-940b-a0acd1bbe2bf" xmlns:ns3="65c36307-fa2a-4e50-9c3a-b3d30686fda9" targetNamespace="http://schemas.microsoft.com/office/2006/metadata/properties" ma:root="true" ma:fieldsID="d4369a8fa5888ee76739f223331b797d" ns2:_="" ns3:_="">
    <xsd:import namespace="575e90ff-cc29-4983-940b-a0acd1bbe2bf"/>
    <xsd:import namespace="65c36307-fa2a-4e50-9c3a-b3d30686fd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5e90ff-cc29-4983-940b-a0acd1bbe2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c36307-fa2a-4e50-9c3a-b3d30686fda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057A4E-1FAF-49AC-89FA-116201B58ED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27562BF-0E9F-4498-8A1B-D33CB98448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59BD72-6ABD-4F6A-B71D-B609D8BE9E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5e90ff-cc29-4983-940b-a0acd1bbe2bf"/>
    <ds:schemaRef ds:uri="65c36307-fa2a-4e50-9c3a-b3d30686fd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3040</TotalTime>
  <Words>2805</Words>
  <Application>Microsoft Office PowerPoint</Application>
  <PresentationFormat>On-screen Show (4:3)</PresentationFormat>
  <Paragraphs>938</Paragraphs>
  <Slides>43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Default Design</vt:lpstr>
      <vt:lpstr>Analysis of Sorting Algorithms</vt:lpstr>
      <vt:lpstr>Sorting</vt:lpstr>
      <vt:lpstr>Sorting</vt:lpstr>
      <vt:lpstr>Divide-and-Conquer</vt:lpstr>
      <vt:lpstr>Merge Sort Approach</vt:lpstr>
      <vt:lpstr>Merge Sort</vt:lpstr>
      <vt:lpstr>Example – n Power of 2</vt:lpstr>
      <vt:lpstr>Example – n Power of 2</vt:lpstr>
      <vt:lpstr>Example – n Not a Power of 2</vt:lpstr>
      <vt:lpstr>Example – n Not a Power of 2</vt:lpstr>
      <vt:lpstr>Merging</vt:lpstr>
      <vt:lpstr>Merging</vt:lpstr>
      <vt:lpstr>Example: MERGE(A, 9, 12, 16)</vt:lpstr>
      <vt:lpstr>Example: MERGE(A, 9, 12, 16)</vt:lpstr>
      <vt:lpstr>Example (cont.)</vt:lpstr>
      <vt:lpstr>Example (cont.)</vt:lpstr>
      <vt:lpstr>Example (cont.)</vt:lpstr>
      <vt:lpstr>Merge - Pseudocode</vt:lpstr>
      <vt:lpstr>Running Time of Merge (assume last for loop)</vt:lpstr>
      <vt:lpstr>Analyzing Divide-and Conquer Algorithms</vt:lpstr>
      <vt:lpstr>MERGE-SORT Running Time</vt:lpstr>
      <vt:lpstr>Solve the Recurrence</vt:lpstr>
      <vt:lpstr>Merge Sort - Discussion</vt:lpstr>
      <vt:lpstr>Sorting Challenge 1</vt:lpstr>
      <vt:lpstr>Sorting Files with Huge Records and Small Keys</vt:lpstr>
      <vt:lpstr>Sorting Challenge 2</vt:lpstr>
      <vt:lpstr>Sorting Huge, Randomly - Ordered Files</vt:lpstr>
      <vt:lpstr>Sorting Challenge 3</vt:lpstr>
      <vt:lpstr>Sorting Files That are Almost in Order</vt:lpstr>
      <vt:lpstr>Quicksort</vt:lpstr>
      <vt:lpstr>Quicksort</vt:lpstr>
      <vt:lpstr> QUICKSORT</vt:lpstr>
      <vt:lpstr>Partitioning the Array</vt:lpstr>
      <vt:lpstr>Example</vt:lpstr>
      <vt:lpstr>Example</vt:lpstr>
      <vt:lpstr>Partitioning the Array</vt:lpstr>
      <vt:lpstr>  Recurrence</vt:lpstr>
      <vt:lpstr>Worst Case Partitioning</vt:lpstr>
      <vt:lpstr>Best Case Partitioning</vt:lpstr>
      <vt:lpstr>Case Between Worst and Best</vt:lpstr>
      <vt:lpstr>How does partition affect performance?</vt:lpstr>
      <vt:lpstr>How does partition affect performance?</vt:lpstr>
      <vt:lpstr>Performance of Quicksort</vt:lpstr>
    </vt:vector>
  </TitlesOfParts>
  <Company>University of Nevada, Reno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 CS 465/665</dc:title>
  <dc:creator>Monica Nicolescu</dc:creator>
  <cp:lastModifiedBy>Sarath S</cp:lastModifiedBy>
  <cp:revision>536</cp:revision>
  <dcterms:created xsi:type="dcterms:W3CDTF">2003-07-26T00:47:08Z</dcterms:created>
  <dcterms:modified xsi:type="dcterms:W3CDTF">2020-10-27T03:19:31Z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0x010100D6A06BFE924DEA45A2963CDCA2643CA3</vt:lpwstr>
  </property>
</Properties>
</file>