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959BA6-F366-FB4B-8EE3-B1426F5CDBD6}" v="31" dt="2020-08-17T04:10:12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sree Narayanan" userId="S::jayasreen@am.amrita.edu::1b818bb5-1fba-4709-8e50-814e7a89f52f" providerId="AD" clId="Web-{DA959BA6-F366-FB4B-8EE3-B1426F5CDBD6}"/>
    <pc:docChg chg="modSld">
      <pc:chgData name="Jayasree Narayanan" userId="S::jayasreen@am.amrita.edu::1b818bb5-1fba-4709-8e50-814e7a89f52f" providerId="AD" clId="Web-{DA959BA6-F366-FB4B-8EE3-B1426F5CDBD6}" dt="2020-08-17T04:10:11.606" v="28" actId="20577"/>
      <pc:docMkLst>
        <pc:docMk/>
      </pc:docMkLst>
      <pc:sldChg chg="delSp modSp">
        <pc:chgData name="Jayasree Narayanan" userId="S::jayasreen@am.amrita.edu::1b818bb5-1fba-4709-8e50-814e7a89f52f" providerId="AD" clId="Web-{DA959BA6-F366-FB4B-8EE3-B1426F5CDBD6}" dt="2020-08-17T04:08:54.683" v="9"/>
        <pc:sldMkLst>
          <pc:docMk/>
          <pc:sldMk cId="1100537666" sldId="256"/>
        </pc:sldMkLst>
        <pc:spChg chg="mod">
          <ac:chgData name="Jayasree Narayanan" userId="S::jayasreen@am.amrita.edu::1b818bb5-1fba-4709-8e50-814e7a89f52f" providerId="AD" clId="Web-{DA959BA6-F366-FB4B-8EE3-B1426F5CDBD6}" dt="2020-08-17T04:08:47.058" v="6" actId="20577"/>
          <ac:spMkLst>
            <pc:docMk/>
            <pc:sldMk cId="1100537666" sldId="256"/>
            <ac:spMk id="2" creationId="{0F94F521-7D3F-47FF-9699-6A9D135D3AF1}"/>
          </ac:spMkLst>
        </pc:spChg>
        <pc:spChg chg="del">
          <ac:chgData name="Jayasree Narayanan" userId="S::jayasreen@am.amrita.edu::1b818bb5-1fba-4709-8e50-814e7a89f52f" providerId="AD" clId="Web-{DA959BA6-F366-FB4B-8EE3-B1426F5CDBD6}" dt="2020-08-17T04:08:54.683" v="9"/>
          <ac:spMkLst>
            <pc:docMk/>
            <pc:sldMk cId="1100537666" sldId="256"/>
            <ac:spMk id="3" creationId="{78E631B0-7CF5-4AFF-81D5-FB071582EFFC}"/>
          </ac:spMkLst>
        </pc:spChg>
      </pc:sldChg>
      <pc:sldChg chg="modSp">
        <pc:chgData name="Jayasree Narayanan" userId="S::jayasreen@am.amrita.edu::1b818bb5-1fba-4709-8e50-814e7a89f52f" providerId="AD" clId="Web-{DA959BA6-F366-FB4B-8EE3-B1426F5CDBD6}" dt="2020-08-17T04:10:02.731" v="20" actId="20577"/>
        <pc:sldMkLst>
          <pc:docMk/>
          <pc:sldMk cId="2788810572" sldId="258"/>
        </pc:sldMkLst>
        <pc:spChg chg="mod">
          <ac:chgData name="Jayasree Narayanan" userId="S::jayasreen@am.amrita.edu::1b818bb5-1fba-4709-8e50-814e7a89f52f" providerId="AD" clId="Web-{DA959BA6-F366-FB4B-8EE3-B1426F5CDBD6}" dt="2020-08-17T04:10:02.731" v="20" actId="20577"/>
          <ac:spMkLst>
            <pc:docMk/>
            <pc:sldMk cId="2788810572" sldId="258"/>
            <ac:spMk id="16" creationId="{2B031A90-95A3-4818-8108-23186C4183A2}"/>
          </ac:spMkLst>
        </pc:spChg>
      </pc:sldChg>
      <pc:sldChg chg="modSp">
        <pc:chgData name="Jayasree Narayanan" userId="S::jayasreen@am.amrita.edu::1b818bb5-1fba-4709-8e50-814e7a89f52f" providerId="AD" clId="Web-{DA959BA6-F366-FB4B-8EE3-B1426F5CDBD6}" dt="2020-08-17T04:10:09.434" v="26" actId="20577"/>
        <pc:sldMkLst>
          <pc:docMk/>
          <pc:sldMk cId="1812332972" sldId="260"/>
        </pc:sldMkLst>
        <pc:spChg chg="mod">
          <ac:chgData name="Jayasree Narayanan" userId="S::jayasreen@am.amrita.edu::1b818bb5-1fba-4709-8e50-814e7a89f52f" providerId="AD" clId="Web-{DA959BA6-F366-FB4B-8EE3-B1426F5CDBD6}" dt="2020-08-17T04:10:09.434" v="26" actId="20577"/>
          <ac:spMkLst>
            <pc:docMk/>
            <pc:sldMk cId="1812332972" sldId="260"/>
            <ac:spMk id="2" creationId="{FD758B10-4EE9-4E26-AA6B-A5A7FBE0C0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03EE-7110-437F-9A69-1206C7D4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13F8A-6A09-4979-8373-C4FAE8F8A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9043-1BFA-4B35-813E-CB276F85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B915-E1EA-47B4-A211-9A6A115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031F-CEC1-4147-BA79-868D7847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FCCB-16A9-403D-AC87-68052990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C366C-B268-460A-96B8-7AD7A0400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84152-D442-450B-842D-C779AC18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72947-D143-4A80-A664-0BB2C209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441D1-9888-4ED3-B4E9-62C15EBF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1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4D132-C145-4486-8918-C40BD4220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720A0-5FC9-41C1-ABC3-20182383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52B1-EAE6-4E39-A4F8-DF8904E7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31FE-391F-434C-8692-2A5C4C45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CD1E-77F4-4DEC-BFB7-3238251F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5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671-5F4B-4696-A3CD-EDC547BE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CE60-CCC2-4CE0-933F-4AC50DC1A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D5281-80FA-41FF-AAD1-CDA884FA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D523-8FE6-4FCF-8ACB-7D4E8355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E324-CAE7-4E25-BAFA-873A32B3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7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DE74-F04C-4AF7-BAE7-1CF5751D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5FEE-5886-424A-8482-E4DF823C0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2C06-D097-493D-A58A-B79A4697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33AC-B130-4E39-AC75-7438FB63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8038-9B0C-42CC-977C-0CFC386C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0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D257-F8FE-4520-9D45-D546D0DB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CD6B-E592-465D-A0FB-84AEDE90D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CBA14-F896-4219-84AE-4965F01D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5ED6B-90F5-4C1D-B5EE-D0B86373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0FA69-2ABC-4734-8DB4-4B563F20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25E63-B8FF-4391-9181-267087C2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9C71-2DDD-43CB-BCA3-5376CF5E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0D34E-D07A-4525-8405-E022A14D4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53FB5-660F-4D5E-BDB1-1902D8750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9D84-62C0-4B4A-B68B-AFFCC4196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64C14-216E-489D-B19D-9CE2B3F41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DD851-5892-452E-AD3A-4C9005AF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70A91-5EF0-403A-95FE-41F64FB3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C3A9F-1F99-41D0-99C4-2A52D39B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CC8C-0AFE-465E-BFFC-D11ACF56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880DF-0769-4060-9DE4-0EA70033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D4928-FFBC-4423-850B-A3669379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D07BE-0D8E-453B-8856-0DB26289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36CD7-CED7-488B-8EF8-884362B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8F5EC-B0DF-4D41-90EF-AA5ADE22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BB349-4947-4E56-ACF0-5F67F5C4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4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7C05-5DD3-4737-A4D1-68F91F3B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4F7E-3F15-4A64-BDED-680973D4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1077F-EAFC-43CC-856C-B6A865151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59992-0556-45AC-BA18-D8794E5F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B2DF0-1E2D-4158-BD42-6B4B16C7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60A98-05D2-46B0-9190-295130CB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B105-8337-4B40-B50F-9C4723B2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0DB1A-B72B-481A-A5B6-21D2B27F8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DDBB2-1881-41BA-81F0-4E154ACA6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5BA15-C775-4B53-813D-B32196D9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ED22-C5F2-41B9-B2A1-E484BA932D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0790B-52EC-4970-BE23-AEB3F6FA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5119-D3AB-4974-8BDC-80157873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3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213B8-8D7B-4179-BEF6-DF2CBFAC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8E2C7-CCE3-488E-BEA5-5DCB0D939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131B-5D96-49A6-973E-7FD3F8B6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ED22-C5F2-41B9-B2A1-E484BA932D4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5E053-E4A3-474F-844A-A824F2D7B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2BB8-68E4-423A-BD8B-98E57C6AD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B8FB-F7CA-4909-9997-8BF71BCD9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F521-7D3F-47FF-9699-6A9D135D3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class</a:t>
            </a:r>
          </a:p>
        </p:txBody>
      </p:sp>
    </p:spTree>
    <p:extLst>
      <p:ext uri="{BB962C8B-B14F-4D97-AF65-F5344CB8AC3E}">
        <p14:creationId xmlns:p14="http://schemas.microsoft.com/office/powerpoint/2010/main" val="11005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D49A-C5F3-4930-A52F-5C03417B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  Vs character array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823B67E-10A4-40BB-8824-185246DD3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66158"/>
              </p:ext>
            </p:extLst>
          </p:nvPr>
        </p:nvGraphicFramePr>
        <p:xfrm>
          <a:off x="1463041" y="1551745"/>
          <a:ext cx="8345268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186">
                  <a:extLst>
                    <a:ext uri="{9D8B030D-6E8A-4147-A177-3AD203B41FA5}">
                      <a16:colId xmlns:a16="http://schemas.microsoft.com/office/drawing/2014/main" val="2842516610"/>
                    </a:ext>
                  </a:extLst>
                </a:gridCol>
                <a:gridCol w="4288082">
                  <a:extLst>
                    <a:ext uri="{9D8B030D-6E8A-4147-A177-3AD203B41FA5}">
                      <a16:colId xmlns:a16="http://schemas.microsoft.com/office/drawing/2014/main" val="1338605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String refers to a sequence of characters represented as a single data type. They are objects of string class.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Character Array is a sequential collection of data type char.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9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dirty="0" err="1"/>
                        <a:t>string_name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 </a:t>
                      </a:r>
                      <a:r>
                        <a:rPr lang="en-US" dirty="0" err="1"/>
                        <a:t>array_name</a:t>
                      </a:r>
                      <a:r>
                        <a:rPr lang="en-US" dirty="0"/>
                        <a:t> [size]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Lot of </a:t>
                      </a:r>
                      <a:r>
                        <a:rPr lang="en-IN" dirty="0"/>
                        <a:t>Built in functions like substring(), at() etc can be used on Strings.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built in functions are provided in Java for operations on Character Arrays.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+’ can be used to appended strings together to form a new string.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‘+’ cannot be used to append two Character Arrays.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71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The at() method can be used to access characters at a particular index in a String.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characters in a Character Array can be accessed normally like in any other language by using [].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1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Boundaries will not overrun.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 boundaries are easily overrun.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3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Strings can be stored in any manner in the memory, hence slow accessing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 elements are stored in a contiguous memory location hence that can be accessed faster than string variable.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4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A5066F-30D3-4990-9C0A-2592D9BD7AE8}"/>
              </a:ext>
            </a:extLst>
          </p:cNvPr>
          <p:cNvSpPr/>
          <p:nvPr/>
        </p:nvSpPr>
        <p:spPr>
          <a:xfrm>
            <a:off x="1505243" y="1660394"/>
            <a:ext cx="2391508" cy="2096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EFC36-BD66-43ED-B55C-E7260083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252"/>
            <a:ext cx="10515600" cy="535206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Library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81E10-CB4C-4F75-9713-C07BBA2EC4DF}"/>
              </a:ext>
            </a:extLst>
          </p:cNvPr>
          <p:cNvSpPr/>
          <p:nvPr/>
        </p:nvSpPr>
        <p:spPr>
          <a:xfrm>
            <a:off x="1354393" y="959748"/>
            <a:ext cx="1999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Definition of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9634E-60D6-4FC4-866E-2E7BF7B04B17}"/>
              </a:ext>
            </a:extLst>
          </p:cNvPr>
          <p:cNvSpPr txBox="1"/>
          <p:nvPr/>
        </p:nvSpPr>
        <p:spPr>
          <a:xfrm>
            <a:off x="1772529" y="1950390"/>
            <a:ext cx="2222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String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Attributes,</a:t>
            </a:r>
          </a:p>
          <a:p>
            <a:r>
              <a:rPr lang="en-US" dirty="0"/>
              <a:t>Constructors,</a:t>
            </a:r>
          </a:p>
          <a:p>
            <a:r>
              <a:rPr lang="en-US" dirty="0"/>
              <a:t>Functions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19D00C-F34D-45DD-A1B3-096D4828514E}"/>
              </a:ext>
            </a:extLst>
          </p:cNvPr>
          <p:cNvCxnSpPr/>
          <p:nvPr/>
        </p:nvCxnSpPr>
        <p:spPr>
          <a:xfrm>
            <a:off x="1505243" y="2546252"/>
            <a:ext cx="2391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F55D7D-F5B1-4B44-A135-236FBC7AA99E}"/>
              </a:ext>
            </a:extLst>
          </p:cNvPr>
          <p:cNvSpPr txBox="1"/>
          <p:nvPr/>
        </p:nvSpPr>
        <p:spPr>
          <a:xfrm>
            <a:off x="5233181" y="1807588"/>
            <a:ext cx="2963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 </a:t>
            </a:r>
          </a:p>
          <a:p>
            <a:endParaRPr lang="en-US" dirty="0"/>
          </a:p>
          <a:p>
            <a:r>
              <a:rPr lang="en-US" dirty="0"/>
              <a:t>S1 = “Hello”</a:t>
            </a:r>
          </a:p>
          <a:p>
            <a:r>
              <a:rPr lang="en-US" dirty="0"/>
              <a:t>S2 = “Good Morning”</a:t>
            </a:r>
          </a:p>
          <a:p>
            <a:r>
              <a:rPr lang="en-US" dirty="0"/>
              <a:t>S3 = “Krishna”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31A90-95A3-4818-8108-23186C4183A2}"/>
              </a:ext>
            </a:extLst>
          </p:cNvPr>
          <p:cNvSpPr txBox="1"/>
          <p:nvPr/>
        </p:nvSpPr>
        <p:spPr>
          <a:xfrm>
            <a:off x="838200" y="4060218"/>
            <a:ext cx="1041947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Declarations , initialization                                     Standard operations</a:t>
            </a:r>
          </a:p>
          <a:p>
            <a:endParaRPr lang="en-US" dirty="0"/>
          </a:p>
          <a:p>
            <a:r>
              <a:rPr lang="en-US" dirty="0"/>
              <a:t>String s1;                                                                                 s4=s1 //assigning one string object to another</a:t>
            </a:r>
          </a:p>
          <a:p>
            <a:r>
              <a:rPr lang="en-US" dirty="0"/>
              <a:t>S1 = Hello”; //declaring and separate initialization         s4= s1 + s2 // adding 2 strings and storing the result </a:t>
            </a:r>
          </a:p>
          <a:p>
            <a:r>
              <a:rPr lang="en-US" dirty="0"/>
              <a:t>String s2(“Good Morning</a:t>
            </a:r>
            <a:r>
              <a:rPr lang="en-US" dirty="0">
                <a:sym typeface="Wingdings" panose="05000000000000000000" pitchFamily="2" charset="2"/>
              </a:rPr>
              <a:t>); //calling Constructor         if (s3  &gt; s2)</a:t>
            </a:r>
            <a:endParaRPr lang="en-US" dirty="0">
              <a:cs typeface="Calibri"/>
            </a:endParaRPr>
          </a:p>
          <a:p>
            <a:r>
              <a:rPr lang="en-US" dirty="0">
                <a:sym typeface="Wingdings" panose="05000000000000000000" pitchFamily="2" charset="2"/>
              </a:rPr>
              <a:t>String s3 = “Krishna”; // as part of declaration                 string s5(s2) //creating a new string object using </a:t>
            </a:r>
          </a:p>
          <a:p>
            <a:r>
              <a:rPr lang="en-US" dirty="0">
                <a:sym typeface="Wingdings" panose="05000000000000000000" pitchFamily="2" charset="2"/>
              </a:rPr>
              <a:t>String s4;                                                                                                        // existing string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1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8B10-4EE9-4E26-AA6B-A5A7FBE0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  functions of string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05D18-B5B9-413F-B28C-1A4C7AD735E1}"/>
              </a:ext>
            </a:extLst>
          </p:cNvPr>
          <p:cNvSpPr/>
          <p:nvPr/>
        </p:nvSpPr>
        <p:spPr>
          <a:xfrm>
            <a:off x="1191065" y="1595021"/>
            <a:ext cx="91908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>
                <a:latin typeface="Arial Unicode MS"/>
              </a:rPr>
              <a:t>Iterators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 Unicode MS"/>
              </a:rPr>
              <a:t>	begin, end, </a:t>
            </a:r>
            <a:r>
              <a:rPr lang="en-US" altLang="en-US" sz="2400" b="1" dirty="0" err="1">
                <a:latin typeface="Arial Unicode MS"/>
              </a:rPr>
              <a:t>rbegin</a:t>
            </a:r>
            <a:r>
              <a:rPr lang="en-US" altLang="en-US" sz="2400" b="1" dirty="0">
                <a:latin typeface="Arial Unicode MS"/>
              </a:rPr>
              <a:t>(), rend()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Arial Unicode MS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>
                <a:latin typeface="Arial Unicode MS"/>
              </a:rPr>
              <a:t>Capacity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 Unicode MS"/>
              </a:rPr>
              <a:t>	capacity(), resize(), length(), </a:t>
            </a:r>
            <a:r>
              <a:rPr lang="en-US" altLang="en-US" sz="2400" b="1" dirty="0" err="1">
                <a:latin typeface="Arial Unicode MS"/>
              </a:rPr>
              <a:t>shrink_to_fit</a:t>
            </a:r>
            <a:r>
              <a:rPr lang="en-US" altLang="en-US" sz="2400" b="1" dirty="0">
                <a:latin typeface="Arial Unicode MS"/>
              </a:rPr>
              <a:t>(),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 Unicode MS"/>
              </a:rPr>
              <a:t>           </a:t>
            </a:r>
            <a:r>
              <a:rPr lang="en-US" altLang="en-US" sz="2400" b="1" dirty="0" err="1">
                <a:latin typeface="Arial Unicode MS"/>
              </a:rPr>
              <a:t>npos</a:t>
            </a:r>
            <a:r>
              <a:rPr lang="en-US" altLang="en-US" sz="2400" b="1" dirty="0">
                <a:latin typeface="Arial Unicode MS"/>
              </a:rPr>
              <a:t>(member constant)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Arial Unicode MS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>
                <a:latin typeface="Arial Unicode MS"/>
              </a:rPr>
              <a:t>Element access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 Unicode MS"/>
              </a:rPr>
              <a:t>	at(), front(), back(),find(),</a:t>
            </a:r>
            <a:r>
              <a:rPr lang="en-US" altLang="en-US" sz="2400" b="1" dirty="0" err="1">
                <a:latin typeface="Arial Unicode MS"/>
              </a:rPr>
              <a:t>substr</a:t>
            </a:r>
            <a:r>
              <a:rPr lang="en-US" altLang="en-US" sz="2400" b="1" dirty="0">
                <a:latin typeface="Arial Unicode MS"/>
              </a:rPr>
              <a:t>()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Arial Unicode MS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>
                <a:latin typeface="Arial Unicode MS"/>
              </a:rPr>
              <a:t>Modifiers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 Unicode MS"/>
              </a:rPr>
              <a:t>	</a:t>
            </a:r>
            <a:r>
              <a:rPr lang="en-US" altLang="en-US" sz="2400" b="1" dirty="0" err="1">
                <a:latin typeface="Arial Unicode MS"/>
              </a:rPr>
              <a:t>getline</a:t>
            </a:r>
            <a:r>
              <a:rPr lang="en-US" altLang="en-US" sz="2400" b="1" dirty="0">
                <a:latin typeface="Arial Unicode MS"/>
              </a:rPr>
              <a:t>(),  </a:t>
            </a:r>
            <a:r>
              <a:rPr lang="en-US" altLang="en-US" sz="2400" b="1" dirty="0" err="1">
                <a:latin typeface="Arial Unicode MS"/>
              </a:rPr>
              <a:t>push_back</a:t>
            </a:r>
            <a:r>
              <a:rPr lang="en-US" altLang="en-US" sz="2400" b="1" dirty="0">
                <a:latin typeface="Arial Unicode MS"/>
              </a:rPr>
              <a:t>(), </a:t>
            </a:r>
            <a:r>
              <a:rPr lang="en-US" altLang="en-US" sz="2400" b="1" dirty="0" err="1">
                <a:latin typeface="Arial Unicode MS"/>
              </a:rPr>
              <a:t>pop_back</a:t>
            </a:r>
            <a:r>
              <a:rPr lang="en-US" altLang="en-US" sz="2400" b="1" dirty="0">
                <a:latin typeface="Arial Unicode MS"/>
              </a:rPr>
              <a:t>(), copy(), swap(), clear(), </a:t>
            </a:r>
            <a:r>
              <a:rPr lang="en-US" altLang="en-US" sz="2400" b="1" dirty="0" err="1">
                <a:latin typeface="Arial Unicode MS"/>
              </a:rPr>
              <a:t>c_str</a:t>
            </a:r>
            <a:r>
              <a:rPr lang="en-US" altLang="en-US" sz="2400" b="1" dirty="0">
                <a:latin typeface="Arial Unicode MS"/>
              </a:rPr>
              <a:t>(), append()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1233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8B81-5E65-4501-9CF2-E73CC1C3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F85488-8BDB-46FD-BF06-23B21F27916D}"/>
              </a:ext>
            </a:extLst>
          </p:cNvPr>
          <p:cNvSpPr/>
          <p:nvPr/>
        </p:nvSpPr>
        <p:spPr>
          <a:xfrm>
            <a:off x="998861" y="1964174"/>
            <a:ext cx="10576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http://www.cplusplus.com/reference/string/string/?kw=string</a:t>
            </a:r>
          </a:p>
        </p:txBody>
      </p:sp>
    </p:spTree>
    <p:extLst>
      <p:ext uri="{BB962C8B-B14F-4D97-AF65-F5344CB8AC3E}">
        <p14:creationId xmlns:p14="http://schemas.microsoft.com/office/powerpoint/2010/main" val="227552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4" ma:contentTypeDescription="Create a new document." ma:contentTypeScope="" ma:versionID="c56f0337f0bdebdafb45de8b0c1189d7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d4369a8fa5888ee76739f223331b797d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325C49-355B-4140-8822-3BCA2416C7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F0073D-F997-401A-A7DB-780D8536A4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5e90ff-cc29-4983-940b-a0acd1bbe2bf"/>
    <ds:schemaRef ds:uri="65c36307-fa2a-4e50-9c3a-b3d30686fd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51B369-EFCD-4B66-9209-CA32F966BC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325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String class</vt:lpstr>
      <vt:lpstr>String class  Vs character array</vt:lpstr>
      <vt:lpstr>String Library</vt:lpstr>
      <vt:lpstr>Member  functions of string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Jayasree Narayanan</dc:creator>
  <cp:lastModifiedBy>Jayasree Narayanan</cp:lastModifiedBy>
  <cp:revision>19</cp:revision>
  <dcterms:created xsi:type="dcterms:W3CDTF">2020-07-23T04:43:45Z</dcterms:created>
  <dcterms:modified xsi:type="dcterms:W3CDTF">2020-08-17T04:10:13Z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