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rima Madurai Extra Bold" panose="020B0604020202020204" charset="0"/>
      <p:regular r:id="rId21"/>
    </p:embeddedFont>
    <p:embeddedFont>
      <p:font typeface="Arima Madurai Medium" panose="020B0604020202020204" charset="0"/>
      <p:regular r:id="rId22"/>
    </p:embeddedFont>
    <p:embeddedFont>
      <p:font typeface="Arima Madurai Medium Bold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inzel" panose="020B0604020202020204" charset="0"/>
      <p:regular r:id="rId28"/>
    </p:embeddedFont>
    <p:embeddedFont>
      <p:font typeface="Cinzel Bold" panose="020B0604020202020204" charset="0"/>
      <p:regular r:id="rId29"/>
    </p:embeddedFont>
    <p:embeddedFont>
      <p:font typeface="DM Sans" panose="020B0604020202020204" charset="0"/>
      <p:regular r:id="rId30"/>
    </p:embeddedFont>
    <p:embeddedFont>
      <p:font typeface="Great Vibes" panose="020B0604020202020204" charset="0"/>
      <p:regular r:id="rId31"/>
    </p:embeddedFont>
    <p:embeddedFont>
      <p:font typeface="Playlist Script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8108863" cy="41115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08862" cy="4111536"/>
            </a:xfrm>
            <a:custGeom>
              <a:avLst/>
              <a:gdLst/>
              <a:ahLst/>
              <a:cxnLst/>
              <a:rect l="l" t="t" r="r" b="b"/>
              <a:pathLst>
                <a:path w="8108862" h="4111536">
                  <a:moveTo>
                    <a:pt x="0" y="0"/>
                  </a:moveTo>
                  <a:lnTo>
                    <a:pt x="0" y="4111536"/>
                  </a:lnTo>
                  <a:lnTo>
                    <a:pt x="8108862" y="4111536"/>
                  </a:lnTo>
                  <a:lnTo>
                    <a:pt x="8108862" y="0"/>
                  </a:lnTo>
                  <a:lnTo>
                    <a:pt x="0" y="0"/>
                  </a:lnTo>
                  <a:close/>
                  <a:moveTo>
                    <a:pt x="8047903" y="4050576"/>
                  </a:moveTo>
                  <a:lnTo>
                    <a:pt x="59690" y="4050576"/>
                  </a:lnTo>
                  <a:lnTo>
                    <a:pt x="59690" y="59690"/>
                  </a:lnTo>
                  <a:lnTo>
                    <a:pt x="8047903" y="59690"/>
                  </a:lnTo>
                  <a:lnTo>
                    <a:pt x="8047903" y="4050576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602797" y="4686628"/>
            <a:ext cx="11082407" cy="2320884"/>
            <a:chOff x="0" y="0"/>
            <a:chExt cx="53225575" cy="11146530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53080793" cy="11001750"/>
            </a:xfrm>
            <a:custGeom>
              <a:avLst/>
              <a:gdLst/>
              <a:ahLst/>
              <a:cxnLst/>
              <a:rect l="l" t="t" r="r" b="b"/>
              <a:pathLst>
                <a:path w="53080793" h="11001750">
                  <a:moveTo>
                    <a:pt x="0" y="0"/>
                  </a:moveTo>
                  <a:lnTo>
                    <a:pt x="53080793" y="0"/>
                  </a:lnTo>
                  <a:lnTo>
                    <a:pt x="53080793" y="11001750"/>
                  </a:lnTo>
                  <a:lnTo>
                    <a:pt x="0" y="1100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29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53225576" cy="11146530"/>
            </a:xfrm>
            <a:custGeom>
              <a:avLst/>
              <a:gdLst/>
              <a:ahLst/>
              <a:cxnLst/>
              <a:rect l="l" t="t" r="r" b="b"/>
              <a:pathLst>
                <a:path w="53225576" h="11146530">
                  <a:moveTo>
                    <a:pt x="53080797" y="11001750"/>
                  </a:moveTo>
                  <a:lnTo>
                    <a:pt x="53225576" y="11001750"/>
                  </a:lnTo>
                  <a:lnTo>
                    <a:pt x="53225576" y="11146530"/>
                  </a:lnTo>
                  <a:lnTo>
                    <a:pt x="53080797" y="11146530"/>
                  </a:lnTo>
                  <a:lnTo>
                    <a:pt x="53080797" y="1100175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001750"/>
                  </a:lnTo>
                  <a:lnTo>
                    <a:pt x="0" y="11001750"/>
                  </a:lnTo>
                  <a:lnTo>
                    <a:pt x="0" y="144780"/>
                  </a:lnTo>
                  <a:close/>
                  <a:moveTo>
                    <a:pt x="0" y="11001750"/>
                  </a:moveTo>
                  <a:lnTo>
                    <a:pt x="144780" y="11001750"/>
                  </a:lnTo>
                  <a:lnTo>
                    <a:pt x="144780" y="11146530"/>
                  </a:lnTo>
                  <a:lnTo>
                    <a:pt x="0" y="11146530"/>
                  </a:lnTo>
                  <a:lnTo>
                    <a:pt x="0" y="11001750"/>
                  </a:lnTo>
                  <a:close/>
                  <a:moveTo>
                    <a:pt x="53080797" y="144780"/>
                  </a:moveTo>
                  <a:lnTo>
                    <a:pt x="53225576" y="144780"/>
                  </a:lnTo>
                  <a:lnTo>
                    <a:pt x="53225576" y="11001750"/>
                  </a:lnTo>
                  <a:lnTo>
                    <a:pt x="53080797" y="11001750"/>
                  </a:lnTo>
                  <a:lnTo>
                    <a:pt x="53080797" y="144780"/>
                  </a:lnTo>
                  <a:close/>
                  <a:moveTo>
                    <a:pt x="144780" y="11001750"/>
                  </a:moveTo>
                  <a:lnTo>
                    <a:pt x="53080797" y="11001750"/>
                  </a:lnTo>
                  <a:lnTo>
                    <a:pt x="53080797" y="11146530"/>
                  </a:lnTo>
                  <a:lnTo>
                    <a:pt x="144780" y="11146530"/>
                  </a:lnTo>
                  <a:lnTo>
                    <a:pt x="144780" y="11001750"/>
                  </a:lnTo>
                  <a:close/>
                  <a:moveTo>
                    <a:pt x="53080797" y="0"/>
                  </a:moveTo>
                  <a:lnTo>
                    <a:pt x="53225576" y="0"/>
                  </a:lnTo>
                  <a:lnTo>
                    <a:pt x="53225576" y="144780"/>
                  </a:lnTo>
                  <a:lnTo>
                    <a:pt x="53080797" y="144780"/>
                  </a:lnTo>
                  <a:lnTo>
                    <a:pt x="530807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3080797" y="0"/>
                  </a:lnTo>
                  <a:lnTo>
                    <a:pt x="530807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791135" y="5174485"/>
            <a:ext cx="5423340" cy="6263923"/>
            <a:chOff x="0" y="0"/>
            <a:chExt cx="7231120" cy="8351897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2394746"/>
              <a:ext cx="7231120" cy="59571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34120" y="0"/>
              <a:ext cx="2962879" cy="318278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0" y="5174485"/>
            <a:ext cx="5747034" cy="6126060"/>
            <a:chOff x="0" y="0"/>
            <a:chExt cx="7662712" cy="816808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72201" y="0"/>
              <a:ext cx="3140250" cy="504835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3486860"/>
              <a:ext cx="7662712" cy="4681220"/>
            </a:xfrm>
            <a:prstGeom prst="rect">
              <a:avLst/>
            </a:prstGeom>
          </p:spPr>
        </p:pic>
      </p:grpSp>
      <p:sp>
        <p:nvSpPr>
          <p:cNvPr id="13" name="TextBox 13"/>
          <p:cNvSpPr txBox="1"/>
          <p:nvPr/>
        </p:nvSpPr>
        <p:spPr>
          <a:xfrm>
            <a:off x="3898350" y="4918145"/>
            <a:ext cx="10491300" cy="175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9"/>
              </a:lnSpc>
            </a:pPr>
            <a:r>
              <a:rPr lang="en-US" sz="5006">
                <a:solidFill>
                  <a:srgbClr val="5CE1E6"/>
                </a:solidFill>
                <a:latin typeface="Cinzel"/>
              </a:rPr>
              <a:t>MEALY FSM SEQUENCE DETECTOR FOR SEQUENCE 111101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5400000">
            <a:off x="-535529" y="5384827"/>
            <a:ext cx="5872380" cy="595905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342096" y="5326918"/>
            <a:ext cx="5872380" cy="5959057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68776" y="1902268"/>
            <a:ext cx="16150447" cy="1949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>
                <a:solidFill>
                  <a:srgbClr val="FFFFFF"/>
                </a:solidFill>
                <a:latin typeface="Arima Madurai Medium Bold"/>
              </a:rPr>
              <a:t>DIGITAL CIRCUITS AND SYSTEMS LAB PROJECT 19CSE282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46427" y="1087039"/>
            <a:ext cx="5393944" cy="2289145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946427" y="7997855"/>
            <a:ext cx="5393944" cy="2289145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390116" y="6543449"/>
            <a:ext cx="5393944" cy="2289145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2390116" y="-500314"/>
            <a:ext cx="5393944" cy="2289145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873025" y="1126097"/>
            <a:ext cx="5306873" cy="2252193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338703" y="0"/>
            <a:ext cx="5306873" cy="2252193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873025" y="8034807"/>
            <a:ext cx="5306873" cy="2252193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338703" y="6603879"/>
            <a:ext cx="5306873" cy="2252193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064629" y="4251670"/>
            <a:ext cx="10158742" cy="257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36"/>
              </a:lnSpc>
            </a:pPr>
            <a:r>
              <a:rPr lang="en-US" sz="22333">
                <a:solidFill>
                  <a:srgbClr val="5CE1E6"/>
                </a:solidFill>
                <a:latin typeface="Great Vibes"/>
              </a:rPr>
              <a:t>KMap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04812">
            <a:off x="4366567" y="3198983"/>
            <a:ext cx="1907659" cy="852048"/>
            <a:chOff x="0" y="0"/>
            <a:chExt cx="1279537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1279537" cy="69850"/>
            </a:xfrm>
            <a:custGeom>
              <a:avLst/>
              <a:gdLst/>
              <a:ahLst/>
              <a:cxnLst/>
              <a:rect l="l" t="t" r="r" b="b"/>
              <a:pathLst>
                <a:path w="1279537" h="69850">
                  <a:moveTo>
                    <a:pt x="98870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79537" y="69850"/>
                  </a:lnTo>
                  <a:lnTo>
                    <a:pt x="12795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5959" y="4223126"/>
            <a:ext cx="7034500" cy="457601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7892" y="645092"/>
            <a:ext cx="5335926" cy="1038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1"/>
              </a:lnSpc>
              <a:spcBef>
                <a:spcPct val="0"/>
              </a:spcBef>
            </a:pPr>
            <a:r>
              <a:rPr lang="en-US" sz="6093">
                <a:solidFill>
                  <a:srgbClr val="FFFFFF"/>
                </a:solidFill>
                <a:latin typeface="Cinzel Bold"/>
              </a:rPr>
              <a:t>KMAP FOR Y1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80016" y="3579951"/>
            <a:ext cx="2255018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w y3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82939" y="2814370"/>
            <a:ext cx="1526684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7"/>
              </a:lnSpc>
            </a:pPr>
            <a:r>
              <a:rPr lang="en-US" sz="3369" dirty="0">
                <a:solidFill>
                  <a:srgbClr val="FFF8F3"/>
                </a:solidFill>
                <a:latin typeface="Arima Madurai Extra Bold"/>
              </a:rPr>
              <a:t>y2 y1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06819" y="3558332"/>
            <a:ext cx="101892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31420" y="3558332"/>
            <a:ext cx="912580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92374" y="3558332"/>
            <a:ext cx="429159" cy="63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91633" y="3534565"/>
            <a:ext cx="833793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00601" y="4498434"/>
            <a:ext cx="1018980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73449" y="5577506"/>
            <a:ext cx="1018980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86594" y="6694003"/>
            <a:ext cx="658042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57980" y="7810500"/>
            <a:ext cx="927770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 dirty="0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90003" y="756668"/>
            <a:ext cx="9234938" cy="83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0"/>
              </a:lnSpc>
              <a:spcBef>
                <a:spcPct val="0"/>
              </a:spcBef>
            </a:pPr>
            <a:r>
              <a:rPr lang="en-US" sz="4893" dirty="0">
                <a:solidFill>
                  <a:srgbClr val="FFFFFF"/>
                </a:solidFill>
                <a:latin typeface="Arima Madurai Extra Bold"/>
              </a:rPr>
              <a:t>Y1 = w’ y3 y1’ + y1 w y3 + y1’ w y3’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04812">
            <a:off x="4604983" y="3619938"/>
            <a:ext cx="1793038" cy="800853"/>
            <a:chOff x="0" y="0"/>
            <a:chExt cx="1279537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1279537" cy="69850"/>
            </a:xfrm>
            <a:custGeom>
              <a:avLst/>
              <a:gdLst/>
              <a:ahLst/>
              <a:cxnLst/>
              <a:rect l="l" t="t" r="r" b="b"/>
              <a:pathLst>
                <a:path w="1279537" h="69850">
                  <a:moveTo>
                    <a:pt x="98870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79537" y="69850"/>
                  </a:lnTo>
                  <a:lnTo>
                    <a:pt x="12795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4140" y="4554184"/>
            <a:ext cx="6629373" cy="43124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14400"/>
            <a:ext cx="5509293" cy="1038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1"/>
              </a:lnSpc>
              <a:spcBef>
                <a:spcPct val="0"/>
              </a:spcBef>
            </a:pPr>
            <a:r>
              <a:rPr lang="en-US" sz="6093">
                <a:solidFill>
                  <a:srgbClr val="FFFFFF"/>
                </a:solidFill>
                <a:latin typeface="Cinzel Bold"/>
              </a:rPr>
              <a:t>KMAP FOR Y2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01501" y="3248454"/>
            <a:ext cx="938381" cy="54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</a:pPr>
            <a:r>
              <a:rPr lang="en-US" sz="3167">
                <a:solidFill>
                  <a:srgbClr val="FFF8F3"/>
                </a:solidFill>
                <a:latin typeface="Arima Madurai Extra Bold"/>
              </a:rPr>
              <a:t>y2 y1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16639" y="3942789"/>
            <a:ext cx="569221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37617" y="3942789"/>
            <a:ext cx="486297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86756" y="3942789"/>
            <a:ext cx="403374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49504" y="3942789"/>
            <a:ext cx="486297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08741" y="3908203"/>
            <a:ext cx="128875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 dirty="0">
                <a:solidFill>
                  <a:srgbClr val="FFF8F3"/>
                </a:solidFill>
                <a:latin typeface="Arima Madurai Extra Bold"/>
              </a:rPr>
              <a:t>w y3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27294" y="4827780"/>
            <a:ext cx="569221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27294" y="5758854"/>
            <a:ext cx="486297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68756" y="6916785"/>
            <a:ext cx="403374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68756" y="7972849"/>
            <a:ext cx="486297" cy="61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17792" y="1025736"/>
            <a:ext cx="7304676" cy="835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4"/>
              </a:lnSpc>
              <a:spcBef>
                <a:spcPct val="0"/>
              </a:spcBef>
            </a:pPr>
            <a:r>
              <a:rPr lang="en-US" sz="4896">
                <a:solidFill>
                  <a:srgbClr val="FFFFFF"/>
                </a:solidFill>
                <a:latin typeface="Arima Madurai Extra Bold"/>
              </a:rPr>
              <a:t>Y2 = y1 y2’ y3’ w + w y2 y1’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04812">
            <a:off x="4594927" y="3517250"/>
            <a:ext cx="1851857" cy="827124"/>
            <a:chOff x="0" y="0"/>
            <a:chExt cx="1279537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1279537" cy="69850"/>
            </a:xfrm>
            <a:custGeom>
              <a:avLst/>
              <a:gdLst/>
              <a:ahLst/>
              <a:cxnLst/>
              <a:rect l="l" t="t" r="r" b="b"/>
              <a:pathLst>
                <a:path w="1279537" h="69850">
                  <a:moveTo>
                    <a:pt x="98870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79537" y="69850"/>
                  </a:lnTo>
                  <a:lnTo>
                    <a:pt x="12795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3183" y="4483433"/>
            <a:ext cx="6752879" cy="440933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14400"/>
            <a:ext cx="5468313" cy="1038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1"/>
              </a:lnSpc>
              <a:spcBef>
                <a:spcPct val="0"/>
              </a:spcBef>
            </a:pPr>
            <a:r>
              <a:rPr lang="en-US" sz="6093">
                <a:solidFill>
                  <a:srgbClr val="FFFFFF"/>
                </a:solidFill>
                <a:latin typeface="Cinzel Bold"/>
              </a:rPr>
              <a:t>KMAP FOR Y3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47526" y="3146712"/>
            <a:ext cx="969164" cy="55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FFF8F3"/>
                </a:solidFill>
                <a:latin typeface="Arima Madurai Extra Bold"/>
              </a:rPr>
              <a:t>y2 y1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99244" y="3864137"/>
            <a:ext cx="587894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73397" y="3864137"/>
            <a:ext cx="502250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79915" y="3864137"/>
            <a:ext cx="416606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00489" y="3864137"/>
            <a:ext cx="502250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32839" y="3923721"/>
            <a:ext cx="1454610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 dirty="0">
                <a:solidFill>
                  <a:srgbClr val="FFF8F3"/>
                </a:solidFill>
                <a:latin typeface="Arima Madurai Extra Bold"/>
              </a:rPr>
              <a:t>w y3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44213" y="4776739"/>
            <a:ext cx="587894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44213" y="5738356"/>
            <a:ext cx="502250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87035" y="6934272"/>
            <a:ext cx="416606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87035" y="8024979"/>
            <a:ext cx="502250" cy="61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8403" y="1023613"/>
            <a:ext cx="5599629" cy="83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900">
                <a:solidFill>
                  <a:srgbClr val="FFFFFF"/>
                </a:solidFill>
                <a:latin typeface="Arima Madurai Extra Bold"/>
              </a:rPr>
              <a:t>Y3 = y1’ y3 + w y1 y2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04812">
            <a:off x="4468491" y="3339338"/>
            <a:ext cx="1899253" cy="848294"/>
            <a:chOff x="0" y="0"/>
            <a:chExt cx="1279537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1279537" cy="69850"/>
            </a:xfrm>
            <a:custGeom>
              <a:avLst/>
              <a:gdLst/>
              <a:ahLst/>
              <a:cxnLst/>
              <a:rect l="l" t="t" r="r" b="b"/>
              <a:pathLst>
                <a:path w="1279537" h="69850">
                  <a:moveTo>
                    <a:pt x="98870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79537" y="69850"/>
                  </a:lnTo>
                  <a:lnTo>
                    <a:pt x="12795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2463" y="4231084"/>
            <a:ext cx="7153395" cy="471390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37924" y="914400"/>
            <a:ext cx="5000829" cy="1038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1"/>
              </a:lnSpc>
              <a:spcBef>
                <a:spcPct val="0"/>
              </a:spcBef>
            </a:pPr>
            <a:r>
              <a:rPr lang="en-US" sz="6093">
                <a:solidFill>
                  <a:srgbClr val="FFFFFF"/>
                </a:solidFill>
                <a:latin typeface="Cinzel Bold"/>
              </a:rPr>
              <a:t>KMAP FOR Z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40394" y="2810003"/>
            <a:ext cx="1784137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96"/>
              </a:lnSpc>
            </a:pPr>
            <a:r>
              <a:rPr lang="en-US" sz="3354" dirty="0">
                <a:solidFill>
                  <a:srgbClr val="FFF8F3"/>
                </a:solidFill>
                <a:latin typeface="Arima Madurai Extra Bold"/>
              </a:rPr>
              <a:t>y2 y1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9314" y="3496881"/>
            <a:ext cx="79208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16315" y="3496881"/>
            <a:ext cx="635204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9070" y="3496881"/>
            <a:ext cx="51510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36240" y="3496881"/>
            <a:ext cx="76536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4343" y="3679153"/>
            <a:ext cx="149184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w y3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47376" y="4647910"/>
            <a:ext cx="98508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13641" y="5719169"/>
            <a:ext cx="98508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08122" y="6836895"/>
            <a:ext cx="79041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 dirty="0">
                <a:solidFill>
                  <a:srgbClr val="FFF8F3"/>
                </a:solidFill>
                <a:latin typeface="Arima Madurai Extra Bold"/>
              </a:rPr>
              <a:t>11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70846" y="7954621"/>
            <a:ext cx="86496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</a:pPr>
            <a:r>
              <a:rPr lang="en-US" sz="3738">
                <a:solidFill>
                  <a:srgbClr val="FFF8F3"/>
                </a:solidFill>
                <a:latin typeface="Arima Madurai Extra Bold"/>
              </a:rPr>
              <a:t>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15165" y="1023613"/>
            <a:ext cx="3069669" cy="83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900">
                <a:solidFill>
                  <a:srgbClr val="FFFFFF"/>
                </a:solidFill>
                <a:latin typeface="Arima Madurai Extra Bold"/>
              </a:rPr>
              <a:t>Z = w y3 y1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8759734" cy="44415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9734" cy="4441555"/>
            </a:xfrm>
            <a:custGeom>
              <a:avLst/>
              <a:gdLst/>
              <a:ahLst/>
              <a:cxnLst/>
              <a:rect l="l" t="t" r="r" b="b"/>
              <a:pathLst>
                <a:path w="8759734" h="4441555">
                  <a:moveTo>
                    <a:pt x="0" y="0"/>
                  </a:moveTo>
                  <a:lnTo>
                    <a:pt x="0" y="4441555"/>
                  </a:lnTo>
                  <a:lnTo>
                    <a:pt x="8759734" y="4441555"/>
                  </a:lnTo>
                  <a:lnTo>
                    <a:pt x="8759734" y="0"/>
                  </a:lnTo>
                  <a:lnTo>
                    <a:pt x="0" y="0"/>
                  </a:lnTo>
                  <a:close/>
                  <a:moveTo>
                    <a:pt x="8698774" y="4380595"/>
                  </a:moveTo>
                  <a:lnTo>
                    <a:pt x="59690" y="4380595"/>
                  </a:lnTo>
                  <a:lnTo>
                    <a:pt x="59690" y="59690"/>
                  </a:lnTo>
                  <a:lnTo>
                    <a:pt x="8698774" y="59690"/>
                  </a:lnTo>
                  <a:lnTo>
                    <a:pt x="8698774" y="4380595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073491" y="2802645"/>
            <a:ext cx="12010934" cy="4245324"/>
            <a:chOff x="0" y="0"/>
            <a:chExt cx="7242997" cy="25600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42997" cy="2560073"/>
            </a:xfrm>
            <a:custGeom>
              <a:avLst/>
              <a:gdLst/>
              <a:ahLst/>
              <a:cxnLst/>
              <a:rect l="l" t="t" r="r" b="b"/>
              <a:pathLst>
                <a:path w="7242997" h="2560073">
                  <a:moveTo>
                    <a:pt x="0" y="0"/>
                  </a:moveTo>
                  <a:lnTo>
                    <a:pt x="0" y="2560073"/>
                  </a:lnTo>
                  <a:lnTo>
                    <a:pt x="7242997" y="2560073"/>
                  </a:lnTo>
                  <a:lnTo>
                    <a:pt x="7242997" y="0"/>
                  </a:lnTo>
                  <a:lnTo>
                    <a:pt x="0" y="0"/>
                  </a:lnTo>
                  <a:close/>
                  <a:moveTo>
                    <a:pt x="7182037" y="2499113"/>
                  </a:moveTo>
                  <a:lnTo>
                    <a:pt x="59690" y="2499113"/>
                  </a:lnTo>
                  <a:lnTo>
                    <a:pt x="59690" y="59690"/>
                  </a:lnTo>
                  <a:lnTo>
                    <a:pt x="7182037" y="59690"/>
                  </a:lnTo>
                  <a:lnTo>
                    <a:pt x="7182037" y="2499113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338" y="0"/>
            <a:ext cx="6186118" cy="62774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48235" y="4068441"/>
            <a:ext cx="6139765" cy="623038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04387" y="4560859"/>
            <a:ext cx="10149142" cy="1670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1"/>
              </a:lnSpc>
            </a:pPr>
            <a:r>
              <a:rPr lang="en-US" sz="14435">
                <a:solidFill>
                  <a:srgbClr val="FFF8F3"/>
                </a:solidFill>
                <a:latin typeface="Great Vibes"/>
              </a:rPr>
              <a:t>Circuit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715000" y="460637"/>
            <a:ext cx="6858000" cy="9365725"/>
            <a:chOff x="0" y="0"/>
            <a:chExt cx="3832058" cy="50547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32058" cy="5054727"/>
            </a:xfrm>
            <a:custGeom>
              <a:avLst/>
              <a:gdLst/>
              <a:ahLst/>
              <a:cxnLst/>
              <a:rect l="l" t="t" r="r" b="b"/>
              <a:pathLst>
                <a:path w="3832058" h="5054727">
                  <a:moveTo>
                    <a:pt x="0" y="0"/>
                  </a:moveTo>
                  <a:lnTo>
                    <a:pt x="0" y="5054727"/>
                  </a:lnTo>
                  <a:lnTo>
                    <a:pt x="3832058" y="5054727"/>
                  </a:lnTo>
                  <a:lnTo>
                    <a:pt x="3832058" y="0"/>
                  </a:lnTo>
                  <a:lnTo>
                    <a:pt x="0" y="0"/>
                  </a:lnTo>
                  <a:close/>
                  <a:moveTo>
                    <a:pt x="3771098" y="4993767"/>
                  </a:moveTo>
                  <a:lnTo>
                    <a:pt x="59690" y="4993767"/>
                  </a:lnTo>
                  <a:lnTo>
                    <a:pt x="59690" y="59690"/>
                  </a:lnTo>
                  <a:lnTo>
                    <a:pt x="3771098" y="59690"/>
                  </a:lnTo>
                  <a:lnTo>
                    <a:pt x="3771098" y="4993767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726352" y="1999261"/>
            <a:ext cx="4441089" cy="1884762"/>
            <a:chOff x="0" y="0"/>
            <a:chExt cx="957606" cy="406400"/>
          </a:xfrm>
        </p:grpSpPr>
        <p:sp>
          <p:nvSpPr>
            <p:cNvPr id="6" name="Freeform 6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726352" y="7689263"/>
            <a:ext cx="4441089" cy="1884762"/>
            <a:chOff x="0" y="0"/>
            <a:chExt cx="957606" cy="406400"/>
          </a:xfrm>
        </p:grpSpPr>
        <p:sp>
          <p:nvSpPr>
            <p:cNvPr id="8" name="Freeform 8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915009" y="6491782"/>
            <a:ext cx="4441089" cy="1884762"/>
            <a:chOff x="0" y="0"/>
            <a:chExt cx="957606" cy="406400"/>
          </a:xfrm>
        </p:grpSpPr>
        <p:sp>
          <p:nvSpPr>
            <p:cNvPr id="10" name="Freeform 10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1915009" y="692318"/>
            <a:ext cx="4441089" cy="1884762"/>
            <a:chOff x="0" y="0"/>
            <a:chExt cx="957606" cy="406400"/>
          </a:xfrm>
        </p:grpSpPr>
        <p:sp>
          <p:nvSpPr>
            <p:cNvPr id="12" name="Freeform 12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4363213" y="1707645"/>
            <a:ext cx="4538664" cy="1926172"/>
            <a:chOff x="0" y="0"/>
            <a:chExt cx="957606" cy="406400"/>
          </a:xfrm>
        </p:grpSpPr>
        <p:sp>
          <p:nvSpPr>
            <p:cNvPr id="14" name="Freeform 14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5616723" y="744560"/>
            <a:ext cx="4538664" cy="1926172"/>
            <a:chOff x="0" y="0"/>
            <a:chExt cx="957606" cy="406400"/>
          </a:xfrm>
        </p:grpSpPr>
        <p:sp>
          <p:nvSpPr>
            <p:cNvPr id="16" name="Freeform 16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4363213" y="7616269"/>
            <a:ext cx="4538664" cy="1926172"/>
            <a:chOff x="0" y="0"/>
            <a:chExt cx="957606" cy="406400"/>
          </a:xfrm>
        </p:grpSpPr>
        <p:sp>
          <p:nvSpPr>
            <p:cNvPr id="18" name="Freeform 18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616723" y="6392478"/>
            <a:ext cx="4538664" cy="1926172"/>
            <a:chOff x="0" y="0"/>
            <a:chExt cx="957606" cy="406400"/>
          </a:xfrm>
        </p:grpSpPr>
        <p:sp>
          <p:nvSpPr>
            <p:cNvPr id="20" name="Freeform 20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0F0040"/>
            </a:solidFill>
          </p:spPr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3703FA8-11A9-4715-92CC-D203E9CA1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7" b="2831"/>
          <a:stretch/>
        </p:blipFill>
        <p:spPr>
          <a:xfrm>
            <a:off x="6038551" y="723899"/>
            <a:ext cx="6210896" cy="883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85248" y="1976372"/>
            <a:ext cx="13985192" cy="6140848"/>
            <a:chOff x="0" y="0"/>
            <a:chExt cx="7547876" cy="3314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47876" cy="3314246"/>
            </a:xfrm>
            <a:custGeom>
              <a:avLst/>
              <a:gdLst/>
              <a:ahLst/>
              <a:cxnLst/>
              <a:rect l="l" t="t" r="r" b="b"/>
              <a:pathLst>
                <a:path w="7547876" h="3314246">
                  <a:moveTo>
                    <a:pt x="0" y="0"/>
                  </a:moveTo>
                  <a:lnTo>
                    <a:pt x="0" y="3314246"/>
                  </a:lnTo>
                  <a:lnTo>
                    <a:pt x="7547876" y="3314246"/>
                  </a:lnTo>
                  <a:lnTo>
                    <a:pt x="7547876" y="0"/>
                  </a:lnTo>
                  <a:lnTo>
                    <a:pt x="0" y="0"/>
                  </a:lnTo>
                  <a:close/>
                  <a:moveTo>
                    <a:pt x="7486916" y="3253286"/>
                  </a:moveTo>
                  <a:lnTo>
                    <a:pt x="59690" y="3253286"/>
                  </a:lnTo>
                  <a:lnTo>
                    <a:pt x="59690" y="59690"/>
                  </a:lnTo>
                  <a:lnTo>
                    <a:pt x="7486916" y="59690"/>
                  </a:lnTo>
                  <a:lnTo>
                    <a:pt x="7486916" y="3253286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8759734" cy="444155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59734" cy="4441555"/>
            </a:xfrm>
            <a:custGeom>
              <a:avLst/>
              <a:gdLst/>
              <a:ahLst/>
              <a:cxnLst/>
              <a:rect l="l" t="t" r="r" b="b"/>
              <a:pathLst>
                <a:path w="8759734" h="4441555">
                  <a:moveTo>
                    <a:pt x="0" y="0"/>
                  </a:moveTo>
                  <a:lnTo>
                    <a:pt x="0" y="4441555"/>
                  </a:lnTo>
                  <a:lnTo>
                    <a:pt x="8759734" y="4441555"/>
                  </a:lnTo>
                  <a:lnTo>
                    <a:pt x="8759734" y="0"/>
                  </a:lnTo>
                  <a:lnTo>
                    <a:pt x="0" y="0"/>
                  </a:lnTo>
                  <a:close/>
                  <a:moveTo>
                    <a:pt x="8698774" y="4380595"/>
                  </a:moveTo>
                  <a:lnTo>
                    <a:pt x="59690" y="4380595"/>
                  </a:lnTo>
                  <a:lnTo>
                    <a:pt x="59690" y="59690"/>
                  </a:lnTo>
                  <a:lnTo>
                    <a:pt x="8698774" y="59690"/>
                  </a:lnTo>
                  <a:lnTo>
                    <a:pt x="8698774" y="4380595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1401" y="318370"/>
            <a:ext cx="5872380" cy="595905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48235" y="4068441"/>
            <a:ext cx="5872380" cy="595905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69429" y="3812566"/>
            <a:ext cx="10149142" cy="3166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1"/>
              </a:lnSpc>
            </a:pPr>
            <a:r>
              <a:rPr lang="en-US" sz="14435">
                <a:solidFill>
                  <a:srgbClr val="FFF8F3"/>
                </a:solidFill>
                <a:latin typeface="Great Vibes"/>
              </a:rPr>
              <a:t>Tinker CAD Implementation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239" y="791147"/>
            <a:ext cx="15693523" cy="8704707"/>
            <a:chOff x="0" y="0"/>
            <a:chExt cx="8469870" cy="46979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69871" cy="4697973"/>
            </a:xfrm>
            <a:custGeom>
              <a:avLst/>
              <a:gdLst/>
              <a:ahLst/>
              <a:cxnLst/>
              <a:rect l="l" t="t" r="r" b="b"/>
              <a:pathLst>
                <a:path w="8469871" h="4697973">
                  <a:moveTo>
                    <a:pt x="0" y="0"/>
                  </a:moveTo>
                  <a:lnTo>
                    <a:pt x="0" y="4697973"/>
                  </a:lnTo>
                  <a:lnTo>
                    <a:pt x="8469871" y="4697973"/>
                  </a:lnTo>
                  <a:lnTo>
                    <a:pt x="8469871" y="0"/>
                  </a:lnTo>
                  <a:lnTo>
                    <a:pt x="0" y="0"/>
                  </a:lnTo>
                  <a:close/>
                  <a:moveTo>
                    <a:pt x="8408910" y="4637012"/>
                  </a:moveTo>
                  <a:lnTo>
                    <a:pt x="59690" y="4637012"/>
                  </a:lnTo>
                  <a:lnTo>
                    <a:pt x="59690" y="59690"/>
                  </a:lnTo>
                  <a:lnTo>
                    <a:pt x="8408910" y="59690"/>
                  </a:lnTo>
                  <a:lnTo>
                    <a:pt x="8408910" y="4637012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91506" y="1478402"/>
            <a:ext cx="14304988" cy="73301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06" b="106"/>
          <a:stretch>
            <a:fillRect/>
          </a:stretch>
        </p:blipFill>
        <p:spPr>
          <a:xfrm>
            <a:off x="2154899" y="2240120"/>
            <a:ext cx="13978202" cy="58067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01263" y="5366303"/>
            <a:ext cx="8485474" cy="215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83"/>
              </a:lnSpc>
            </a:pPr>
            <a:r>
              <a:rPr lang="en-US" sz="18655">
                <a:solidFill>
                  <a:srgbClr val="FFF8F3"/>
                </a:solidFill>
                <a:latin typeface="Great Vibes"/>
              </a:rPr>
              <a:t>Thankyou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68868" y="-4507280"/>
            <a:ext cx="8229600" cy="822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67219">
            <a:off x="-3759501" y="7034317"/>
            <a:ext cx="6815320" cy="6815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98724" y="3283100"/>
            <a:ext cx="9852671" cy="4517984"/>
            <a:chOff x="0" y="0"/>
            <a:chExt cx="42664977" cy="19564207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2520198" cy="19419426"/>
            </a:xfrm>
            <a:custGeom>
              <a:avLst/>
              <a:gdLst/>
              <a:ahLst/>
              <a:cxnLst/>
              <a:rect l="l" t="t" r="r" b="b"/>
              <a:pathLst>
                <a:path w="42520198" h="19419426">
                  <a:moveTo>
                    <a:pt x="0" y="0"/>
                  </a:moveTo>
                  <a:lnTo>
                    <a:pt x="42520198" y="0"/>
                  </a:lnTo>
                  <a:lnTo>
                    <a:pt x="42520198" y="19419426"/>
                  </a:lnTo>
                  <a:lnTo>
                    <a:pt x="0" y="19419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2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2664977" cy="19564207"/>
            </a:xfrm>
            <a:custGeom>
              <a:avLst/>
              <a:gdLst/>
              <a:ahLst/>
              <a:cxnLst/>
              <a:rect l="l" t="t" r="r" b="b"/>
              <a:pathLst>
                <a:path w="42664977" h="19564207">
                  <a:moveTo>
                    <a:pt x="42520198" y="19419427"/>
                  </a:moveTo>
                  <a:lnTo>
                    <a:pt x="42664977" y="19419427"/>
                  </a:lnTo>
                  <a:lnTo>
                    <a:pt x="42664977" y="19564207"/>
                  </a:lnTo>
                  <a:lnTo>
                    <a:pt x="42520198" y="19564207"/>
                  </a:lnTo>
                  <a:lnTo>
                    <a:pt x="42520198" y="1941942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419427"/>
                  </a:lnTo>
                  <a:lnTo>
                    <a:pt x="0" y="19419427"/>
                  </a:lnTo>
                  <a:lnTo>
                    <a:pt x="0" y="144780"/>
                  </a:lnTo>
                  <a:close/>
                  <a:moveTo>
                    <a:pt x="0" y="19419427"/>
                  </a:moveTo>
                  <a:lnTo>
                    <a:pt x="144780" y="19419427"/>
                  </a:lnTo>
                  <a:lnTo>
                    <a:pt x="144780" y="19564207"/>
                  </a:lnTo>
                  <a:lnTo>
                    <a:pt x="0" y="19564207"/>
                  </a:lnTo>
                  <a:lnTo>
                    <a:pt x="0" y="19419427"/>
                  </a:lnTo>
                  <a:close/>
                  <a:moveTo>
                    <a:pt x="42520198" y="144780"/>
                  </a:moveTo>
                  <a:lnTo>
                    <a:pt x="42664977" y="144780"/>
                  </a:lnTo>
                  <a:lnTo>
                    <a:pt x="42664977" y="19419427"/>
                  </a:lnTo>
                  <a:lnTo>
                    <a:pt x="42520198" y="19419427"/>
                  </a:lnTo>
                  <a:lnTo>
                    <a:pt x="42520198" y="144780"/>
                  </a:lnTo>
                  <a:close/>
                  <a:moveTo>
                    <a:pt x="144780" y="19419427"/>
                  </a:moveTo>
                  <a:lnTo>
                    <a:pt x="42520198" y="19419427"/>
                  </a:lnTo>
                  <a:lnTo>
                    <a:pt x="42520198" y="19564207"/>
                  </a:lnTo>
                  <a:lnTo>
                    <a:pt x="144780" y="19564207"/>
                  </a:lnTo>
                  <a:lnTo>
                    <a:pt x="144780" y="19419427"/>
                  </a:lnTo>
                  <a:close/>
                  <a:moveTo>
                    <a:pt x="42520198" y="0"/>
                  </a:moveTo>
                  <a:lnTo>
                    <a:pt x="42664977" y="0"/>
                  </a:lnTo>
                  <a:lnTo>
                    <a:pt x="42664977" y="144780"/>
                  </a:lnTo>
                  <a:lnTo>
                    <a:pt x="42520198" y="144780"/>
                  </a:lnTo>
                  <a:lnTo>
                    <a:pt x="425201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2520198" y="0"/>
                  </a:lnTo>
                  <a:lnTo>
                    <a:pt x="4252019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888775" y="4158386"/>
            <a:ext cx="6812361" cy="6624378"/>
            <a:chOff x="0" y="0"/>
            <a:chExt cx="9083148" cy="883250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2837625"/>
              <a:ext cx="9083148" cy="5994878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324399" y="0"/>
              <a:ext cx="3457796" cy="3743677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3993690" y="3616255"/>
            <a:ext cx="9357705" cy="3775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3"/>
              </a:lnSpc>
            </a:pPr>
            <a:r>
              <a:rPr lang="en-US" sz="4302" dirty="0">
                <a:solidFill>
                  <a:srgbClr val="FFFFFF"/>
                </a:solidFill>
                <a:latin typeface="Arima Madurai Medium"/>
              </a:rPr>
              <a:t>S Abhishek - AM.EN.U4CSE19147</a:t>
            </a:r>
          </a:p>
          <a:p>
            <a:pPr>
              <a:lnSpc>
                <a:spcPts val="6023"/>
              </a:lnSpc>
            </a:pPr>
            <a:r>
              <a:rPr lang="en-US" sz="4302" dirty="0">
                <a:solidFill>
                  <a:srgbClr val="FFFFFF"/>
                </a:solidFill>
                <a:latin typeface="Arima Madurai Medium"/>
              </a:rPr>
              <a:t>Rahan Manoj - AM.EN.U4CSE19144</a:t>
            </a:r>
          </a:p>
          <a:p>
            <a:pPr>
              <a:lnSpc>
                <a:spcPts val="6023"/>
              </a:lnSpc>
            </a:pPr>
            <a:r>
              <a:rPr lang="en-US" sz="4302" dirty="0">
                <a:solidFill>
                  <a:srgbClr val="FFFFFF"/>
                </a:solidFill>
                <a:latin typeface="Arima Madurai Medium"/>
              </a:rPr>
              <a:t>Harsha Sathish - AM.EN.U4CSE19123</a:t>
            </a:r>
          </a:p>
          <a:p>
            <a:pPr>
              <a:lnSpc>
                <a:spcPts val="6023"/>
              </a:lnSpc>
            </a:pPr>
            <a:r>
              <a:rPr lang="en-US" sz="4302" dirty="0">
                <a:solidFill>
                  <a:srgbClr val="FFFFFF"/>
                </a:solidFill>
                <a:latin typeface="Arima Madurai Medium"/>
              </a:rPr>
              <a:t>Arvind Kumar - AM.EN.U4CSE19109</a:t>
            </a:r>
          </a:p>
          <a:p>
            <a:pPr>
              <a:lnSpc>
                <a:spcPts val="6023"/>
              </a:lnSpc>
            </a:pPr>
            <a:r>
              <a:rPr lang="en-US" sz="4302" dirty="0">
                <a:solidFill>
                  <a:srgbClr val="FFFFFF"/>
                </a:solidFill>
                <a:latin typeface="Arima Madurai Medium"/>
              </a:rPr>
              <a:t>Rohit Menon - AM.EN.U4CSE19146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694" y="556806"/>
            <a:ext cx="5320732" cy="168328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8796" y="792772"/>
            <a:ext cx="6047942" cy="81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4"/>
              </a:lnSpc>
            </a:pPr>
            <a:r>
              <a:rPr lang="en-US" sz="4853">
                <a:solidFill>
                  <a:srgbClr val="FFFFFF"/>
                </a:solidFill>
                <a:latin typeface="Cinzel Bold"/>
              </a:rPr>
              <a:t>group j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109049" y="2921767"/>
            <a:ext cx="10623924" cy="5201135"/>
            <a:chOff x="0" y="0"/>
            <a:chExt cx="5306608" cy="25979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06607" cy="2597946"/>
            </a:xfrm>
            <a:custGeom>
              <a:avLst/>
              <a:gdLst/>
              <a:ahLst/>
              <a:cxnLst/>
              <a:rect l="l" t="t" r="r" b="b"/>
              <a:pathLst>
                <a:path w="5306607" h="2597946">
                  <a:moveTo>
                    <a:pt x="0" y="0"/>
                  </a:moveTo>
                  <a:lnTo>
                    <a:pt x="0" y="2597946"/>
                  </a:lnTo>
                  <a:lnTo>
                    <a:pt x="5306607" y="2597946"/>
                  </a:lnTo>
                  <a:lnTo>
                    <a:pt x="5306607" y="0"/>
                  </a:lnTo>
                  <a:lnTo>
                    <a:pt x="0" y="0"/>
                  </a:lnTo>
                  <a:close/>
                  <a:moveTo>
                    <a:pt x="5245648" y="2536986"/>
                  </a:moveTo>
                  <a:lnTo>
                    <a:pt x="59690" y="2536986"/>
                  </a:lnTo>
                  <a:lnTo>
                    <a:pt x="59690" y="59690"/>
                  </a:lnTo>
                  <a:lnTo>
                    <a:pt x="5245648" y="59690"/>
                  </a:lnTo>
                  <a:lnTo>
                    <a:pt x="5245648" y="2536986"/>
                  </a:lnTo>
                  <a:close/>
                </a:path>
              </a:pathLst>
            </a:custGeom>
            <a:solidFill>
              <a:srgbClr val="010629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2372282" y="0"/>
            <a:ext cx="5872380" cy="59590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-25699" y="0"/>
            <a:ext cx="5872380" cy="59590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567109" y="3455599"/>
            <a:ext cx="6876086" cy="7426549"/>
            <a:chOff x="0" y="0"/>
            <a:chExt cx="9168115" cy="990206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3192" y="0"/>
              <a:ext cx="3675122" cy="582783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4301181"/>
              <a:ext cx="9168115" cy="5600885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70458" y="433394"/>
            <a:ext cx="893539" cy="1514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064329" y="1083981"/>
            <a:ext cx="634709" cy="10757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10800000">
            <a:off x="16831145" y="6344003"/>
            <a:ext cx="945381" cy="90756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3801814">
            <a:off x="480259" y="8248146"/>
            <a:ext cx="1096881" cy="129808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563997" y="8751362"/>
            <a:ext cx="8267148" cy="173610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215503" y="8536075"/>
            <a:ext cx="964135" cy="72222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955318" y="4247426"/>
            <a:ext cx="10875827" cy="174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66"/>
              </a:lnSpc>
            </a:pPr>
            <a:r>
              <a:rPr lang="en-US" sz="14836">
                <a:solidFill>
                  <a:srgbClr val="000000"/>
                </a:solidFill>
                <a:latin typeface="Playlist Script"/>
              </a:rPr>
              <a:t>Welcome 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37853" y="4179186"/>
            <a:ext cx="4030608" cy="3975522"/>
            <a:chOff x="0" y="0"/>
            <a:chExt cx="5374144" cy="5300696"/>
          </a:xfrm>
        </p:grpSpPr>
        <p:grpSp>
          <p:nvGrpSpPr>
            <p:cNvPr id="3" name="Group 3"/>
            <p:cNvGrpSpPr/>
            <p:nvPr/>
          </p:nvGrpSpPr>
          <p:grpSpPr>
            <a:xfrm rot="-426806">
              <a:off x="274906" y="280468"/>
              <a:ext cx="4824333" cy="4739761"/>
              <a:chOff x="0" y="0"/>
              <a:chExt cx="3216910" cy="316051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 rot="-426806">
              <a:off x="1176132" y="1424764"/>
              <a:ext cx="3013754" cy="2965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37"/>
                </a:lnSpc>
              </a:pPr>
              <a:r>
                <a:rPr lang="en-US" sz="3169" spc="31">
                  <a:solidFill>
                    <a:srgbClr val="000000"/>
                  </a:solidFill>
                  <a:latin typeface="DM Sans"/>
                </a:rPr>
                <a:t>LETS LOOK INTO THE STATE DIAGRAM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19538" y="4292990"/>
            <a:ext cx="6261518" cy="6674476"/>
            <a:chOff x="0" y="0"/>
            <a:chExt cx="8348691" cy="889930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50281" y="0"/>
              <a:ext cx="3421371" cy="5500296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799010"/>
              <a:ext cx="8348691" cy="5100291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3706086" y="1533525"/>
            <a:ext cx="10875827" cy="174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66"/>
              </a:lnSpc>
            </a:pPr>
            <a:r>
              <a:rPr lang="en-US" sz="14836">
                <a:solidFill>
                  <a:srgbClr val="5CE1E6"/>
                </a:solidFill>
                <a:latin typeface="Playlist Script"/>
              </a:rPr>
              <a:t>State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3138" y="800747"/>
            <a:ext cx="12441725" cy="8685505"/>
            <a:chOff x="0" y="0"/>
            <a:chExt cx="6214592" cy="43383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14592" cy="4338375"/>
            </a:xfrm>
            <a:custGeom>
              <a:avLst/>
              <a:gdLst/>
              <a:ahLst/>
              <a:cxnLst/>
              <a:rect l="l" t="t" r="r" b="b"/>
              <a:pathLst>
                <a:path w="6214592" h="4338375">
                  <a:moveTo>
                    <a:pt x="0" y="0"/>
                  </a:moveTo>
                  <a:lnTo>
                    <a:pt x="0" y="4338375"/>
                  </a:lnTo>
                  <a:lnTo>
                    <a:pt x="6214592" y="4338375"/>
                  </a:lnTo>
                  <a:lnTo>
                    <a:pt x="6214592" y="0"/>
                  </a:lnTo>
                  <a:lnTo>
                    <a:pt x="0" y="0"/>
                  </a:lnTo>
                  <a:close/>
                  <a:moveTo>
                    <a:pt x="6153631" y="4277415"/>
                  </a:moveTo>
                  <a:lnTo>
                    <a:pt x="59690" y="4277415"/>
                  </a:lnTo>
                  <a:lnTo>
                    <a:pt x="59690" y="59690"/>
                  </a:lnTo>
                  <a:lnTo>
                    <a:pt x="6153632" y="59690"/>
                  </a:lnTo>
                  <a:lnTo>
                    <a:pt x="6153632" y="4277415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2967" t="6595" r="4313" b="4790"/>
          <a:stretch>
            <a:fillRect/>
          </a:stretch>
        </p:blipFill>
        <p:spPr>
          <a:xfrm>
            <a:off x="3623855" y="1476878"/>
            <a:ext cx="11040290" cy="7333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0F0040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058455" y="-1449367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FF1616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5E17EB">
                  <a:alpha val="14901"/>
                </a:srgbClr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4681079" y="4052032"/>
            <a:ext cx="9552830" cy="412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8"/>
              </a:lnSpc>
            </a:pPr>
            <a:r>
              <a:rPr lang="en-US" sz="18766">
                <a:solidFill>
                  <a:srgbClr val="5CE1E6"/>
                </a:solidFill>
                <a:latin typeface="Playlist Script"/>
              </a:rPr>
              <a:t>State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0747"/>
            <a:ext cx="16230600" cy="8685505"/>
            <a:chOff x="0" y="0"/>
            <a:chExt cx="8107120" cy="43383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07120" cy="4338375"/>
            </a:xfrm>
            <a:custGeom>
              <a:avLst/>
              <a:gdLst/>
              <a:ahLst/>
              <a:cxnLst/>
              <a:rect l="l" t="t" r="r" b="b"/>
              <a:pathLst>
                <a:path w="8107120" h="4338375">
                  <a:moveTo>
                    <a:pt x="0" y="0"/>
                  </a:moveTo>
                  <a:lnTo>
                    <a:pt x="0" y="4338375"/>
                  </a:lnTo>
                  <a:lnTo>
                    <a:pt x="8107120" y="4338375"/>
                  </a:lnTo>
                  <a:lnTo>
                    <a:pt x="8107120" y="0"/>
                  </a:lnTo>
                  <a:lnTo>
                    <a:pt x="0" y="0"/>
                  </a:lnTo>
                  <a:close/>
                  <a:moveTo>
                    <a:pt x="8046159" y="4277415"/>
                  </a:moveTo>
                  <a:lnTo>
                    <a:pt x="59690" y="4277415"/>
                  </a:lnTo>
                  <a:lnTo>
                    <a:pt x="59690" y="59690"/>
                  </a:lnTo>
                  <a:lnTo>
                    <a:pt x="8046159" y="59690"/>
                  </a:lnTo>
                  <a:lnTo>
                    <a:pt x="8046159" y="4277415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765" r="765"/>
          <a:stretch>
            <a:fillRect/>
          </a:stretch>
        </p:blipFill>
        <p:spPr>
          <a:xfrm>
            <a:off x="1962968" y="1768869"/>
            <a:ext cx="14362064" cy="67492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868232"/>
            <a:ext cx="18372597" cy="5517844"/>
          </a:xfrm>
          <a:prstGeom prst="rect">
            <a:avLst/>
          </a:prstGeom>
          <a:solidFill>
            <a:srgbClr val="04459D">
              <a:alpha val="19607"/>
            </a:srgbClr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824150" y="2837629"/>
            <a:ext cx="7554490" cy="7542403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010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0775808" y="-933572"/>
            <a:ext cx="7554490" cy="7542403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TextBox 7"/>
          <p:cNvSpPr txBox="1"/>
          <p:nvPr/>
        </p:nvSpPr>
        <p:spPr>
          <a:xfrm rot="-329388">
            <a:off x="1789348" y="2142635"/>
            <a:ext cx="11252876" cy="513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0"/>
              </a:lnSpc>
              <a:spcBef>
                <a:spcPts val="15398"/>
              </a:spcBef>
            </a:pPr>
            <a:r>
              <a:rPr lang="en-US" sz="14664">
                <a:solidFill>
                  <a:srgbClr val="5CE1E6"/>
                </a:solidFill>
                <a:latin typeface="Playlist Script"/>
              </a:rPr>
              <a:t>State Assigned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2674" y="697463"/>
            <a:ext cx="14640025" cy="8892073"/>
            <a:chOff x="0" y="0"/>
            <a:chExt cx="7312634" cy="44415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2633" cy="4441555"/>
            </a:xfrm>
            <a:custGeom>
              <a:avLst/>
              <a:gdLst/>
              <a:ahLst/>
              <a:cxnLst/>
              <a:rect l="l" t="t" r="r" b="b"/>
              <a:pathLst>
                <a:path w="7312633" h="4441555">
                  <a:moveTo>
                    <a:pt x="0" y="0"/>
                  </a:moveTo>
                  <a:lnTo>
                    <a:pt x="0" y="4441555"/>
                  </a:lnTo>
                  <a:lnTo>
                    <a:pt x="7312633" y="4441555"/>
                  </a:lnTo>
                  <a:lnTo>
                    <a:pt x="7312633" y="0"/>
                  </a:lnTo>
                  <a:lnTo>
                    <a:pt x="0" y="0"/>
                  </a:lnTo>
                  <a:close/>
                  <a:moveTo>
                    <a:pt x="7251674" y="4380595"/>
                  </a:moveTo>
                  <a:lnTo>
                    <a:pt x="59690" y="4380595"/>
                  </a:lnTo>
                  <a:lnTo>
                    <a:pt x="59690" y="59690"/>
                  </a:lnTo>
                  <a:lnTo>
                    <a:pt x="7251674" y="59690"/>
                  </a:lnTo>
                  <a:lnTo>
                    <a:pt x="7251674" y="4380595"/>
                  </a:lnTo>
                  <a:close/>
                </a:path>
              </a:pathLst>
            </a:custGeom>
            <a:solidFill>
              <a:srgbClr val="5CE1E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r="307"/>
          <a:stretch>
            <a:fillRect/>
          </a:stretch>
        </p:blipFill>
        <p:spPr>
          <a:xfrm>
            <a:off x="2445254" y="1299340"/>
            <a:ext cx="13397491" cy="7688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182</Words>
  <Application>Microsoft Office PowerPoint</Application>
  <PresentationFormat>Custom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Playlist Script</vt:lpstr>
      <vt:lpstr>Great Vibes</vt:lpstr>
      <vt:lpstr>Cinzel Bold</vt:lpstr>
      <vt:lpstr>DM Sans</vt:lpstr>
      <vt:lpstr>Cinzel</vt:lpstr>
      <vt:lpstr>Arial</vt:lpstr>
      <vt:lpstr>Arima Madurai Medium Bold</vt:lpstr>
      <vt:lpstr>Arima Madurai Medium</vt:lpstr>
      <vt:lpstr>Arima Madurai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</dc:title>
  <cp:lastModifiedBy>S Abhishek Abhi</cp:lastModifiedBy>
  <cp:revision>8</cp:revision>
  <dcterms:created xsi:type="dcterms:W3CDTF">2006-08-16T00:00:00Z</dcterms:created>
  <dcterms:modified xsi:type="dcterms:W3CDTF">2020-12-14T08:48:29Z</dcterms:modified>
  <dc:identifier>DAEPm-gPgRw</dc:identifier>
</cp:coreProperties>
</file>