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75C0-48C0-47EE-B775-B1D40D26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E91A0-91A8-428A-97E3-830AFD68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D19A-2E21-4713-8CA0-1EDDD5BA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E8A5-B2FC-4E54-A47A-8F82B370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459B-FA31-4C6A-A2C5-80EB4AC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3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7A7-784B-4F79-B2A0-830ED4A0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30DF2-267A-4F7B-8669-EE592FBC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D4F1-0753-49E3-A21C-BD42203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7366-410C-40BD-A245-71AC0702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F2C7-AF0C-4C6D-B7EC-2B120669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E5BB9-8E15-4F20-9678-86DCD20D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A1C9-AE5F-44BF-B37E-D8D60264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4F65-2BA0-44CA-A6C8-C1F4C3A8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DD0E-F8F9-4E81-9E87-3617E9F4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0DB8-F142-4C7D-A419-7B2F261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CD89-C334-41F1-B551-509D95D2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5A90-8A6A-44A6-89FB-52436A9B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C139-CE36-49E6-8860-6ACA0341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8B37-04FA-4E77-8B8B-978EDD7E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FC3E-613B-4E42-AFC4-E6C2B22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5238-91CB-41F6-AED7-F3DC4B8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F284-B46B-48A5-BE4D-4F39B56B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C331-9B15-4595-A529-CA1D7718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DF87-24F8-4B41-9739-C8822531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1D92-ECAA-4F37-BF2E-AF298057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96E-6555-41A1-A68A-53E88AE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C402-C792-443C-98BD-2CB8C92E0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2063-99BA-40A5-BF2C-D538E868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F527-801E-4081-81D7-856F9A2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554A-1EE7-4915-B4FE-00D79081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D35D-D0BC-4974-B9D7-53DC796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F3EE-2EC2-47D3-9152-A93982B4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43B4-B7C9-4B97-86E4-9F1A79A8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6B36-6832-433B-AFBB-278A962F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E1D2-8AEC-409E-B20A-A3A662F3C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C3FA9-4D7C-44C9-9BEF-0733E03E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7603-E8D2-4F5B-848A-2DAD42CC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1787B-AAD5-4B80-B203-B9A4464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AA86-0987-49D4-A2F7-AE049DF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79D9-19F1-4CFE-91D0-C16006F4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94E48-4F7A-404B-9238-528AD46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C88A-9FB2-42C7-850D-9CB25024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0BCB8-81DB-496E-8332-2E9C213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97A01-0E77-4D08-8925-0C60F8B4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A0F92-B6D3-4E90-8F53-E10E0F58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BFE56-99FC-49B1-B916-A3AB6E6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2705-1021-4D2E-9A30-0CB9874B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332C-E725-44BA-95BE-DF7E0BF0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AF8D-9375-4703-96EE-16CA8BBD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5C39D-A636-4679-9F79-2EFD0CF1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1862-392C-4BA8-B51A-1EF7059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1F07-7CAA-46D7-9FBE-D1177B19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FD1B-84F0-4E8C-8A89-4ADB70ED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D62FF-6BAE-4707-A20A-9AF232D4C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B7AEE-773D-446E-A3A9-04AABA6A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F72F-64C1-44A3-A2A0-4CB9A72E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8086-15CD-4E1E-A1FF-A205774F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A9D3-524B-4200-873D-B0DD329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F873-B6B9-4FA4-B936-05B603B6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DFB9-28FA-47BF-9A11-5EB65680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020C-86F5-4C08-8FF8-91FD45C7F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F1CE-3C8C-4D35-B59B-40A95B95B4DE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62D3-C519-4C6A-BDAB-2EDCEDFD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86E5-A75B-498A-9545-DAF91B875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0BF5-984A-4721-87D8-ED590BFAE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0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AC99-D67D-4D48-8F3E-999374527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Lecture_10c.Moore FSM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B9AA-E21F-4C44-B69B-32D01DDA2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Detection of the sequences</a:t>
            </a:r>
          </a:p>
        </p:txBody>
      </p:sp>
    </p:spTree>
    <p:extLst>
      <p:ext uri="{BB962C8B-B14F-4D97-AF65-F5344CB8AC3E}">
        <p14:creationId xmlns:p14="http://schemas.microsoft.com/office/powerpoint/2010/main" val="84794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8C5065-289C-4731-BE7D-A1B453C9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3523B-2467-4748-A95F-772F5C97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970" y="643467"/>
            <a:ext cx="95640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FACBA-7317-4458-AA2C-E874B35C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11" y="643467"/>
            <a:ext cx="692057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67165-4EB5-4B86-BC35-82F57016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513" y="643467"/>
            <a:ext cx="653497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E6E49-01AF-47D3-A3D4-7FDCD8FD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322" y="643467"/>
            <a:ext cx="71653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34F4-719A-4CEB-BEF6-B3C9397B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Detection of the sequence 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348EF-D821-412C-8A60-D44A211F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289" y="1690688"/>
            <a:ext cx="9821422" cy="4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C8E7DD-324A-471A-BEA8-25367EBC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C3EBD-D8DC-4A13-BDEA-1E7F74F5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2. Detection of the sequence 101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8FA19-DB96-4435-BD1A-48955C73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80" b="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2CBC915-03A4-41F8-B98C-846DCBBE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F6EBD4-98DC-449C-BFFF-C93B588B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06E20-259B-4231-9310-CAA77BC02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48472-1328-4719-9FED-BCC4C72B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02" y="643467"/>
            <a:ext cx="763159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AC27-3307-4EEB-87C8-D507A161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. Detection of the sequence 1010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CC82A-BAFF-4199-B5D3-5C57FE37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5457" r="-1" b="301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9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0B03B-99B7-4BCD-9EEA-1D7DC50F449B}"/>
</file>

<file path=customXml/itemProps2.xml><?xml version="1.0" encoding="utf-8"?>
<ds:datastoreItem xmlns:ds="http://schemas.openxmlformats.org/officeDocument/2006/customXml" ds:itemID="{F348EDA5-2231-40A7-B8C0-5F249F01D276}"/>
</file>

<file path=customXml/itemProps3.xml><?xml version="1.0" encoding="utf-8"?>
<ds:datastoreItem xmlns:ds="http://schemas.openxmlformats.org/officeDocument/2006/customXml" ds:itemID="{1CEABB65-C45E-4EB1-A8AB-E01A84B07BA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Lecture_10c.Moore FSM Design</vt:lpstr>
      <vt:lpstr>1. Detection of the sequence 00</vt:lpstr>
      <vt:lpstr>PowerPoint Presentation</vt:lpstr>
      <vt:lpstr>2. Detection of the sequence 101</vt:lpstr>
      <vt:lpstr>PowerPoint Presentation</vt:lpstr>
      <vt:lpstr>PowerPoint Presentation</vt:lpstr>
      <vt:lpstr>PowerPoint Presentation</vt:lpstr>
      <vt:lpstr>PowerPoint Presentation</vt:lpstr>
      <vt:lpstr>. Detection of the sequence 1010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Lecture_10c.Moore FSM Design</dc:title>
  <dc:creator>Baby Sreeja</dc:creator>
  <cp:lastModifiedBy>Baby Sreeja</cp:lastModifiedBy>
  <cp:revision>2</cp:revision>
  <dcterms:created xsi:type="dcterms:W3CDTF">2020-11-06T20:23:33Z</dcterms:created>
  <dcterms:modified xsi:type="dcterms:W3CDTF">2020-11-06T20:24:34Z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