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1F30F-E4FC-40BA-805A-EE2A8877766D}" v="1815" dt="2020-11-10T16:16:42.719"/>
    <p1510:client id="{89B4A605-5520-08C7-E88B-4E89F852085E}" v="433" dt="2020-11-10T17:00:40.532"/>
    <p1510:client id="{ADAC44FA-9AEC-B7BD-76CA-E31533D3AA54}" v="9" dt="2020-11-11T10:45:0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thu RS." userId="S::geethurs@am.amrita.edu::3a41eb1a-8a65-4c6a-928a-bc794f13dd21" providerId="AD" clId="Web-{0D31F30F-E4FC-40BA-805A-EE2A8877766D}"/>
    <pc:docChg chg="addSld delSld modSld">
      <pc:chgData name="Geethu RS." userId="S::geethurs@am.amrita.edu::3a41eb1a-8a65-4c6a-928a-bc794f13dd21" providerId="AD" clId="Web-{0D31F30F-E4FC-40BA-805A-EE2A8877766D}" dt="2020-11-10T16:16:42.719" v="1782"/>
      <pc:docMkLst>
        <pc:docMk/>
      </pc:docMkLst>
      <pc:sldChg chg="modSp">
        <pc:chgData name="Geethu RS." userId="S::geethurs@am.amrita.edu::3a41eb1a-8a65-4c6a-928a-bc794f13dd21" providerId="AD" clId="Web-{0D31F30F-E4FC-40BA-805A-EE2A8877766D}" dt="2020-11-10T09:09:54.516" v="91"/>
        <pc:sldMkLst>
          <pc:docMk/>
          <pc:sldMk cId="109857222" sldId="256"/>
        </pc:sldMkLst>
        <pc:spChg chg="mod">
          <ac:chgData name="Geethu RS." userId="S::geethurs@am.amrita.edu::3a41eb1a-8a65-4c6a-928a-bc794f13dd21" providerId="AD" clId="Web-{0D31F30F-E4FC-40BA-805A-EE2A8877766D}" dt="2020-11-10T09:02:49.752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eethu RS." userId="S::geethurs@am.amrita.edu::3a41eb1a-8a65-4c6a-928a-bc794f13dd21" providerId="AD" clId="Web-{0D31F30F-E4FC-40BA-805A-EE2A8877766D}" dt="2020-11-10T09:09:54.516" v="91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Geethu RS." userId="S::geethurs@am.amrita.edu::3a41eb1a-8a65-4c6a-928a-bc794f13dd21" providerId="AD" clId="Web-{0D31F30F-E4FC-40BA-805A-EE2A8877766D}" dt="2020-11-10T09:14:27.624" v="231" actId="14100"/>
        <pc:sldMkLst>
          <pc:docMk/>
          <pc:sldMk cId="3141023020" sldId="257"/>
        </pc:sldMkLst>
        <pc:spChg chg="mod">
          <ac:chgData name="Geethu RS." userId="S::geethurs@am.amrita.edu::3a41eb1a-8a65-4c6a-928a-bc794f13dd21" providerId="AD" clId="Web-{0D31F30F-E4FC-40BA-805A-EE2A8877766D}" dt="2020-11-10T09:12:54.437" v="185" actId="20577"/>
          <ac:spMkLst>
            <pc:docMk/>
            <pc:sldMk cId="3141023020" sldId="257"/>
            <ac:spMk id="2" creationId="{805F87E6-9553-4B3E-A974-1A3DBA36135F}"/>
          </ac:spMkLst>
        </pc:spChg>
        <pc:spChg chg="mod">
          <ac:chgData name="Geethu RS." userId="S::geethurs@am.amrita.edu::3a41eb1a-8a65-4c6a-928a-bc794f13dd21" providerId="AD" clId="Web-{0D31F30F-E4FC-40BA-805A-EE2A8877766D}" dt="2020-11-10T09:14:27.624" v="231" actId="14100"/>
          <ac:spMkLst>
            <pc:docMk/>
            <pc:sldMk cId="3141023020" sldId="257"/>
            <ac:spMk id="3" creationId="{032E0B26-FAF5-45BF-8801-21B8E98BE219}"/>
          </ac:spMkLst>
        </pc:spChg>
        <pc:picChg chg="add del mod">
          <ac:chgData name="Geethu RS." userId="S::geethurs@am.amrita.edu::3a41eb1a-8a65-4c6a-928a-bc794f13dd21" providerId="AD" clId="Web-{0D31F30F-E4FC-40BA-805A-EE2A8877766D}" dt="2020-11-10T09:13:42.124" v="224"/>
          <ac:picMkLst>
            <pc:docMk/>
            <pc:sldMk cId="3141023020" sldId="257"/>
            <ac:picMk id="4" creationId="{12DEE406-AD59-4C0C-AF50-A1379795C887}"/>
          </ac:picMkLst>
        </pc:picChg>
        <pc:picChg chg="add mod">
          <ac:chgData name="Geethu RS." userId="S::geethurs@am.amrita.edu::3a41eb1a-8a65-4c6a-928a-bc794f13dd21" providerId="AD" clId="Web-{0D31F30F-E4FC-40BA-805A-EE2A8877766D}" dt="2020-11-10T09:14:21.593" v="230" actId="1076"/>
          <ac:picMkLst>
            <pc:docMk/>
            <pc:sldMk cId="3141023020" sldId="257"/>
            <ac:picMk id="5" creationId="{F2FC4172-1C01-4CE9-BB76-2E09D092486B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10:00:15.252" v="1376" actId="20577"/>
        <pc:sldMkLst>
          <pc:docMk/>
          <pc:sldMk cId="1647850609" sldId="258"/>
        </pc:sldMkLst>
        <pc:spChg chg="mod">
          <ac:chgData name="Geethu RS." userId="S::geethurs@am.amrita.edu::3a41eb1a-8a65-4c6a-928a-bc794f13dd21" providerId="AD" clId="Web-{0D31F30F-E4FC-40BA-805A-EE2A8877766D}" dt="2020-11-10T09:21:41.950" v="506" actId="20577"/>
          <ac:spMkLst>
            <pc:docMk/>
            <pc:sldMk cId="1647850609" sldId="258"/>
            <ac:spMk id="2" creationId="{6F32C22D-D4E5-422D-8C45-5EFF4DFE98D1}"/>
          </ac:spMkLst>
        </pc:spChg>
        <pc:spChg chg="mod">
          <ac:chgData name="Geethu RS." userId="S::geethurs@am.amrita.edu::3a41eb1a-8a65-4c6a-928a-bc794f13dd21" providerId="AD" clId="Web-{0D31F30F-E4FC-40BA-805A-EE2A8877766D}" dt="2020-11-10T09:30:35.870" v="550" actId="20577"/>
          <ac:spMkLst>
            <pc:docMk/>
            <pc:sldMk cId="1647850609" sldId="258"/>
            <ac:spMk id="3" creationId="{6108093C-AA4E-49D3-BB3A-A0C295CC9DA5}"/>
          </ac:spMkLst>
        </pc:spChg>
        <pc:spChg chg="add del mod">
          <ac:chgData name="Geethu RS." userId="S::geethurs@am.amrita.edu::3a41eb1a-8a65-4c6a-928a-bc794f13dd21" providerId="AD" clId="Web-{0D31F30F-E4FC-40BA-805A-EE2A8877766D}" dt="2020-11-10T09:19:53.841" v="391"/>
          <ac:spMkLst>
            <pc:docMk/>
            <pc:sldMk cId="1647850609" sldId="258"/>
            <ac:spMk id="4" creationId="{D6397E38-768A-4991-B7DE-84CD265D5076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9:08.424" v="1318" actId="14100"/>
          <ac:spMkLst>
            <pc:docMk/>
            <pc:sldMk cId="1647850609" sldId="258"/>
            <ac:spMk id="6" creationId="{3C037C95-8514-47C7-8D3A-D5B558023421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5:07.816" v="1246" actId="14100"/>
          <ac:spMkLst>
            <pc:docMk/>
            <pc:sldMk cId="1647850609" sldId="258"/>
            <ac:spMk id="7" creationId="{760C16A4-7D61-4C4E-83C2-F67AEC62C9A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7:37.143" v="1294" actId="1076"/>
          <ac:spMkLst>
            <pc:docMk/>
            <pc:sldMk cId="1647850609" sldId="258"/>
            <ac:spMk id="9" creationId="{5CB462AD-53A3-463F-8161-91E72B990033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7:22.128" v="1290" actId="20577"/>
          <ac:spMkLst>
            <pc:docMk/>
            <pc:sldMk cId="1647850609" sldId="258"/>
            <ac:spMk id="10" creationId="{223B1E9E-2BE8-4DE3-83E2-D20B2E873B62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8:39.081" v="1306" actId="14100"/>
          <ac:spMkLst>
            <pc:docMk/>
            <pc:sldMk cId="1647850609" sldId="258"/>
            <ac:spMk id="15" creationId="{6ADD1F6E-CF84-4158-A8A4-9BBB1D2AFDB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9:55.127" v="1345" actId="1076"/>
          <ac:spMkLst>
            <pc:docMk/>
            <pc:sldMk cId="1647850609" sldId="258"/>
            <ac:spMk id="16" creationId="{F4777163-8471-473B-856B-22F094DE230C}"/>
          </ac:spMkLst>
        </pc:spChg>
        <pc:spChg chg="add mod">
          <ac:chgData name="Geethu RS." userId="S::geethurs@am.amrita.edu::3a41eb1a-8a65-4c6a-928a-bc794f13dd21" providerId="AD" clId="Web-{0D31F30F-E4FC-40BA-805A-EE2A8877766D}" dt="2020-11-10T10:00:15.252" v="1376" actId="20577"/>
          <ac:spMkLst>
            <pc:docMk/>
            <pc:sldMk cId="1647850609" sldId="258"/>
            <ac:spMk id="17" creationId="{706E5C29-53D6-4B06-81C8-2B9D8F8ACD66}"/>
          </ac:spMkLst>
        </pc:spChg>
        <pc:cxnChg chg="add mod">
          <ac:chgData name="Geethu RS." userId="S::geethurs@am.amrita.edu::3a41eb1a-8a65-4c6a-928a-bc794f13dd21" providerId="AD" clId="Web-{0D31F30F-E4FC-40BA-805A-EE2A8877766D}" dt="2020-11-10T09:55:53.816" v="1257" actId="1076"/>
          <ac:cxnSpMkLst>
            <pc:docMk/>
            <pc:sldMk cId="1647850609" sldId="258"/>
            <ac:cxnSpMk id="8" creationId="{A403090B-AF4C-4FD2-AAE7-C1F17CF7544B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7:45.565" v="1297" actId="1076"/>
          <ac:cxnSpMkLst>
            <pc:docMk/>
            <pc:sldMk cId="1647850609" sldId="258"/>
            <ac:cxnSpMk id="11" creationId="{821AE4CE-C6D8-4105-84F0-90A790DB6372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7:56.409" v="1299" actId="1076"/>
          <ac:cxnSpMkLst>
            <pc:docMk/>
            <pc:sldMk cId="1647850609" sldId="258"/>
            <ac:cxnSpMk id="12" creationId="{7A7C1828-141C-447F-AF96-FDE58B33676A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8:00.753" v="1301" actId="1076"/>
          <ac:cxnSpMkLst>
            <pc:docMk/>
            <pc:sldMk cId="1647850609" sldId="258"/>
            <ac:cxnSpMk id="13" creationId="{DFD09B11-4B75-46CB-B077-E62AA6C6B771}"/>
          </ac:cxnSpMkLst>
        </pc:cxnChg>
        <pc:cxnChg chg="add mod">
          <ac:chgData name="Geethu RS." userId="S::geethurs@am.amrita.edu::3a41eb1a-8a65-4c6a-928a-bc794f13dd21" providerId="AD" clId="Web-{0D31F30F-E4FC-40BA-805A-EE2A8877766D}" dt="2020-11-10T09:58:06.065" v="1303" actId="1076"/>
          <ac:cxnSpMkLst>
            <pc:docMk/>
            <pc:sldMk cId="1647850609" sldId="258"/>
            <ac:cxnSpMk id="14" creationId="{C33B2165-1028-4921-88F7-138FA00AC4E8}"/>
          </ac:cxnSpMkLst>
        </pc:cxnChg>
      </pc:sldChg>
      <pc:sldChg chg="addSp delSp modSp new">
        <pc:chgData name="Geethu RS." userId="S::geethurs@am.amrita.edu::3a41eb1a-8a65-4c6a-928a-bc794f13dd21" providerId="AD" clId="Web-{0D31F30F-E4FC-40BA-805A-EE2A8877766D}" dt="2020-11-10T09:52:09.317" v="1121" actId="20577"/>
        <pc:sldMkLst>
          <pc:docMk/>
          <pc:sldMk cId="2292518526" sldId="259"/>
        </pc:sldMkLst>
        <pc:spChg chg="mod">
          <ac:chgData name="Geethu RS." userId="S::geethurs@am.amrita.edu::3a41eb1a-8a65-4c6a-928a-bc794f13dd21" providerId="AD" clId="Web-{0D31F30F-E4FC-40BA-805A-EE2A8877766D}" dt="2020-11-10T09:24:18.684" v="532" actId="1076"/>
          <ac:spMkLst>
            <pc:docMk/>
            <pc:sldMk cId="2292518526" sldId="259"/>
            <ac:spMk id="2" creationId="{B58DF4A1-7345-46C9-AE82-03C0A41A1E8C}"/>
          </ac:spMkLst>
        </pc:spChg>
        <pc:spChg chg="del">
          <ac:chgData name="Geethu RS." userId="S::geethurs@am.amrita.edu::3a41eb1a-8a65-4c6a-928a-bc794f13dd21" providerId="AD" clId="Web-{0D31F30F-E4FC-40BA-805A-EE2A8877766D}" dt="2020-11-10T09:24:37.653" v="533"/>
          <ac:spMkLst>
            <pc:docMk/>
            <pc:sldMk cId="2292518526" sldId="259"/>
            <ac:spMk id="3" creationId="{387E35D1-4B3A-439B-AA7C-7E1F567EC309}"/>
          </ac:spMkLst>
        </pc:spChg>
        <pc:spChg chg="add mod">
          <ac:chgData name="Geethu RS." userId="S::geethurs@am.amrita.edu::3a41eb1a-8a65-4c6a-928a-bc794f13dd21" providerId="AD" clId="Web-{0D31F30F-E4FC-40BA-805A-EE2A8877766D}" dt="2020-11-10T09:52:09.317" v="1121" actId="20577"/>
          <ac:spMkLst>
            <pc:docMk/>
            <pc:sldMk cId="2292518526" sldId="259"/>
            <ac:spMk id="6" creationId="{EF70567B-8BC3-4A21-A679-D22BC1D31C78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24:46.231" v="536" actId="14100"/>
          <ac:picMkLst>
            <pc:docMk/>
            <pc:sldMk cId="2292518526" sldId="259"/>
            <ac:picMk id="4" creationId="{43649E76-9C87-42B7-9FA8-DA647A0523A0}"/>
          </ac:picMkLst>
        </pc:picChg>
        <pc:picChg chg="add del mod">
          <ac:chgData name="Geethu RS." userId="S::geethurs@am.amrita.edu::3a41eb1a-8a65-4c6a-928a-bc794f13dd21" providerId="AD" clId="Web-{0D31F30F-E4FC-40BA-805A-EE2A8877766D}" dt="2020-11-10T09:30:12.682" v="544"/>
          <ac:picMkLst>
            <pc:docMk/>
            <pc:sldMk cId="2292518526" sldId="259"/>
            <ac:picMk id="5" creationId="{8F1265AA-40E3-471C-9A7A-7FEE760F98CA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09:49:39.740" v="944" actId="14100"/>
        <pc:sldMkLst>
          <pc:docMk/>
          <pc:sldMk cId="3133879031" sldId="260"/>
        </pc:sldMkLst>
        <pc:spChg chg="mod">
          <ac:chgData name="Geethu RS." userId="S::geethurs@am.amrita.edu::3a41eb1a-8a65-4c6a-928a-bc794f13dd21" providerId="AD" clId="Web-{0D31F30F-E4FC-40BA-805A-EE2A8877766D}" dt="2020-11-10T09:23:26.512" v="520" actId="1076"/>
          <ac:spMkLst>
            <pc:docMk/>
            <pc:sldMk cId="3133879031" sldId="260"/>
            <ac:spMk id="2" creationId="{4F86291A-5590-4558-BF11-0EFB82883CAC}"/>
          </ac:spMkLst>
        </pc:spChg>
        <pc:spChg chg="del">
          <ac:chgData name="Geethu RS." userId="S::geethurs@am.amrita.edu::3a41eb1a-8a65-4c6a-928a-bc794f13dd21" providerId="AD" clId="Web-{0D31F30F-E4FC-40BA-805A-EE2A8877766D}" dt="2020-11-10T09:23:48.075" v="521"/>
          <ac:spMkLst>
            <pc:docMk/>
            <pc:sldMk cId="3133879031" sldId="260"/>
            <ac:spMk id="3" creationId="{04859B39-6739-4B2D-BA99-8279993B165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49:39.740" v="944" actId="14100"/>
          <ac:spMkLst>
            <pc:docMk/>
            <pc:sldMk cId="3133879031" sldId="260"/>
            <ac:spMk id="6" creationId="{AF25E672-73C8-443B-A092-93935DD37D33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23:54.293" v="523" actId="14100"/>
          <ac:picMkLst>
            <pc:docMk/>
            <pc:sldMk cId="3133879031" sldId="260"/>
            <ac:picMk id="4" creationId="{D022A1B7-7404-433F-A345-9EB06E1C8CE0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09:48:54.927" v="905" actId="1076"/>
        <pc:sldMkLst>
          <pc:docMk/>
          <pc:sldMk cId="1935518241" sldId="261"/>
        </pc:sldMkLst>
        <pc:spChg chg="mod">
          <ac:chgData name="Geethu RS." userId="S::geethurs@am.amrita.edu::3a41eb1a-8a65-4c6a-928a-bc794f13dd21" providerId="AD" clId="Web-{0D31F30F-E4FC-40BA-805A-EE2A8877766D}" dt="2020-11-10T09:22:11.716" v="513" actId="1076"/>
          <ac:spMkLst>
            <pc:docMk/>
            <pc:sldMk cId="1935518241" sldId="261"/>
            <ac:spMk id="2" creationId="{4F56A809-5B3C-49C9-9239-9B6E4AAF8808}"/>
          </ac:spMkLst>
        </pc:spChg>
        <pc:spChg chg="del">
          <ac:chgData name="Geethu RS." userId="S::geethurs@am.amrita.edu::3a41eb1a-8a65-4c6a-928a-bc794f13dd21" providerId="AD" clId="Web-{0D31F30F-E4FC-40BA-805A-EE2A8877766D}" dt="2020-11-10T09:22:52.372" v="514"/>
          <ac:spMkLst>
            <pc:docMk/>
            <pc:sldMk cId="1935518241" sldId="261"/>
            <ac:spMk id="3" creationId="{2BD31F47-12E8-4BE9-9292-0E253E6B1F1B}"/>
          </ac:spMkLst>
        </pc:spChg>
        <pc:spChg chg="add mod">
          <ac:chgData name="Geethu RS." userId="S::geethurs@am.amrita.edu::3a41eb1a-8a65-4c6a-928a-bc794f13dd21" providerId="AD" clId="Web-{0D31F30F-E4FC-40BA-805A-EE2A8877766D}" dt="2020-11-10T09:48:54.927" v="905" actId="1076"/>
          <ac:spMkLst>
            <pc:docMk/>
            <pc:sldMk cId="1935518241" sldId="261"/>
            <ac:spMk id="5" creationId="{DE7590EB-1CF0-4506-BD4B-AF08624F3488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22:55.466" v="515" actId="1076"/>
          <ac:picMkLst>
            <pc:docMk/>
            <pc:sldMk cId="1935518241" sldId="261"/>
            <ac:picMk id="4" creationId="{B80D05D4-0C70-4DFD-AB9E-55B57703CBA4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16:15:37.640" v="1738" actId="20577"/>
        <pc:sldMkLst>
          <pc:docMk/>
          <pc:sldMk cId="2913862686" sldId="262"/>
        </pc:sldMkLst>
        <pc:spChg chg="mod">
          <ac:chgData name="Geethu RS." userId="S::geethurs@am.amrita.edu::3a41eb1a-8a65-4c6a-928a-bc794f13dd21" providerId="AD" clId="Web-{0D31F30F-E4FC-40BA-805A-EE2A8877766D}" dt="2020-11-10T09:31:05.916" v="574" actId="20577"/>
          <ac:spMkLst>
            <pc:docMk/>
            <pc:sldMk cId="2913862686" sldId="262"/>
            <ac:spMk id="2" creationId="{3586B381-A61F-47AD-B495-338E2C708CAF}"/>
          </ac:spMkLst>
        </pc:spChg>
        <pc:spChg chg="del">
          <ac:chgData name="Geethu RS." userId="S::geethurs@am.amrita.edu::3a41eb1a-8a65-4c6a-928a-bc794f13dd21" providerId="AD" clId="Web-{0D31F30F-E4FC-40BA-805A-EE2A8877766D}" dt="2020-11-10T09:30:19.870" v="545"/>
          <ac:spMkLst>
            <pc:docMk/>
            <pc:sldMk cId="2913862686" sldId="262"/>
            <ac:spMk id="3" creationId="{7E592B8B-2E68-49E3-8658-96E15A638645}"/>
          </ac:spMkLst>
        </pc:spChg>
        <pc:spChg chg="add mod">
          <ac:chgData name="Geethu RS." userId="S::geethurs@am.amrita.edu::3a41eb1a-8a65-4c6a-928a-bc794f13dd21" providerId="AD" clId="Web-{0D31F30F-E4FC-40BA-805A-EE2A8877766D}" dt="2020-11-10T16:15:37.640" v="1738" actId="20577"/>
          <ac:spMkLst>
            <pc:docMk/>
            <pc:sldMk cId="2913862686" sldId="262"/>
            <ac:spMk id="7" creationId="{CEBDB80D-B2C3-4B0F-A374-0340856E104D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32:10.338" v="584" actId="14100"/>
          <ac:picMkLst>
            <pc:docMk/>
            <pc:sldMk cId="2913862686" sldId="262"/>
            <ac:picMk id="4" creationId="{BE599E98-AA48-42E7-BE7D-021BD2DEC790}"/>
          </ac:picMkLst>
        </pc:picChg>
        <pc:picChg chg="add mod">
          <ac:chgData name="Geethu RS." userId="S::geethurs@am.amrita.edu::3a41eb1a-8a65-4c6a-928a-bc794f13dd21" providerId="AD" clId="Web-{0D31F30F-E4FC-40BA-805A-EE2A8877766D}" dt="2020-11-10T09:52:22.536" v="1123" actId="1076"/>
          <ac:picMkLst>
            <pc:docMk/>
            <pc:sldMk cId="2913862686" sldId="262"/>
            <ac:picMk id="5" creationId="{32074D63-6FA5-4532-83BB-8A156C650C19}"/>
          </ac:picMkLst>
        </pc:picChg>
      </pc:sldChg>
      <pc:sldChg chg="addSp delSp modSp new">
        <pc:chgData name="Geethu RS." userId="S::geethurs@am.amrita.edu::3a41eb1a-8a65-4c6a-928a-bc794f13dd21" providerId="AD" clId="Web-{0D31F30F-E4FC-40BA-805A-EE2A8877766D}" dt="2020-11-10T16:16:14.922" v="1779" actId="20577"/>
        <pc:sldMkLst>
          <pc:docMk/>
          <pc:sldMk cId="1098730023" sldId="263"/>
        </pc:sldMkLst>
        <pc:spChg chg="mod">
          <ac:chgData name="Geethu RS." userId="S::geethurs@am.amrita.edu::3a41eb1a-8a65-4c6a-928a-bc794f13dd21" providerId="AD" clId="Web-{0D31F30F-E4FC-40BA-805A-EE2A8877766D}" dt="2020-11-10T09:33:18.103" v="586" actId="1076"/>
          <ac:spMkLst>
            <pc:docMk/>
            <pc:sldMk cId="1098730023" sldId="263"/>
            <ac:spMk id="2" creationId="{837220B6-5829-4A97-9953-9C8095C7FD63}"/>
          </ac:spMkLst>
        </pc:spChg>
        <pc:spChg chg="del">
          <ac:chgData name="Geethu RS." userId="S::geethurs@am.amrita.edu::3a41eb1a-8a65-4c6a-928a-bc794f13dd21" providerId="AD" clId="Web-{0D31F30F-E4FC-40BA-805A-EE2A8877766D}" dt="2020-11-10T09:33:13.603" v="585"/>
          <ac:spMkLst>
            <pc:docMk/>
            <pc:sldMk cId="1098730023" sldId="263"/>
            <ac:spMk id="3" creationId="{330877BD-3AD4-4BA2-B7FF-E12BC327B464}"/>
          </ac:spMkLst>
        </pc:spChg>
        <pc:spChg chg="add mod">
          <ac:chgData name="Geethu RS." userId="S::geethurs@am.amrita.edu::3a41eb1a-8a65-4c6a-928a-bc794f13dd21" providerId="AD" clId="Web-{0D31F30F-E4FC-40BA-805A-EE2A8877766D}" dt="2020-11-10T16:16:14.922" v="1779" actId="20577"/>
          <ac:spMkLst>
            <pc:docMk/>
            <pc:sldMk cId="1098730023" sldId="263"/>
            <ac:spMk id="3" creationId="{53AC53E1-48E4-4C6C-8FD0-5DCAB84126E3}"/>
          </ac:spMkLst>
        </pc:spChg>
        <pc:picChg chg="add mod ord">
          <ac:chgData name="Geethu RS." userId="S::geethurs@am.amrita.edu::3a41eb1a-8a65-4c6a-928a-bc794f13dd21" providerId="AD" clId="Web-{0D31F30F-E4FC-40BA-805A-EE2A8877766D}" dt="2020-11-10T09:33:24.510" v="588" actId="14100"/>
          <ac:picMkLst>
            <pc:docMk/>
            <pc:sldMk cId="1098730023" sldId="263"/>
            <ac:picMk id="4" creationId="{050C8669-9CD6-470B-B27E-B1A2225D508A}"/>
          </ac:picMkLst>
        </pc:picChg>
      </pc:sldChg>
      <pc:sldChg chg="new del">
        <pc:chgData name="Geethu RS." userId="S::geethurs@am.amrita.edu::3a41eb1a-8a65-4c6a-928a-bc794f13dd21" providerId="AD" clId="Web-{0D31F30F-E4FC-40BA-805A-EE2A8877766D}" dt="2020-11-10T16:16:40.172" v="1781"/>
        <pc:sldMkLst>
          <pc:docMk/>
          <pc:sldMk cId="2640329363" sldId="264"/>
        </pc:sldMkLst>
      </pc:sldChg>
      <pc:sldChg chg="new del">
        <pc:chgData name="Geethu RS." userId="S::geethurs@am.amrita.edu::3a41eb1a-8a65-4c6a-928a-bc794f13dd21" providerId="AD" clId="Web-{0D31F30F-E4FC-40BA-805A-EE2A8877766D}" dt="2020-11-10T16:16:42.719" v="1782"/>
        <pc:sldMkLst>
          <pc:docMk/>
          <pc:sldMk cId="3381884710" sldId="265"/>
        </pc:sldMkLst>
      </pc:sldChg>
    </pc:docChg>
  </pc:docChgLst>
  <pc:docChgLst>
    <pc:chgData name="Geethu RS." userId="S::geethurs@am.amrita.edu::3a41eb1a-8a65-4c6a-928a-bc794f13dd21" providerId="AD" clId="Web-{89B4A605-5520-08C7-E88B-4E89F852085E}"/>
    <pc:docChg chg="addSld modSld">
      <pc:chgData name="Geethu RS." userId="S::geethurs@am.amrita.edu::3a41eb1a-8a65-4c6a-928a-bc794f13dd21" providerId="AD" clId="Web-{89B4A605-5520-08C7-E88B-4E89F852085E}" dt="2020-11-10T17:00:37.922" v="428" actId="20577"/>
      <pc:docMkLst>
        <pc:docMk/>
      </pc:docMkLst>
      <pc:sldChg chg="modSp new">
        <pc:chgData name="Geethu RS." userId="S::geethurs@am.amrita.edu::3a41eb1a-8a65-4c6a-928a-bc794f13dd21" providerId="AD" clId="Web-{89B4A605-5520-08C7-E88B-4E89F852085E}" dt="2020-11-10T17:00:37.907" v="427" actId="20577"/>
        <pc:sldMkLst>
          <pc:docMk/>
          <pc:sldMk cId="2846189613" sldId="264"/>
        </pc:sldMkLst>
        <pc:spChg chg="mod">
          <ac:chgData name="Geethu RS." userId="S::geethurs@am.amrita.edu::3a41eb1a-8a65-4c6a-928a-bc794f13dd21" providerId="AD" clId="Web-{89B4A605-5520-08C7-E88B-4E89F852085E}" dt="2020-11-10T16:57:33.952" v="201" actId="20577"/>
          <ac:spMkLst>
            <pc:docMk/>
            <pc:sldMk cId="2846189613" sldId="264"/>
            <ac:spMk id="2" creationId="{EECEC362-15BA-4F82-B73B-D196A1B9B702}"/>
          </ac:spMkLst>
        </pc:spChg>
        <pc:spChg chg="mod">
          <ac:chgData name="Geethu RS." userId="S::geethurs@am.amrita.edu::3a41eb1a-8a65-4c6a-928a-bc794f13dd21" providerId="AD" clId="Web-{89B4A605-5520-08C7-E88B-4E89F852085E}" dt="2020-11-10T17:00:37.907" v="427" actId="20577"/>
          <ac:spMkLst>
            <pc:docMk/>
            <pc:sldMk cId="2846189613" sldId="264"/>
            <ac:spMk id="3" creationId="{9C8E1382-7988-42C6-8921-15CB65C1E447}"/>
          </ac:spMkLst>
        </pc:spChg>
      </pc:sldChg>
    </pc:docChg>
  </pc:docChgLst>
  <pc:docChgLst>
    <pc:chgData name="Geethu RS." userId="S::geethurs@am.amrita.edu::3a41eb1a-8a65-4c6a-928a-bc794f13dd21" providerId="AD" clId="Web-{ADAC44FA-9AEC-B7BD-76CA-E31533D3AA54}"/>
    <pc:docChg chg="modSld">
      <pc:chgData name="Geethu RS." userId="S::geethurs@am.amrita.edu::3a41eb1a-8a65-4c6a-928a-bc794f13dd21" providerId="AD" clId="Web-{ADAC44FA-9AEC-B7BD-76CA-E31533D3AA54}" dt="2020-11-11T10:45:08.075" v="8" actId="14100"/>
      <pc:docMkLst>
        <pc:docMk/>
      </pc:docMkLst>
      <pc:sldChg chg="addSp modSp">
        <pc:chgData name="Geethu RS." userId="S::geethurs@am.amrita.edu::3a41eb1a-8a65-4c6a-928a-bc794f13dd21" providerId="AD" clId="Web-{ADAC44FA-9AEC-B7BD-76CA-E31533D3AA54}" dt="2020-11-11T10:45:08.075" v="8" actId="14100"/>
        <pc:sldMkLst>
          <pc:docMk/>
          <pc:sldMk cId="2913862686" sldId="262"/>
        </pc:sldMkLst>
        <pc:picChg chg="add mod">
          <ac:chgData name="Geethu RS." userId="S::geethurs@am.amrita.edu::3a41eb1a-8a65-4c6a-928a-bc794f13dd21" providerId="AD" clId="Web-{ADAC44FA-9AEC-B7BD-76CA-E31533D3AA54}" dt="2020-11-11T10:45:08.075" v="8" actId="14100"/>
          <ac:picMkLst>
            <pc:docMk/>
            <pc:sldMk cId="2913862686" sldId="262"/>
            <ac:picMk id="3" creationId="{90D0831A-DDB8-4AD3-B1DE-173084B7D675}"/>
          </ac:picMkLst>
        </pc:picChg>
        <pc:picChg chg="mod">
          <ac:chgData name="Geethu RS." userId="S::geethurs@am.amrita.edu::3a41eb1a-8a65-4c6a-928a-bc794f13dd21" providerId="AD" clId="Web-{ADAC44FA-9AEC-B7BD-76CA-E31533D3AA54}" dt="2020-11-11T10:44:34.322" v="0" actId="1076"/>
          <ac:picMkLst>
            <pc:docMk/>
            <pc:sldMk cId="2913862686" sldId="262"/>
            <ac:picMk id="5" creationId="{32074D63-6FA5-4532-83BB-8A156C650C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a typeface="+mj-lt"/>
                <a:cs typeface="+mj-lt"/>
              </a:rPr>
              <a:t>Synchronous Sequential Circuits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dirty="0">
                <a:ea typeface="+mn-lt"/>
                <a:cs typeface="+mn-lt"/>
              </a:rPr>
              <a:t>Lecture_12a_Design of counter using sequential circuit approach</a:t>
            </a:r>
          </a:p>
          <a:p>
            <a:endParaRPr lang="en-IN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IN" sz="1900" dirty="0">
                <a:ea typeface="+mn-lt"/>
                <a:cs typeface="+mn-lt"/>
              </a:rPr>
              <a:t>Reference: Chapter 8, section 8.7, page 495, </a:t>
            </a:r>
            <a:r>
              <a:rPr lang="en-US" sz="1900" dirty="0">
                <a:ea typeface="+mn-lt"/>
                <a:cs typeface="+mn-lt"/>
              </a:rPr>
              <a:t>Stephen Brown, </a:t>
            </a:r>
            <a:r>
              <a:rPr lang="en-US" sz="1900" dirty="0" err="1">
                <a:ea typeface="+mn-lt"/>
                <a:cs typeface="+mn-lt"/>
              </a:rPr>
              <a:t>ZvonkoVranesic</a:t>
            </a:r>
            <a:r>
              <a:rPr lang="en-US" sz="1900" dirty="0">
                <a:ea typeface="+mn-lt"/>
                <a:cs typeface="+mn-lt"/>
              </a:rPr>
              <a:t>, “Fundamentals of Digital Logic with </a:t>
            </a:r>
            <a:r>
              <a:rPr lang="en-US" sz="1900" dirty="0" err="1">
                <a:ea typeface="+mn-lt"/>
                <a:cs typeface="+mn-lt"/>
              </a:rPr>
              <a:t>VerilogDesign</a:t>
            </a:r>
            <a:r>
              <a:rPr lang="en-US" sz="1900" dirty="0">
                <a:ea typeface="+mn-lt"/>
                <a:cs typeface="+mn-lt"/>
              </a:rPr>
              <a:t>”, Tata McGraw Hill Publishing Company Limited, Second Edition</a:t>
            </a:r>
            <a:endParaRPr lang="en-IN" sz="1900">
              <a:cs typeface="Calibri"/>
            </a:endParaRPr>
          </a:p>
          <a:p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87E6-9553-4B3E-A974-1A3DBA3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 us start with designing a counter!! (using FSM approach)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B26-FAF5-45BF-8801-21B8E98B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3964"/>
            <a:ext cx="10515600" cy="3042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Specification for the counter is:</a:t>
            </a:r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2FC4172-1C01-4CE9-BB76-2E09D092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91435"/>
            <a:ext cx="10032520" cy="11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22D-D4E5-422D-8C45-5EFF4DFE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8" y="63200"/>
            <a:ext cx="11665787" cy="994884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Design steps:(same for any designs using FSM approach)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093C-AA4E-49D3-BB3A-A0C295CC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7" y="1063625"/>
            <a:ext cx="10515600" cy="21947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1) state diagram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2) state table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3) state assignment table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4) find equations and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5) implement the circuit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037C95-8514-47C7-8D3A-D5B558023421}"/>
              </a:ext>
            </a:extLst>
          </p:cNvPr>
          <p:cNvSpPr txBox="1">
            <a:spLocks/>
          </p:cNvSpPr>
          <p:nvPr/>
        </p:nvSpPr>
        <p:spPr>
          <a:xfrm>
            <a:off x="142336" y="3263601"/>
            <a:ext cx="11680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Calibri Light"/>
              </a:rPr>
              <a:t>Better to have (not necessary): Black box of circuit you are planning to design before step 1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16A4-7D61-4C4E-83C2-F67AEC62C9AB}"/>
              </a:ext>
            </a:extLst>
          </p:cNvPr>
          <p:cNvSpPr/>
          <p:nvPr/>
        </p:nvSpPr>
        <p:spPr>
          <a:xfrm>
            <a:off x="3942272" y="4582064"/>
            <a:ext cx="1121433" cy="104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??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03090B-AF4C-4FD2-AAE7-C1F17CF7544B}"/>
              </a:ext>
            </a:extLst>
          </p:cNvPr>
          <p:cNvCxnSpPr/>
          <p:nvPr/>
        </p:nvCxnSpPr>
        <p:spPr>
          <a:xfrm>
            <a:off x="2532393" y="4796825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B462AD-53A3-463F-8161-91E72B990033}"/>
              </a:ext>
            </a:extLst>
          </p:cNvPr>
          <p:cNvSpPr txBox="1"/>
          <p:nvPr/>
        </p:nvSpPr>
        <p:spPr>
          <a:xfrm>
            <a:off x="2062792" y="45932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B1E9E-2BE8-4DE3-83E2-D20B2E873B62}"/>
              </a:ext>
            </a:extLst>
          </p:cNvPr>
          <p:cNvSpPr txBox="1"/>
          <p:nvPr/>
        </p:nvSpPr>
        <p:spPr>
          <a:xfrm>
            <a:off x="2019659" y="52545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1AE4CE-C6D8-4105-84F0-90A790DB6372}"/>
              </a:ext>
            </a:extLst>
          </p:cNvPr>
          <p:cNvCxnSpPr>
            <a:cxnSpLocks/>
          </p:cNvCxnSpPr>
          <p:nvPr/>
        </p:nvCxnSpPr>
        <p:spPr>
          <a:xfrm>
            <a:off x="2474883" y="5558824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C1828-141C-447F-AF96-FDE58B33676A}"/>
              </a:ext>
            </a:extLst>
          </p:cNvPr>
          <p:cNvCxnSpPr>
            <a:cxnSpLocks/>
          </p:cNvCxnSpPr>
          <p:nvPr/>
        </p:nvCxnSpPr>
        <p:spPr>
          <a:xfrm>
            <a:off x="5062808" y="4796825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D09B11-4B75-46CB-B077-E62AA6C6B771}"/>
              </a:ext>
            </a:extLst>
          </p:cNvPr>
          <p:cNvCxnSpPr>
            <a:cxnSpLocks/>
          </p:cNvCxnSpPr>
          <p:nvPr/>
        </p:nvCxnSpPr>
        <p:spPr>
          <a:xfrm>
            <a:off x="5062807" y="5041239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B2165-1028-4921-88F7-138FA00AC4E8}"/>
              </a:ext>
            </a:extLst>
          </p:cNvPr>
          <p:cNvCxnSpPr>
            <a:cxnSpLocks/>
          </p:cNvCxnSpPr>
          <p:nvPr/>
        </p:nvCxnSpPr>
        <p:spPr>
          <a:xfrm>
            <a:off x="5062808" y="5256900"/>
            <a:ext cx="1460740" cy="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6ADD1F6E-CF84-4158-A8A4-9BBB1D2AFDBB}"/>
              </a:ext>
            </a:extLst>
          </p:cNvPr>
          <p:cNvSpPr/>
          <p:nvPr/>
        </p:nvSpPr>
        <p:spPr>
          <a:xfrm>
            <a:off x="1851718" y="4653951"/>
            <a:ext cx="5147093" cy="9057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77163-8471-473B-856B-22F094DE230C}"/>
              </a:ext>
            </a:extLst>
          </p:cNvPr>
          <p:cNvSpPr txBox="1"/>
          <p:nvPr/>
        </p:nvSpPr>
        <p:spPr>
          <a:xfrm>
            <a:off x="-6649" y="4781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Inputs to the circuit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6E5C29-53D6-4B06-81C8-2B9D8F8ACD66}"/>
              </a:ext>
            </a:extLst>
          </p:cNvPr>
          <p:cNvSpPr txBox="1"/>
          <p:nvPr/>
        </p:nvSpPr>
        <p:spPr>
          <a:xfrm>
            <a:off x="7081388" y="4867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Outputs of the circuit</a:t>
            </a:r>
          </a:p>
        </p:txBody>
      </p:sp>
    </p:spTree>
    <p:extLst>
      <p:ext uri="{BB962C8B-B14F-4D97-AF65-F5344CB8AC3E}">
        <p14:creationId xmlns:p14="http://schemas.microsoft.com/office/powerpoint/2010/main" val="164785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A809-5B3C-49C9-9239-9B6E4AA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9195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1) state diagram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0D05D4-0C70-4DFD-AB9E-55B57703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49" y="1357118"/>
            <a:ext cx="5867400" cy="3448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590EB-1CF0-4506-BD4B-AF08624F3488}"/>
              </a:ext>
            </a:extLst>
          </p:cNvPr>
          <p:cNvSpPr txBox="1"/>
          <p:nvPr/>
        </p:nvSpPr>
        <p:spPr>
          <a:xfrm>
            <a:off x="7139797" y="756249"/>
            <a:ext cx="45978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 dirty="0">
                <a:cs typeface="Calibri"/>
              </a:rPr>
              <a:t>1) decimal values of counter outputs can be written along with state </a:t>
            </a:r>
            <a:r>
              <a:rPr lang="en-US">
                <a:cs typeface="Calibri"/>
              </a:rPr>
              <a:t>labels in these cases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51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291A-5590-4558-BF11-0EFB8288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48823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2) state table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022A1B7-7404-433F-A345-9EB06E1C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091856"/>
            <a:ext cx="4690613" cy="4222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5E672-73C8-443B-A092-93935DD37D33}"/>
              </a:ext>
            </a:extLst>
          </p:cNvPr>
          <p:cNvSpPr txBox="1"/>
          <p:nvPr/>
        </p:nvSpPr>
        <p:spPr>
          <a:xfrm>
            <a:off x="6521571" y="727495"/>
            <a:ext cx="52161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 dirty="0">
                <a:cs typeface="Calibri"/>
              </a:rPr>
              <a:t>1) decimal values of counter outputs can be written along with output column in these cases</a:t>
            </a:r>
          </a:p>
        </p:txBody>
      </p:sp>
    </p:spTree>
    <p:extLst>
      <p:ext uri="{BB962C8B-B14F-4D97-AF65-F5344CB8AC3E}">
        <p14:creationId xmlns:p14="http://schemas.microsoft.com/office/powerpoint/2010/main" val="31338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F4A1-7345-46C9-AE82-03C0A41A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48823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3) state assignment table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3649E76-9C87-42B7-9FA8-DA647A05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2" y="862896"/>
            <a:ext cx="5152306" cy="5356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0567B-8BC3-4A21-A679-D22BC1D31C78}"/>
              </a:ext>
            </a:extLst>
          </p:cNvPr>
          <p:cNvSpPr txBox="1"/>
          <p:nvPr/>
        </p:nvSpPr>
        <p:spPr>
          <a:xfrm>
            <a:off x="6464061" y="713117"/>
            <a:ext cx="52736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1) </a:t>
            </a:r>
            <a:r>
              <a:rPr lang="en-US" dirty="0">
                <a:ea typeface="+mn-lt"/>
                <a:cs typeface="+mn-lt"/>
              </a:rPr>
              <a:t>binary values of counter outputs are written. </a:t>
            </a:r>
          </a:p>
          <a:p>
            <a:r>
              <a:rPr lang="en-US" dirty="0">
                <a:cs typeface="Calibri"/>
              </a:rPr>
              <a:t>compare present state column and Count column.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2) as far as possible, the binary of count (last column) is given to present state variables (first column), so here first column and last column are exactly same)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51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B381-A61F-47AD-B495-338E2C70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5691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4) find equations </a:t>
            </a:r>
          </a:p>
        </p:txBody>
      </p:sp>
      <p:pic>
        <p:nvPicPr>
          <p:cNvPr id="4" name="Picture 4" descr="Schematic, calendar&#10;&#10;Description automatically generated">
            <a:extLst>
              <a:ext uri="{FF2B5EF4-FFF2-40B4-BE49-F238E27FC236}">
                <a16:creationId xmlns:a16="http://schemas.microsoft.com/office/drawing/2014/main" id="{BE599E98-AA48-42E7-BE7D-021BD2DEC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94" y="986721"/>
            <a:ext cx="6563263" cy="5755973"/>
          </a:xfrm>
        </p:spPr>
      </p:pic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2074D63-6FA5-4532-83BB-8A156C65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91" y="4700497"/>
            <a:ext cx="5499878" cy="1410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DB80D-B2C3-4B0F-A374-0340856E104D}"/>
              </a:ext>
            </a:extLst>
          </p:cNvPr>
          <p:cNvSpPr txBox="1"/>
          <p:nvPr/>
        </p:nvSpPr>
        <p:spPr>
          <a:xfrm>
            <a:off x="6550326" y="324929"/>
            <a:ext cx="53886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>
                <a:cs typeface="Calibri"/>
              </a:rPr>
              <a:t>1) default Flipflop to be used in counter design (when you are using FSM approach) is D-Flip-flops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2) logic at input side of all D Flip-flops is obtained from </a:t>
            </a:r>
            <a:r>
              <a:rPr lang="en-US">
                <a:cs typeface="Calibri"/>
              </a:rPr>
              <a:t>equations. </a:t>
            </a:r>
            <a:endParaRPr lang="en-US" dirty="0">
              <a:cs typeface="Calibri"/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90D0831A-DDB8-4AD3-B1DE-173084B7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488" y="1711161"/>
            <a:ext cx="4002118" cy="29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20B6-5829-4A97-9953-9C8095C7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5) implement the circuit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50C8669-9CD6-470B-B27E-B1A2225D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21" y="1207399"/>
            <a:ext cx="4531043" cy="5645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C53E1-48E4-4C6C-8FD0-5DCAB84126E3}"/>
              </a:ext>
            </a:extLst>
          </p:cNvPr>
          <p:cNvSpPr txBox="1"/>
          <p:nvPr/>
        </p:nvSpPr>
        <p:spPr>
          <a:xfrm>
            <a:off x="6550326" y="324929"/>
            <a:ext cx="5388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Points to note:</a:t>
            </a:r>
          </a:p>
          <a:p>
            <a:r>
              <a:rPr lang="en-US">
                <a:cs typeface="Calibri"/>
              </a:rPr>
              <a:t>1) take the required type of D-FF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87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C362-15BA-4F82-B73B-D196A1B9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5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1382-7988-42C6-8921-15CB65C1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40" y="1149889"/>
            <a:ext cx="1110507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cs typeface="Calibri"/>
              </a:rPr>
              <a:t>1) For a counter circuit, the output sequence changes according to values of input signal 'm'. When 'm'=0 output remains same and when 'm'=1, counter increments output by 1. output sequences for the counter are: 0, 1, 2, 3, 4, 5, 0, 1, 2, …... </a:t>
            </a:r>
          </a:p>
          <a:p>
            <a:pPr marL="0" indent="0" algn="just">
              <a:buNone/>
            </a:pPr>
            <a:r>
              <a:rPr lang="en-US" dirty="0">
                <a:cs typeface="Calibri"/>
              </a:rPr>
              <a:t>Hint: Use don't cares for unused state variable combinations.</a:t>
            </a:r>
          </a:p>
          <a:p>
            <a:pPr marL="0" indent="0" algn="just">
              <a:buNone/>
            </a:pPr>
            <a:endParaRPr lang="en-US" dirty="0"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2) For a counter circuit, the output sequence changes according to values of input signal 'w'. When 'w'=0 output remains same and when 'w'=1, counter increments output by 1. output sequences for the counter are: 6, 5, 4, 3, 2, 1, 6, 5, 4, …... 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Hint: Use don't cares for unused state variable combinations.</a:t>
            </a:r>
          </a:p>
          <a:p>
            <a:pPr marL="0" indent="0" algn="just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1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441E55-C2D7-47C2-B5FC-ADDF9E7B8B79}"/>
</file>

<file path=customXml/itemProps2.xml><?xml version="1.0" encoding="utf-8"?>
<ds:datastoreItem xmlns:ds="http://schemas.openxmlformats.org/officeDocument/2006/customXml" ds:itemID="{744554EB-EDE5-4F32-B24C-1419AB2AB091}"/>
</file>

<file path=customXml/itemProps3.xml><?xml version="1.0" encoding="utf-8"?>
<ds:datastoreItem xmlns:ds="http://schemas.openxmlformats.org/officeDocument/2006/customXml" ds:itemID="{85CF36AE-54D1-4DEA-B0CB-BEE4BF306A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Synchronous Sequential Circuits</vt:lpstr>
      <vt:lpstr>Let us start with designing a counter!! (using FSM approach)</vt:lpstr>
      <vt:lpstr>Design steps:(same for any designs using FSM approach)</vt:lpstr>
      <vt:lpstr>1) state diagram </vt:lpstr>
      <vt:lpstr>2) state table </vt:lpstr>
      <vt:lpstr>3) state assignment table </vt:lpstr>
      <vt:lpstr>4) find equations </vt:lpstr>
      <vt:lpstr>5) implement the circuit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390</cp:revision>
  <dcterms:created xsi:type="dcterms:W3CDTF">2020-11-10T09:02:15Z</dcterms:created>
  <dcterms:modified xsi:type="dcterms:W3CDTF">2020-11-11T10:45:11Z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