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4" r:id="rId9"/>
    <p:sldId id="265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1F30F-E4FC-40BA-805A-EE2A8877766D}" v="1815" dt="2020-11-10T16:16:42.719"/>
    <p1510:client id="{5064C320-EB12-0AED-99A2-856DD344EC55}" v="232" dt="2020-11-10T16:24:09.570"/>
    <p1510:client id="{CE0C20E1-2D18-ED36-8359-F9C894B31DFA}" v="177" dt="2020-11-10T17:11:11.864"/>
    <p1510:client id="{DA6B3BF9-5247-3A8F-A396-FF35F5DC2CEC}" v="121" dt="2020-11-11T12:06:07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thu RS." userId="S::geethurs@am.amrita.edu::3a41eb1a-8a65-4c6a-928a-bc794f13dd21" providerId="AD" clId="Web-{0D31F30F-E4FC-40BA-805A-EE2A8877766D}"/>
    <pc:docChg chg="addSld delSld modSld">
      <pc:chgData name="Geethu RS." userId="S::geethurs@am.amrita.edu::3a41eb1a-8a65-4c6a-928a-bc794f13dd21" providerId="AD" clId="Web-{0D31F30F-E4FC-40BA-805A-EE2A8877766D}" dt="2020-11-10T16:16:42.719" v="1782"/>
      <pc:docMkLst>
        <pc:docMk/>
      </pc:docMkLst>
      <pc:sldChg chg="modSp">
        <pc:chgData name="Geethu RS." userId="S::geethurs@am.amrita.edu::3a41eb1a-8a65-4c6a-928a-bc794f13dd21" providerId="AD" clId="Web-{0D31F30F-E4FC-40BA-805A-EE2A8877766D}" dt="2020-11-10T09:09:54.516" v="91"/>
        <pc:sldMkLst>
          <pc:docMk/>
          <pc:sldMk cId="109857222" sldId="256"/>
        </pc:sldMkLst>
        <pc:spChg chg="mod">
          <ac:chgData name="Geethu RS." userId="S::geethurs@am.amrita.edu::3a41eb1a-8a65-4c6a-928a-bc794f13dd21" providerId="AD" clId="Web-{0D31F30F-E4FC-40BA-805A-EE2A8877766D}" dt="2020-11-10T09:02:49.752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eethu RS." userId="S::geethurs@am.amrita.edu::3a41eb1a-8a65-4c6a-928a-bc794f13dd21" providerId="AD" clId="Web-{0D31F30F-E4FC-40BA-805A-EE2A8877766D}" dt="2020-11-10T09:09:54.516" v="91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Geethu RS." userId="S::geethurs@am.amrita.edu::3a41eb1a-8a65-4c6a-928a-bc794f13dd21" providerId="AD" clId="Web-{0D31F30F-E4FC-40BA-805A-EE2A8877766D}" dt="2020-11-10T09:14:27.624" v="231" actId="14100"/>
        <pc:sldMkLst>
          <pc:docMk/>
          <pc:sldMk cId="3141023020" sldId="257"/>
        </pc:sldMkLst>
        <pc:spChg chg="mod">
          <ac:chgData name="Geethu RS." userId="S::geethurs@am.amrita.edu::3a41eb1a-8a65-4c6a-928a-bc794f13dd21" providerId="AD" clId="Web-{0D31F30F-E4FC-40BA-805A-EE2A8877766D}" dt="2020-11-10T09:12:54.437" v="185" actId="20577"/>
          <ac:spMkLst>
            <pc:docMk/>
            <pc:sldMk cId="3141023020" sldId="257"/>
            <ac:spMk id="2" creationId="{805F87E6-9553-4B3E-A974-1A3DBA36135F}"/>
          </ac:spMkLst>
        </pc:spChg>
        <pc:spChg chg="mod">
          <ac:chgData name="Geethu RS." userId="S::geethurs@am.amrita.edu::3a41eb1a-8a65-4c6a-928a-bc794f13dd21" providerId="AD" clId="Web-{0D31F30F-E4FC-40BA-805A-EE2A8877766D}" dt="2020-11-10T09:14:27.624" v="231" actId="14100"/>
          <ac:spMkLst>
            <pc:docMk/>
            <pc:sldMk cId="3141023020" sldId="257"/>
            <ac:spMk id="3" creationId="{032E0B26-FAF5-45BF-8801-21B8E98BE219}"/>
          </ac:spMkLst>
        </pc:spChg>
        <pc:picChg chg="add del mod">
          <ac:chgData name="Geethu RS." userId="S::geethurs@am.amrita.edu::3a41eb1a-8a65-4c6a-928a-bc794f13dd21" providerId="AD" clId="Web-{0D31F30F-E4FC-40BA-805A-EE2A8877766D}" dt="2020-11-10T09:13:42.124" v="224"/>
          <ac:picMkLst>
            <pc:docMk/>
            <pc:sldMk cId="3141023020" sldId="257"/>
            <ac:picMk id="4" creationId="{12DEE406-AD59-4C0C-AF50-A1379795C887}"/>
          </ac:picMkLst>
        </pc:picChg>
        <pc:picChg chg="add mod">
          <ac:chgData name="Geethu RS." userId="S::geethurs@am.amrita.edu::3a41eb1a-8a65-4c6a-928a-bc794f13dd21" providerId="AD" clId="Web-{0D31F30F-E4FC-40BA-805A-EE2A8877766D}" dt="2020-11-10T09:14:21.593" v="230" actId="1076"/>
          <ac:picMkLst>
            <pc:docMk/>
            <pc:sldMk cId="3141023020" sldId="257"/>
            <ac:picMk id="5" creationId="{F2FC4172-1C01-4CE9-BB76-2E09D092486B}"/>
          </ac:picMkLst>
        </pc:picChg>
      </pc:sldChg>
      <pc:sldChg chg="addSp delSp modSp new">
        <pc:chgData name="Geethu RS." userId="S::geethurs@am.amrita.edu::3a41eb1a-8a65-4c6a-928a-bc794f13dd21" providerId="AD" clId="Web-{0D31F30F-E4FC-40BA-805A-EE2A8877766D}" dt="2020-11-10T10:00:15.252" v="1376" actId="20577"/>
        <pc:sldMkLst>
          <pc:docMk/>
          <pc:sldMk cId="1647850609" sldId="258"/>
        </pc:sldMkLst>
        <pc:spChg chg="mod">
          <ac:chgData name="Geethu RS." userId="S::geethurs@am.amrita.edu::3a41eb1a-8a65-4c6a-928a-bc794f13dd21" providerId="AD" clId="Web-{0D31F30F-E4FC-40BA-805A-EE2A8877766D}" dt="2020-11-10T09:21:41.950" v="506" actId="20577"/>
          <ac:spMkLst>
            <pc:docMk/>
            <pc:sldMk cId="1647850609" sldId="258"/>
            <ac:spMk id="2" creationId="{6F32C22D-D4E5-422D-8C45-5EFF4DFE98D1}"/>
          </ac:spMkLst>
        </pc:spChg>
        <pc:spChg chg="mod">
          <ac:chgData name="Geethu RS." userId="S::geethurs@am.amrita.edu::3a41eb1a-8a65-4c6a-928a-bc794f13dd21" providerId="AD" clId="Web-{0D31F30F-E4FC-40BA-805A-EE2A8877766D}" dt="2020-11-10T09:30:35.870" v="550" actId="20577"/>
          <ac:spMkLst>
            <pc:docMk/>
            <pc:sldMk cId="1647850609" sldId="258"/>
            <ac:spMk id="3" creationId="{6108093C-AA4E-49D3-BB3A-A0C295CC9DA5}"/>
          </ac:spMkLst>
        </pc:spChg>
        <pc:spChg chg="add del mod">
          <ac:chgData name="Geethu RS." userId="S::geethurs@am.amrita.edu::3a41eb1a-8a65-4c6a-928a-bc794f13dd21" providerId="AD" clId="Web-{0D31F30F-E4FC-40BA-805A-EE2A8877766D}" dt="2020-11-10T09:19:53.841" v="391"/>
          <ac:spMkLst>
            <pc:docMk/>
            <pc:sldMk cId="1647850609" sldId="258"/>
            <ac:spMk id="4" creationId="{D6397E38-768A-4991-B7DE-84CD265D5076}"/>
          </ac:spMkLst>
        </pc:spChg>
        <pc:spChg chg="add mod">
          <ac:chgData name="Geethu RS." userId="S::geethurs@am.amrita.edu::3a41eb1a-8a65-4c6a-928a-bc794f13dd21" providerId="AD" clId="Web-{0D31F30F-E4FC-40BA-805A-EE2A8877766D}" dt="2020-11-10T09:59:08.424" v="1318" actId="14100"/>
          <ac:spMkLst>
            <pc:docMk/>
            <pc:sldMk cId="1647850609" sldId="258"/>
            <ac:spMk id="6" creationId="{3C037C95-8514-47C7-8D3A-D5B558023421}"/>
          </ac:spMkLst>
        </pc:spChg>
        <pc:spChg chg="add mod">
          <ac:chgData name="Geethu RS." userId="S::geethurs@am.amrita.edu::3a41eb1a-8a65-4c6a-928a-bc794f13dd21" providerId="AD" clId="Web-{0D31F30F-E4FC-40BA-805A-EE2A8877766D}" dt="2020-11-10T09:55:07.816" v="1246" actId="14100"/>
          <ac:spMkLst>
            <pc:docMk/>
            <pc:sldMk cId="1647850609" sldId="258"/>
            <ac:spMk id="7" creationId="{760C16A4-7D61-4C4E-83C2-F67AEC62C9AB}"/>
          </ac:spMkLst>
        </pc:spChg>
        <pc:spChg chg="add mod">
          <ac:chgData name="Geethu RS." userId="S::geethurs@am.amrita.edu::3a41eb1a-8a65-4c6a-928a-bc794f13dd21" providerId="AD" clId="Web-{0D31F30F-E4FC-40BA-805A-EE2A8877766D}" dt="2020-11-10T09:57:37.143" v="1294" actId="1076"/>
          <ac:spMkLst>
            <pc:docMk/>
            <pc:sldMk cId="1647850609" sldId="258"/>
            <ac:spMk id="9" creationId="{5CB462AD-53A3-463F-8161-91E72B990033}"/>
          </ac:spMkLst>
        </pc:spChg>
        <pc:spChg chg="add mod">
          <ac:chgData name="Geethu RS." userId="S::geethurs@am.amrita.edu::3a41eb1a-8a65-4c6a-928a-bc794f13dd21" providerId="AD" clId="Web-{0D31F30F-E4FC-40BA-805A-EE2A8877766D}" dt="2020-11-10T09:57:22.128" v="1290" actId="20577"/>
          <ac:spMkLst>
            <pc:docMk/>
            <pc:sldMk cId="1647850609" sldId="258"/>
            <ac:spMk id="10" creationId="{223B1E9E-2BE8-4DE3-83E2-D20B2E873B62}"/>
          </ac:spMkLst>
        </pc:spChg>
        <pc:spChg chg="add mod">
          <ac:chgData name="Geethu RS." userId="S::geethurs@am.amrita.edu::3a41eb1a-8a65-4c6a-928a-bc794f13dd21" providerId="AD" clId="Web-{0D31F30F-E4FC-40BA-805A-EE2A8877766D}" dt="2020-11-10T09:58:39.081" v="1306" actId="14100"/>
          <ac:spMkLst>
            <pc:docMk/>
            <pc:sldMk cId="1647850609" sldId="258"/>
            <ac:spMk id="15" creationId="{6ADD1F6E-CF84-4158-A8A4-9BBB1D2AFDBB}"/>
          </ac:spMkLst>
        </pc:spChg>
        <pc:spChg chg="add mod">
          <ac:chgData name="Geethu RS." userId="S::geethurs@am.amrita.edu::3a41eb1a-8a65-4c6a-928a-bc794f13dd21" providerId="AD" clId="Web-{0D31F30F-E4FC-40BA-805A-EE2A8877766D}" dt="2020-11-10T09:59:55.127" v="1345" actId="1076"/>
          <ac:spMkLst>
            <pc:docMk/>
            <pc:sldMk cId="1647850609" sldId="258"/>
            <ac:spMk id="16" creationId="{F4777163-8471-473B-856B-22F094DE230C}"/>
          </ac:spMkLst>
        </pc:spChg>
        <pc:spChg chg="add mod">
          <ac:chgData name="Geethu RS." userId="S::geethurs@am.amrita.edu::3a41eb1a-8a65-4c6a-928a-bc794f13dd21" providerId="AD" clId="Web-{0D31F30F-E4FC-40BA-805A-EE2A8877766D}" dt="2020-11-10T10:00:15.252" v="1376" actId="20577"/>
          <ac:spMkLst>
            <pc:docMk/>
            <pc:sldMk cId="1647850609" sldId="258"/>
            <ac:spMk id="17" creationId="{706E5C29-53D6-4B06-81C8-2B9D8F8ACD66}"/>
          </ac:spMkLst>
        </pc:spChg>
        <pc:cxnChg chg="add mod">
          <ac:chgData name="Geethu RS." userId="S::geethurs@am.amrita.edu::3a41eb1a-8a65-4c6a-928a-bc794f13dd21" providerId="AD" clId="Web-{0D31F30F-E4FC-40BA-805A-EE2A8877766D}" dt="2020-11-10T09:55:53.816" v="1257" actId="1076"/>
          <ac:cxnSpMkLst>
            <pc:docMk/>
            <pc:sldMk cId="1647850609" sldId="258"/>
            <ac:cxnSpMk id="8" creationId="{A403090B-AF4C-4FD2-AAE7-C1F17CF7544B}"/>
          </ac:cxnSpMkLst>
        </pc:cxnChg>
        <pc:cxnChg chg="add mod">
          <ac:chgData name="Geethu RS." userId="S::geethurs@am.amrita.edu::3a41eb1a-8a65-4c6a-928a-bc794f13dd21" providerId="AD" clId="Web-{0D31F30F-E4FC-40BA-805A-EE2A8877766D}" dt="2020-11-10T09:57:45.565" v="1297" actId="1076"/>
          <ac:cxnSpMkLst>
            <pc:docMk/>
            <pc:sldMk cId="1647850609" sldId="258"/>
            <ac:cxnSpMk id="11" creationId="{821AE4CE-C6D8-4105-84F0-90A790DB6372}"/>
          </ac:cxnSpMkLst>
        </pc:cxnChg>
        <pc:cxnChg chg="add mod">
          <ac:chgData name="Geethu RS." userId="S::geethurs@am.amrita.edu::3a41eb1a-8a65-4c6a-928a-bc794f13dd21" providerId="AD" clId="Web-{0D31F30F-E4FC-40BA-805A-EE2A8877766D}" dt="2020-11-10T09:57:56.409" v="1299" actId="1076"/>
          <ac:cxnSpMkLst>
            <pc:docMk/>
            <pc:sldMk cId="1647850609" sldId="258"/>
            <ac:cxnSpMk id="12" creationId="{7A7C1828-141C-447F-AF96-FDE58B33676A}"/>
          </ac:cxnSpMkLst>
        </pc:cxnChg>
        <pc:cxnChg chg="add mod">
          <ac:chgData name="Geethu RS." userId="S::geethurs@am.amrita.edu::3a41eb1a-8a65-4c6a-928a-bc794f13dd21" providerId="AD" clId="Web-{0D31F30F-E4FC-40BA-805A-EE2A8877766D}" dt="2020-11-10T09:58:00.753" v="1301" actId="1076"/>
          <ac:cxnSpMkLst>
            <pc:docMk/>
            <pc:sldMk cId="1647850609" sldId="258"/>
            <ac:cxnSpMk id="13" creationId="{DFD09B11-4B75-46CB-B077-E62AA6C6B771}"/>
          </ac:cxnSpMkLst>
        </pc:cxnChg>
        <pc:cxnChg chg="add mod">
          <ac:chgData name="Geethu RS." userId="S::geethurs@am.amrita.edu::3a41eb1a-8a65-4c6a-928a-bc794f13dd21" providerId="AD" clId="Web-{0D31F30F-E4FC-40BA-805A-EE2A8877766D}" dt="2020-11-10T09:58:06.065" v="1303" actId="1076"/>
          <ac:cxnSpMkLst>
            <pc:docMk/>
            <pc:sldMk cId="1647850609" sldId="258"/>
            <ac:cxnSpMk id="14" creationId="{C33B2165-1028-4921-88F7-138FA00AC4E8}"/>
          </ac:cxnSpMkLst>
        </pc:cxnChg>
      </pc:sldChg>
      <pc:sldChg chg="addSp delSp modSp new">
        <pc:chgData name="Geethu RS." userId="S::geethurs@am.amrita.edu::3a41eb1a-8a65-4c6a-928a-bc794f13dd21" providerId="AD" clId="Web-{0D31F30F-E4FC-40BA-805A-EE2A8877766D}" dt="2020-11-10T09:52:09.317" v="1121" actId="20577"/>
        <pc:sldMkLst>
          <pc:docMk/>
          <pc:sldMk cId="2292518526" sldId="259"/>
        </pc:sldMkLst>
        <pc:spChg chg="mod">
          <ac:chgData name="Geethu RS." userId="S::geethurs@am.amrita.edu::3a41eb1a-8a65-4c6a-928a-bc794f13dd21" providerId="AD" clId="Web-{0D31F30F-E4FC-40BA-805A-EE2A8877766D}" dt="2020-11-10T09:24:18.684" v="532" actId="1076"/>
          <ac:spMkLst>
            <pc:docMk/>
            <pc:sldMk cId="2292518526" sldId="259"/>
            <ac:spMk id="2" creationId="{B58DF4A1-7345-46C9-AE82-03C0A41A1E8C}"/>
          </ac:spMkLst>
        </pc:spChg>
        <pc:spChg chg="del">
          <ac:chgData name="Geethu RS." userId="S::geethurs@am.amrita.edu::3a41eb1a-8a65-4c6a-928a-bc794f13dd21" providerId="AD" clId="Web-{0D31F30F-E4FC-40BA-805A-EE2A8877766D}" dt="2020-11-10T09:24:37.653" v="533"/>
          <ac:spMkLst>
            <pc:docMk/>
            <pc:sldMk cId="2292518526" sldId="259"/>
            <ac:spMk id="3" creationId="{387E35D1-4B3A-439B-AA7C-7E1F567EC309}"/>
          </ac:spMkLst>
        </pc:spChg>
        <pc:spChg chg="add mod">
          <ac:chgData name="Geethu RS." userId="S::geethurs@am.amrita.edu::3a41eb1a-8a65-4c6a-928a-bc794f13dd21" providerId="AD" clId="Web-{0D31F30F-E4FC-40BA-805A-EE2A8877766D}" dt="2020-11-10T09:52:09.317" v="1121" actId="20577"/>
          <ac:spMkLst>
            <pc:docMk/>
            <pc:sldMk cId="2292518526" sldId="259"/>
            <ac:spMk id="6" creationId="{EF70567B-8BC3-4A21-A679-D22BC1D31C78}"/>
          </ac:spMkLst>
        </pc:spChg>
        <pc:picChg chg="add mod ord">
          <ac:chgData name="Geethu RS." userId="S::geethurs@am.amrita.edu::3a41eb1a-8a65-4c6a-928a-bc794f13dd21" providerId="AD" clId="Web-{0D31F30F-E4FC-40BA-805A-EE2A8877766D}" dt="2020-11-10T09:24:46.231" v="536" actId="14100"/>
          <ac:picMkLst>
            <pc:docMk/>
            <pc:sldMk cId="2292518526" sldId="259"/>
            <ac:picMk id="4" creationId="{43649E76-9C87-42B7-9FA8-DA647A0523A0}"/>
          </ac:picMkLst>
        </pc:picChg>
        <pc:picChg chg="add del mod">
          <ac:chgData name="Geethu RS." userId="S::geethurs@am.amrita.edu::3a41eb1a-8a65-4c6a-928a-bc794f13dd21" providerId="AD" clId="Web-{0D31F30F-E4FC-40BA-805A-EE2A8877766D}" dt="2020-11-10T09:30:12.682" v="544"/>
          <ac:picMkLst>
            <pc:docMk/>
            <pc:sldMk cId="2292518526" sldId="259"/>
            <ac:picMk id="5" creationId="{8F1265AA-40E3-471C-9A7A-7FEE760F98CA}"/>
          </ac:picMkLst>
        </pc:picChg>
      </pc:sldChg>
      <pc:sldChg chg="addSp delSp modSp new">
        <pc:chgData name="Geethu RS." userId="S::geethurs@am.amrita.edu::3a41eb1a-8a65-4c6a-928a-bc794f13dd21" providerId="AD" clId="Web-{0D31F30F-E4FC-40BA-805A-EE2A8877766D}" dt="2020-11-10T09:49:39.740" v="944" actId="14100"/>
        <pc:sldMkLst>
          <pc:docMk/>
          <pc:sldMk cId="3133879031" sldId="260"/>
        </pc:sldMkLst>
        <pc:spChg chg="mod">
          <ac:chgData name="Geethu RS." userId="S::geethurs@am.amrita.edu::3a41eb1a-8a65-4c6a-928a-bc794f13dd21" providerId="AD" clId="Web-{0D31F30F-E4FC-40BA-805A-EE2A8877766D}" dt="2020-11-10T09:23:26.512" v="520" actId="1076"/>
          <ac:spMkLst>
            <pc:docMk/>
            <pc:sldMk cId="3133879031" sldId="260"/>
            <ac:spMk id="2" creationId="{4F86291A-5590-4558-BF11-0EFB82883CAC}"/>
          </ac:spMkLst>
        </pc:spChg>
        <pc:spChg chg="del">
          <ac:chgData name="Geethu RS." userId="S::geethurs@am.amrita.edu::3a41eb1a-8a65-4c6a-928a-bc794f13dd21" providerId="AD" clId="Web-{0D31F30F-E4FC-40BA-805A-EE2A8877766D}" dt="2020-11-10T09:23:48.075" v="521"/>
          <ac:spMkLst>
            <pc:docMk/>
            <pc:sldMk cId="3133879031" sldId="260"/>
            <ac:spMk id="3" creationId="{04859B39-6739-4B2D-BA99-8279993B165B}"/>
          </ac:spMkLst>
        </pc:spChg>
        <pc:spChg chg="add mod">
          <ac:chgData name="Geethu RS." userId="S::geethurs@am.amrita.edu::3a41eb1a-8a65-4c6a-928a-bc794f13dd21" providerId="AD" clId="Web-{0D31F30F-E4FC-40BA-805A-EE2A8877766D}" dt="2020-11-10T09:49:39.740" v="944" actId="14100"/>
          <ac:spMkLst>
            <pc:docMk/>
            <pc:sldMk cId="3133879031" sldId="260"/>
            <ac:spMk id="6" creationId="{AF25E672-73C8-443B-A092-93935DD37D33}"/>
          </ac:spMkLst>
        </pc:spChg>
        <pc:picChg chg="add mod ord">
          <ac:chgData name="Geethu RS." userId="S::geethurs@am.amrita.edu::3a41eb1a-8a65-4c6a-928a-bc794f13dd21" providerId="AD" clId="Web-{0D31F30F-E4FC-40BA-805A-EE2A8877766D}" dt="2020-11-10T09:23:54.293" v="523" actId="14100"/>
          <ac:picMkLst>
            <pc:docMk/>
            <pc:sldMk cId="3133879031" sldId="260"/>
            <ac:picMk id="4" creationId="{D022A1B7-7404-433F-A345-9EB06E1C8CE0}"/>
          </ac:picMkLst>
        </pc:picChg>
      </pc:sldChg>
      <pc:sldChg chg="addSp delSp modSp new">
        <pc:chgData name="Geethu RS." userId="S::geethurs@am.amrita.edu::3a41eb1a-8a65-4c6a-928a-bc794f13dd21" providerId="AD" clId="Web-{0D31F30F-E4FC-40BA-805A-EE2A8877766D}" dt="2020-11-10T09:48:54.927" v="905" actId="1076"/>
        <pc:sldMkLst>
          <pc:docMk/>
          <pc:sldMk cId="1935518241" sldId="261"/>
        </pc:sldMkLst>
        <pc:spChg chg="mod">
          <ac:chgData name="Geethu RS." userId="S::geethurs@am.amrita.edu::3a41eb1a-8a65-4c6a-928a-bc794f13dd21" providerId="AD" clId="Web-{0D31F30F-E4FC-40BA-805A-EE2A8877766D}" dt="2020-11-10T09:22:11.716" v="513" actId="1076"/>
          <ac:spMkLst>
            <pc:docMk/>
            <pc:sldMk cId="1935518241" sldId="261"/>
            <ac:spMk id="2" creationId="{4F56A809-5B3C-49C9-9239-9B6E4AAF8808}"/>
          </ac:spMkLst>
        </pc:spChg>
        <pc:spChg chg="del">
          <ac:chgData name="Geethu RS." userId="S::geethurs@am.amrita.edu::3a41eb1a-8a65-4c6a-928a-bc794f13dd21" providerId="AD" clId="Web-{0D31F30F-E4FC-40BA-805A-EE2A8877766D}" dt="2020-11-10T09:22:52.372" v="514"/>
          <ac:spMkLst>
            <pc:docMk/>
            <pc:sldMk cId="1935518241" sldId="261"/>
            <ac:spMk id="3" creationId="{2BD31F47-12E8-4BE9-9292-0E253E6B1F1B}"/>
          </ac:spMkLst>
        </pc:spChg>
        <pc:spChg chg="add mod">
          <ac:chgData name="Geethu RS." userId="S::geethurs@am.amrita.edu::3a41eb1a-8a65-4c6a-928a-bc794f13dd21" providerId="AD" clId="Web-{0D31F30F-E4FC-40BA-805A-EE2A8877766D}" dt="2020-11-10T09:48:54.927" v="905" actId="1076"/>
          <ac:spMkLst>
            <pc:docMk/>
            <pc:sldMk cId="1935518241" sldId="261"/>
            <ac:spMk id="5" creationId="{DE7590EB-1CF0-4506-BD4B-AF08624F3488}"/>
          </ac:spMkLst>
        </pc:spChg>
        <pc:picChg chg="add mod ord">
          <ac:chgData name="Geethu RS." userId="S::geethurs@am.amrita.edu::3a41eb1a-8a65-4c6a-928a-bc794f13dd21" providerId="AD" clId="Web-{0D31F30F-E4FC-40BA-805A-EE2A8877766D}" dt="2020-11-10T09:22:55.466" v="515" actId="1076"/>
          <ac:picMkLst>
            <pc:docMk/>
            <pc:sldMk cId="1935518241" sldId="261"/>
            <ac:picMk id="4" creationId="{B80D05D4-0C70-4DFD-AB9E-55B57703CBA4}"/>
          </ac:picMkLst>
        </pc:picChg>
      </pc:sldChg>
      <pc:sldChg chg="addSp delSp modSp new">
        <pc:chgData name="Geethu RS." userId="S::geethurs@am.amrita.edu::3a41eb1a-8a65-4c6a-928a-bc794f13dd21" providerId="AD" clId="Web-{0D31F30F-E4FC-40BA-805A-EE2A8877766D}" dt="2020-11-10T16:15:37.640" v="1738" actId="20577"/>
        <pc:sldMkLst>
          <pc:docMk/>
          <pc:sldMk cId="2913862686" sldId="262"/>
        </pc:sldMkLst>
        <pc:spChg chg="mod">
          <ac:chgData name="Geethu RS." userId="S::geethurs@am.amrita.edu::3a41eb1a-8a65-4c6a-928a-bc794f13dd21" providerId="AD" clId="Web-{0D31F30F-E4FC-40BA-805A-EE2A8877766D}" dt="2020-11-10T09:31:05.916" v="574" actId="20577"/>
          <ac:spMkLst>
            <pc:docMk/>
            <pc:sldMk cId="2913862686" sldId="262"/>
            <ac:spMk id="2" creationId="{3586B381-A61F-47AD-B495-338E2C708CAF}"/>
          </ac:spMkLst>
        </pc:spChg>
        <pc:spChg chg="del">
          <ac:chgData name="Geethu RS." userId="S::geethurs@am.amrita.edu::3a41eb1a-8a65-4c6a-928a-bc794f13dd21" providerId="AD" clId="Web-{0D31F30F-E4FC-40BA-805A-EE2A8877766D}" dt="2020-11-10T09:30:19.870" v="545"/>
          <ac:spMkLst>
            <pc:docMk/>
            <pc:sldMk cId="2913862686" sldId="262"/>
            <ac:spMk id="3" creationId="{7E592B8B-2E68-49E3-8658-96E15A638645}"/>
          </ac:spMkLst>
        </pc:spChg>
        <pc:spChg chg="add mod">
          <ac:chgData name="Geethu RS." userId="S::geethurs@am.amrita.edu::3a41eb1a-8a65-4c6a-928a-bc794f13dd21" providerId="AD" clId="Web-{0D31F30F-E4FC-40BA-805A-EE2A8877766D}" dt="2020-11-10T16:15:37.640" v="1738" actId="20577"/>
          <ac:spMkLst>
            <pc:docMk/>
            <pc:sldMk cId="2913862686" sldId="262"/>
            <ac:spMk id="7" creationId="{CEBDB80D-B2C3-4B0F-A374-0340856E104D}"/>
          </ac:spMkLst>
        </pc:spChg>
        <pc:picChg chg="add mod ord">
          <ac:chgData name="Geethu RS." userId="S::geethurs@am.amrita.edu::3a41eb1a-8a65-4c6a-928a-bc794f13dd21" providerId="AD" clId="Web-{0D31F30F-E4FC-40BA-805A-EE2A8877766D}" dt="2020-11-10T09:32:10.338" v="584" actId="14100"/>
          <ac:picMkLst>
            <pc:docMk/>
            <pc:sldMk cId="2913862686" sldId="262"/>
            <ac:picMk id="4" creationId="{BE599E98-AA48-42E7-BE7D-021BD2DEC790}"/>
          </ac:picMkLst>
        </pc:picChg>
        <pc:picChg chg="add mod">
          <ac:chgData name="Geethu RS." userId="S::geethurs@am.amrita.edu::3a41eb1a-8a65-4c6a-928a-bc794f13dd21" providerId="AD" clId="Web-{0D31F30F-E4FC-40BA-805A-EE2A8877766D}" dt="2020-11-10T09:52:22.536" v="1123" actId="1076"/>
          <ac:picMkLst>
            <pc:docMk/>
            <pc:sldMk cId="2913862686" sldId="262"/>
            <ac:picMk id="5" creationId="{32074D63-6FA5-4532-83BB-8A156C650C19}"/>
          </ac:picMkLst>
        </pc:picChg>
      </pc:sldChg>
      <pc:sldChg chg="addSp delSp modSp new">
        <pc:chgData name="Geethu RS." userId="S::geethurs@am.amrita.edu::3a41eb1a-8a65-4c6a-928a-bc794f13dd21" providerId="AD" clId="Web-{0D31F30F-E4FC-40BA-805A-EE2A8877766D}" dt="2020-11-10T16:16:14.922" v="1779" actId="20577"/>
        <pc:sldMkLst>
          <pc:docMk/>
          <pc:sldMk cId="1098730023" sldId="263"/>
        </pc:sldMkLst>
        <pc:spChg chg="mod">
          <ac:chgData name="Geethu RS." userId="S::geethurs@am.amrita.edu::3a41eb1a-8a65-4c6a-928a-bc794f13dd21" providerId="AD" clId="Web-{0D31F30F-E4FC-40BA-805A-EE2A8877766D}" dt="2020-11-10T09:33:18.103" v="586" actId="1076"/>
          <ac:spMkLst>
            <pc:docMk/>
            <pc:sldMk cId="1098730023" sldId="263"/>
            <ac:spMk id="2" creationId="{837220B6-5829-4A97-9953-9C8095C7FD63}"/>
          </ac:spMkLst>
        </pc:spChg>
        <pc:spChg chg="del">
          <ac:chgData name="Geethu RS." userId="S::geethurs@am.amrita.edu::3a41eb1a-8a65-4c6a-928a-bc794f13dd21" providerId="AD" clId="Web-{0D31F30F-E4FC-40BA-805A-EE2A8877766D}" dt="2020-11-10T09:33:13.603" v="585"/>
          <ac:spMkLst>
            <pc:docMk/>
            <pc:sldMk cId="1098730023" sldId="263"/>
            <ac:spMk id="3" creationId="{330877BD-3AD4-4BA2-B7FF-E12BC327B464}"/>
          </ac:spMkLst>
        </pc:spChg>
        <pc:spChg chg="add mod">
          <ac:chgData name="Geethu RS." userId="S::geethurs@am.amrita.edu::3a41eb1a-8a65-4c6a-928a-bc794f13dd21" providerId="AD" clId="Web-{0D31F30F-E4FC-40BA-805A-EE2A8877766D}" dt="2020-11-10T16:16:14.922" v="1779" actId="20577"/>
          <ac:spMkLst>
            <pc:docMk/>
            <pc:sldMk cId="1098730023" sldId="263"/>
            <ac:spMk id="3" creationId="{53AC53E1-48E4-4C6C-8FD0-5DCAB84126E3}"/>
          </ac:spMkLst>
        </pc:spChg>
        <pc:picChg chg="add mod ord">
          <ac:chgData name="Geethu RS." userId="S::geethurs@am.amrita.edu::3a41eb1a-8a65-4c6a-928a-bc794f13dd21" providerId="AD" clId="Web-{0D31F30F-E4FC-40BA-805A-EE2A8877766D}" dt="2020-11-10T09:33:24.510" v="588" actId="14100"/>
          <ac:picMkLst>
            <pc:docMk/>
            <pc:sldMk cId="1098730023" sldId="263"/>
            <ac:picMk id="4" creationId="{050C8669-9CD6-470B-B27E-B1A2225D508A}"/>
          </ac:picMkLst>
        </pc:picChg>
      </pc:sldChg>
      <pc:sldChg chg="new del">
        <pc:chgData name="Geethu RS." userId="S::geethurs@am.amrita.edu::3a41eb1a-8a65-4c6a-928a-bc794f13dd21" providerId="AD" clId="Web-{0D31F30F-E4FC-40BA-805A-EE2A8877766D}" dt="2020-11-10T16:16:40.172" v="1781"/>
        <pc:sldMkLst>
          <pc:docMk/>
          <pc:sldMk cId="2640329363" sldId="264"/>
        </pc:sldMkLst>
      </pc:sldChg>
      <pc:sldChg chg="new del">
        <pc:chgData name="Geethu RS." userId="S::geethurs@am.amrita.edu::3a41eb1a-8a65-4c6a-928a-bc794f13dd21" providerId="AD" clId="Web-{0D31F30F-E4FC-40BA-805A-EE2A8877766D}" dt="2020-11-10T16:16:42.719" v="1782"/>
        <pc:sldMkLst>
          <pc:docMk/>
          <pc:sldMk cId="3381884710" sldId="265"/>
        </pc:sldMkLst>
      </pc:sldChg>
    </pc:docChg>
  </pc:docChgLst>
  <pc:docChgLst>
    <pc:chgData name="Geethu RS." userId="S::geethurs@am.amrita.edu::3a41eb1a-8a65-4c6a-928a-bc794f13dd21" providerId="AD" clId="Web-{CE0C20E1-2D18-ED36-8359-F9C894B31DFA}"/>
    <pc:docChg chg="addSld modSld">
      <pc:chgData name="Geethu RS." userId="S::geethurs@am.amrita.edu::3a41eb1a-8a65-4c6a-928a-bc794f13dd21" providerId="AD" clId="Web-{CE0C20E1-2D18-ED36-8359-F9C894B31DFA}" dt="2020-11-10T17:11:11.864" v="173" actId="20577"/>
      <pc:docMkLst>
        <pc:docMk/>
      </pc:docMkLst>
      <pc:sldChg chg="addSp delSp modSp">
        <pc:chgData name="Geethu RS." userId="S::geethurs@am.amrita.edu::3a41eb1a-8a65-4c6a-928a-bc794f13dd21" providerId="AD" clId="Web-{CE0C20E1-2D18-ED36-8359-F9C894B31DFA}" dt="2020-11-10T16:43:55.412" v="12" actId="14100"/>
        <pc:sldMkLst>
          <pc:docMk/>
          <pc:sldMk cId="2913862686" sldId="262"/>
        </pc:sldMkLst>
        <pc:spChg chg="del">
          <ac:chgData name="Geethu RS." userId="S::geethurs@am.amrita.edu::3a41eb1a-8a65-4c6a-928a-bc794f13dd21" providerId="AD" clId="Web-{CE0C20E1-2D18-ED36-8359-F9C894B31DFA}" dt="2020-11-10T16:37:37.531" v="0"/>
          <ac:spMkLst>
            <pc:docMk/>
            <pc:sldMk cId="2913862686" sldId="262"/>
            <ac:spMk id="6" creationId="{846AF905-A4BB-4F9B-9104-ECDD9B69C309}"/>
          </ac:spMkLst>
        </pc:spChg>
        <pc:picChg chg="add mod ord">
          <ac:chgData name="Geethu RS." userId="S::geethurs@am.amrita.edu::3a41eb1a-8a65-4c6a-928a-bc794f13dd21" providerId="AD" clId="Web-{CE0C20E1-2D18-ED36-8359-F9C894B31DFA}" dt="2020-11-10T16:37:47.251" v="1" actId="1076"/>
          <ac:picMkLst>
            <pc:docMk/>
            <pc:sldMk cId="2913862686" sldId="262"/>
            <ac:picMk id="3" creationId="{F0DD52F7-8931-4C4D-940A-D6B0B3339E15}"/>
          </ac:picMkLst>
        </pc:picChg>
        <pc:picChg chg="add mod">
          <ac:chgData name="Geethu RS." userId="S::geethurs@am.amrita.edu::3a41eb1a-8a65-4c6a-928a-bc794f13dd21" providerId="AD" clId="Web-{CE0C20E1-2D18-ED36-8359-F9C894B31DFA}" dt="2020-11-10T16:43:55.412" v="12" actId="14100"/>
          <ac:picMkLst>
            <pc:docMk/>
            <pc:sldMk cId="2913862686" sldId="262"/>
            <ac:picMk id="4" creationId="{08E9B02C-A4C2-4510-99AD-C77ACF92003B}"/>
          </ac:picMkLst>
        </pc:picChg>
        <pc:picChg chg="add mod">
          <ac:chgData name="Geethu RS." userId="S::geethurs@am.amrita.edu::3a41eb1a-8a65-4c6a-928a-bc794f13dd21" providerId="AD" clId="Web-{CE0C20E1-2D18-ED36-8359-F9C894B31DFA}" dt="2020-11-10T16:43:43.974" v="10" actId="1076"/>
          <ac:picMkLst>
            <pc:docMk/>
            <pc:sldMk cId="2913862686" sldId="262"/>
            <ac:picMk id="5" creationId="{584914D7-47D8-4EDC-86A9-4C4663BB248F}"/>
          </ac:picMkLst>
        </pc:picChg>
      </pc:sldChg>
      <pc:sldChg chg="addSp delSp modSp new">
        <pc:chgData name="Geethu RS." userId="S::geethurs@am.amrita.edu::3a41eb1a-8a65-4c6a-928a-bc794f13dd21" providerId="AD" clId="Web-{CE0C20E1-2D18-ED36-8359-F9C894B31DFA}" dt="2020-11-10T17:11:11.864" v="172" actId="20577"/>
        <pc:sldMkLst>
          <pc:docMk/>
          <pc:sldMk cId="2725483958" sldId="264"/>
        </pc:sldMkLst>
        <pc:spChg chg="del mod">
          <ac:chgData name="Geethu RS." userId="S::geethurs@am.amrita.edu::3a41eb1a-8a65-4c6a-928a-bc794f13dd21" providerId="AD" clId="Web-{CE0C20E1-2D18-ED36-8359-F9C894B31DFA}" dt="2020-11-10T16:44:27.742" v="15"/>
          <ac:spMkLst>
            <pc:docMk/>
            <pc:sldMk cId="2725483958" sldId="264"/>
            <ac:spMk id="2" creationId="{6CF5474F-F71E-4556-B416-E719135EF8DB}"/>
          </ac:spMkLst>
        </pc:spChg>
        <pc:spChg chg="del">
          <ac:chgData name="Geethu RS." userId="S::geethurs@am.amrita.edu::3a41eb1a-8a65-4c6a-928a-bc794f13dd21" providerId="AD" clId="Web-{CE0C20E1-2D18-ED36-8359-F9C894B31DFA}" dt="2020-11-10T16:45:18.276" v="36"/>
          <ac:spMkLst>
            <pc:docMk/>
            <pc:sldMk cId="2725483958" sldId="264"/>
            <ac:spMk id="3" creationId="{E2C289E2-C5F0-463D-9892-8D7A1A5EBA80}"/>
          </ac:spMkLst>
        </pc:spChg>
        <pc:spChg chg="add mod">
          <ac:chgData name="Geethu RS." userId="S::geethurs@am.amrita.edu::3a41eb1a-8a65-4c6a-928a-bc794f13dd21" providerId="AD" clId="Web-{CE0C20E1-2D18-ED36-8359-F9C894B31DFA}" dt="2020-11-10T17:09:20.749" v="45" actId="14100"/>
          <ac:spMkLst>
            <pc:docMk/>
            <pc:sldMk cId="2725483958" sldId="264"/>
            <ac:spMk id="5" creationId="{A8CEF7E2-B712-4A21-94FC-5AFBFB6086D9}"/>
          </ac:spMkLst>
        </pc:spChg>
        <pc:spChg chg="add mod">
          <ac:chgData name="Geethu RS." userId="S::geethurs@am.amrita.edu::3a41eb1a-8a65-4c6a-928a-bc794f13dd21" providerId="AD" clId="Web-{CE0C20E1-2D18-ED36-8359-F9C894B31DFA}" dt="2020-11-10T17:11:11.864" v="172" actId="20577"/>
          <ac:spMkLst>
            <pc:docMk/>
            <pc:sldMk cId="2725483958" sldId="264"/>
            <ac:spMk id="10" creationId="{858142E4-8D94-4B3E-8CB5-13ACD563CAF0}"/>
          </ac:spMkLst>
        </pc:spChg>
        <pc:picChg chg="add mod ord">
          <ac:chgData name="Geethu RS." userId="S::geethurs@am.amrita.edu::3a41eb1a-8a65-4c6a-928a-bc794f13dd21" providerId="AD" clId="Web-{CE0C20E1-2D18-ED36-8359-F9C894B31DFA}" dt="2020-11-10T16:54:39.511" v="42" actId="1076"/>
          <ac:picMkLst>
            <pc:docMk/>
            <pc:sldMk cId="2725483958" sldId="264"/>
            <ac:picMk id="6" creationId="{6F2D8BC4-DB84-4EB7-A644-A840FB3BE84B}"/>
          </ac:picMkLst>
        </pc:picChg>
        <pc:picChg chg="add mod">
          <ac:chgData name="Geethu RS." userId="S::geethurs@am.amrita.edu::3a41eb1a-8a65-4c6a-928a-bc794f13dd21" providerId="AD" clId="Web-{CE0C20E1-2D18-ED36-8359-F9C894B31DFA}" dt="2020-11-10T16:45:38.981" v="41" actId="1076"/>
          <ac:picMkLst>
            <pc:docMk/>
            <pc:sldMk cId="2725483958" sldId="264"/>
            <ac:picMk id="8" creationId="{B468256F-E5F7-4ABF-8237-C3843C9C4ACE}"/>
          </ac:picMkLst>
        </pc:picChg>
      </pc:sldChg>
    </pc:docChg>
  </pc:docChgLst>
  <pc:docChgLst>
    <pc:chgData name="Geethu RS." userId="S::geethurs@am.amrita.edu::3a41eb1a-8a65-4c6a-928a-bc794f13dd21" providerId="AD" clId="Web-{5064C320-EB12-0AED-99A2-856DD344EC55}"/>
    <pc:docChg chg="modSld">
      <pc:chgData name="Geethu RS." userId="S::geethurs@am.amrita.edu::3a41eb1a-8a65-4c6a-928a-bc794f13dd21" providerId="AD" clId="Web-{5064C320-EB12-0AED-99A2-856DD344EC55}" dt="2020-11-10T16:24:09.570" v="228"/>
      <pc:docMkLst>
        <pc:docMk/>
      </pc:docMkLst>
      <pc:sldChg chg="modSp">
        <pc:chgData name="Geethu RS." userId="S::geethurs@am.amrita.edu::3a41eb1a-8a65-4c6a-928a-bc794f13dd21" providerId="AD" clId="Web-{5064C320-EB12-0AED-99A2-856DD344EC55}" dt="2020-11-10T16:19:00.772" v="2" actId="20577"/>
        <pc:sldMkLst>
          <pc:docMk/>
          <pc:sldMk cId="109857222" sldId="256"/>
        </pc:sldMkLst>
        <pc:spChg chg="mod">
          <ac:chgData name="Geethu RS." userId="S::geethurs@am.amrita.edu::3a41eb1a-8a65-4c6a-928a-bc794f13dd21" providerId="AD" clId="Web-{5064C320-EB12-0AED-99A2-856DD344EC55}" dt="2020-11-10T16:19:00.772" v="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Geethu RS." userId="S::geethurs@am.amrita.edu::3a41eb1a-8a65-4c6a-928a-bc794f13dd21" providerId="AD" clId="Web-{5064C320-EB12-0AED-99A2-856DD344EC55}" dt="2020-11-10T16:22:02.710" v="173"/>
        <pc:sldMkLst>
          <pc:docMk/>
          <pc:sldMk cId="3141023020" sldId="257"/>
        </pc:sldMkLst>
        <pc:spChg chg="mod">
          <ac:chgData name="Geethu RS." userId="S::geethurs@am.amrita.edu::3a41eb1a-8a65-4c6a-928a-bc794f13dd21" providerId="AD" clId="Web-{5064C320-EB12-0AED-99A2-856DD344EC55}" dt="2020-11-10T16:21:06.945" v="72" actId="1076"/>
          <ac:spMkLst>
            <pc:docMk/>
            <pc:sldMk cId="3141023020" sldId="257"/>
            <ac:spMk id="2" creationId="{805F87E6-9553-4B3E-A974-1A3DBA36135F}"/>
          </ac:spMkLst>
        </pc:spChg>
        <pc:spChg chg="mod">
          <ac:chgData name="Geethu RS." userId="S::geethurs@am.amrita.edu::3a41eb1a-8a65-4c6a-928a-bc794f13dd21" providerId="AD" clId="Web-{5064C320-EB12-0AED-99A2-856DD344EC55}" dt="2020-11-10T16:21:09.960" v="73" actId="1076"/>
          <ac:spMkLst>
            <pc:docMk/>
            <pc:sldMk cId="3141023020" sldId="257"/>
            <ac:spMk id="3" creationId="{032E0B26-FAF5-45BF-8801-21B8E98BE219}"/>
          </ac:spMkLst>
        </pc:spChg>
        <pc:spChg chg="add mod">
          <ac:chgData name="Geethu RS." userId="S::geethurs@am.amrita.edu::3a41eb1a-8a65-4c6a-928a-bc794f13dd21" providerId="AD" clId="Web-{5064C320-EB12-0AED-99A2-856DD344EC55}" dt="2020-11-10T16:22:02.710" v="173"/>
          <ac:spMkLst>
            <pc:docMk/>
            <pc:sldMk cId="3141023020" sldId="257"/>
            <ac:spMk id="4" creationId="{13A823A5-CA57-40EC-B589-0B03BC84D8C8}"/>
          </ac:spMkLst>
        </pc:spChg>
        <pc:picChg chg="mod">
          <ac:chgData name="Geethu RS." userId="S::geethurs@am.amrita.edu::3a41eb1a-8a65-4c6a-928a-bc794f13dd21" providerId="AD" clId="Web-{5064C320-EB12-0AED-99A2-856DD344EC55}" dt="2020-11-10T16:21:14.695" v="74" actId="1076"/>
          <ac:picMkLst>
            <pc:docMk/>
            <pc:sldMk cId="3141023020" sldId="257"/>
            <ac:picMk id="5" creationId="{F2FC4172-1C01-4CE9-BB76-2E09D092486B}"/>
          </ac:picMkLst>
        </pc:picChg>
      </pc:sldChg>
      <pc:sldChg chg="addSp delSp modSp">
        <pc:chgData name="Geethu RS." userId="S::geethurs@am.amrita.edu::3a41eb1a-8a65-4c6a-928a-bc794f13dd21" providerId="AD" clId="Web-{5064C320-EB12-0AED-99A2-856DD344EC55}" dt="2020-11-10T16:24:09.570" v="228"/>
        <pc:sldMkLst>
          <pc:docMk/>
          <pc:sldMk cId="2913862686" sldId="262"/>
        </pc:sldMkLst>
        <pc:spChg chg="add mod">
          <ac:chgData name="Geethu RS." userId="S::geethurs@am.amrita.edu::3a41eb1a-8a65-4c6a-928a-bc794f13dd21" providerId="AD" clId="Web-{5064C320-EB12-0AED-99A2-856DD344EC55}" dt="2020-11-10T16:24:05.070" v="227"/>
          <ac:spMkLst>
            <pc:docMk/>
            <pc:sldMk cId="2913862686" sldId="262"/>
            <ac:spMk id="6" creationId="{846AF905-A4BB-4F9B-9104-ECDD9B69C309}"/>
          </ac:spMkLst>
        </pc:spChg>
        <pc:spChg chg="mod">
          <ac:chgData name="Geethu RS." userId="S::geethurs@am.amrita.edu::3a41eb1a-8a65-4c6a-928a-bc794f13dd21" providerId="AD" clId="Web-{5064C320-EB12-0AED-99A2-856DD344EC55}" dt="2020-11-10T16:23:58.398" v="224" actId="20577"/>
          <ac:spMkLst>
            <pc:docMk/>
            <pc:sldMk cId="2913862686" sldId="262"/>
            <ac:spMk id="7" creationId="{CEBDB80D-B2C3-4B0F-A374-0340856E104D}"/>
          </ac:spMkLst>
        </pc:spChg>
        <pc:picChg chg="del">
          <ac:chgData name="Geethu RS." userId="S::geethurs@am.amrita.edu::3a41eb1a-8a65-4c6a-928a-bc794f13dd21" providerId="AD" clId="Web-{5064C320-EB12-0AED-99A2-856DD344EC55}" dt="2020-11-10T16:24:05.070" v="227"/>
          <ac:picMkLst>
            <pc:docMk/>
            <pc:sldMk cId="2913862686" sldId="262"/>
            <ac:picMk id="4" creationId="{BE599E98-AA48-42E7-BE7D-021BD2DEC790}"/>
          </ac:picMkLst>
        </pc:picChg>
        <pc:picChg chg="del">
          <ac:chgData name="Geethu RS." userId="S::geethurs@am.amrita.edu::3a41eb1a-8a65-4c6a-928a-bc794f13dd21" providerId="AD" clId="Web-{5064C320-EB12-0AED-99A2-856DD344EC55}" dt="2020-11-10T16:24:09.570" v="228"/>
          <ac:picMkLst>
            <pc:docMk/>
            <pc:sldMk cId="2913862686" sldId="262"/>
            <ac:picMk id="5" creationId="{32074D63-6FA5-4532-83BB-8A156C650C19}"/>
          </ac:picMkLst>
        </pc:picChg>
      </pc:sldChg>
    </pc:docChg>
  </pc:docChgLst>
  <pc:docChgLst>
    <pc:chgData name="Geethu RS." userId="S::geethurs@am.amrita.edu::3a41eb1a-8a65-4c6a-928a-bc794f13dd21" providerId="AD" clId="Web-{DA6B3BF9-5247-3A8F-A396-FF35F5DC2CEC}"/>
    <pc:docChg chg="addSld delSld modSld">
      <pc:chgData name="Geethu RS." userId="S::geethurs@am.amrita.edu::3a41eb1a-8a65-4c6a-928a-bc794f13dd21" providerId="AD" clId="Web-{DA6B3BF9-5247-3A8F-A396-FF35F5DC2CEC}" dt="2020-11-11T12:06:07.539" v="116"/>
      <pc:docMkLst>
        <pc:docMk/>
      </pc:docMkLst>
      <pc:sldChg chg="addSp delSp modSp">
        <pc:chgData name="Geethu RS." userId="S::geethurs@am.amrita.edu::3a41eb1a-8a65-4c6a-928a-bc794f13dd21" providerId="AD" clId="Web-{DA6B3BF9-5247-3A8F-A396-FF35F5DC2CEC}" dt="2020-11-11T11:45:05.613" v="19" actId="14100"/>
        <pc:sldMkLst>
          <pc:docMk/>
          <pc:sldMk cId="1098730023" sldId="263"/>
        </pc:sldMkLst>
        <pc:spChg chg="del">
          <ac:chgData name="Geethu RS." userId="S::geethurs@am.amrita.edu::3a41eb1a-8a65-4c6a-928a-bc794f13dd21" providerId="AD" clId="Web-{DA6B3BF9-5247-3A8F-A396-FF35F5DC2CEC}" dt="2020-11-11T11:44:14.593" v="14"/>
          <ac:spMkLst>
            <pc:docMk/>
            <pc:sldMk cId="1098730023" sldId="263"/>
            <ac:spMk id="3" creationId="{53AC53E1-48E4-4C6C-8FD0-5DCAB84126E3}"/>
          </ac:spMkLst>
        </pc:spChg>
        <pc:spChg chg="add del mod">
          <ac:chgData name="Geethu RS." userId="S::geethurs@am.amrita.edu::3a41eb1a-8a65-4c6a-928a-bc794f13dd21" providerId="AD" clId="Web-{DA6B3BF9-5247-3A8F-A396-FF35F5DC2CEC}" dt="2020-11-11T11:44:09.170" v="13"/>
          <ac:spMkLst>
            <pc:docMk/>
            <pc:sldMk cId="1098730023" sldId="263"/>
            <ac:spMk id="6" creationId="{19F72226-8662-46C5-BF76-ADD7C5D42139}"/>
          </ac:spMkLst>
        </pc:spChg>
        <pc:picChg chg="del">
          <ac:chgData name="Geethu RS." userId="S::geethurs@am.amrita.edu::3a41eb1a-8a65-4c6a-928a-bc794f13dd21" providerId="AD" clId="Web-{DA6B3BF9-5247-3A8F-A396-FF35F5DC2CEC}" dt="2020-11-11T11:44:05.842" v="12"/>
          <ac:picMkLst>
            <pc:docMk/>
            <pc:sldMk cId="1098730023" sldId="263"/>
            <ac:picMk id="4" creationId="{050C8669-9CD6-470B-B27E-B1A2225D508A}"/>
          </ac:picMkLst>
        </pc:picChg>
        <pc:picChg chg="add mod ord">
          <ac:chgData name="Geethu RS." userId="S::geethurs@am.amrita.edu::3a41eb1a-8a65-4c6a-928a-bc794f13dd21" providerId="AD" clId="Web-{DA6B3BF9-5247-3A8F-A396-FF35F5DC2CEC}" dt="2020-11-11T11:44:19.015" v="16" actId="14100"/>
          <ac:picMkLst>
            <pc:docMk/>
            <pc:sldMk cId="1098730023" sldId="263"/>
            <ac:picMk id="7" creationId="{254CF3F3-6FAD-4A4F-BE2F-17E23CE6652D}"/>
          </ac:picMkLst>
        </pc:picChg>
        <pc:picChg chg="add mod">
          <ac:chgData name="Geethu RS." userId="S::geethurs@am.amrita.edu::3a41eb1a-8a65-4c6a-928a-bc794f13dd21" providerId="AD" clId="Web-{DA6B3BF9-5247-3A8F-A396-FF35F5DC2CEC}" dt="2020-11-11T11:45:05.613" v="19" actId="14100"/>
          <ac:picMkLst>
            <pc:docMk/>
            <pc:sldMk cId="1098730023" sldId="263"/>
            <ac:picMk id="8" creationId="{43D8B746-2185-4E36-AA1A-49723B3F05C2}"/>
          </ac:picMkLst>
        </pc:picChg>
      </pc:sldChg>
      <pc:sldChg chg="addSp delSp modSp">
        <pc:chgData name="Geethu RS." userId="S::geethurs@am.amrita.edu::3a41eb1a-8a65-4c6a-928a-bc794f13dd21" providerId="AD" clId="Web-{DA6B3BF9-5247-3A8F-A396-FF35F5DC2CEC}" dt="2020-11-11T12:06:07.539" v="116"/>
        <pc:sldMkLst>
          <pc:docMk/>
          <pc:sldMk cId="2725483958" sldId="264"/>
        </pc:sldMkLst>
        <pc:spChg chg="add del mod">
          <ac:chgData name="Geethu RS." userId="S::geethurs@am.amrita.edu::3a41eb1a-8a65-4c6a-928a-bc794f13dd21" providerId="AD" clId="Web-{DA6B3BF9-5247-3A8F-A396-FF35F5DC2CEC}" dt="2020-11-11T12:06:05.430" v="115"/>
          <ac:spMkLst>
            <pc:docMk/>
            <pc:sldMk cId="2725483958" sldId="264"/>
            <ac:spMk id="2" creationId="{183AB135-AC09-4E3C-A0D4-4E99EAFC4B21}"/>
          </ac:spMkLst>
        </pc:spChg>
        <pc:spChg chg="add del mod">
          <ac:chgData name="Geethu RS." userId="S::geethurs@am.amrita.edu::3a41eb1a-8a65-4c6a-928a-bc794f13dd21" providerId="AD" clId="Web-{DA6B3BF9-5247-3A8F-A396-FF35F5DC2CEC}" dt="2020-11-11T12:06:07.539" v="116"/>
          <ac:spMkLst>
            <pc:docMk/>
            <pc:sldMk cId="2725483958" sldId="264"/>
            <ac:spMk id="7" creationId="{DEF98DB6-1698-4BF6-8E76-7CDCCF0FA3B8}"/>
          </ac:spMkLst>
        </pc:spChg>
      </pc:sldChg>
      <pc:sldChg chg="addSp delSp modSp new">
        <pc:chgData name="Geethu RS." userId="S::geethurs@am.amrita.edu::3a41eb1a-8a65-4c6a-928a-bc794f13dd21" providerId="AD" clId="Web-{DA6B3BF9-5247-3A8F-A396-FF35F5DC2CEC}" dt="2020-11-11T11:45:18.239" v="22" actId="14100"/>
        <pc:sldMkLst>
          <pc:docMk/>
          <pc:sldMk cId="1606114017" sldId="265"/>
        </pc:sldMkLst>
        <pc:spChg chg="del">
          <ac:chgData name="Geethu RS." userId="S::geethurs@am.amrita.edu::3a41eb1a-8a65-4c6a-928a-bc794f13dd21" providerId="AD" clId="Web-{DA6B3BF9-5247-3A8F-A396-FF35F5DC2CEC}" dt="2020-11-11T11:42:46.475" v="1"/>
          <ac:spMkLst>
            <pc:docMk/>
            <pc:sldMk cId="1606114017" sldId="265"/>
            <ac:spMk id="3" creationId="{3C8405C1-1E55-475E-B5CA-947CCFD0DBD0}"/>
          </ac:spMkLst>
        </pc:spChg>
        <pc:picChg chg="add mod ord">
          <ac:chgData name="Geethu RS." userId="S::geethurs@am.amrita.edu::3a41eb1a-8a65-4c6a-928a-bc794f13dd21" providerId="AD" clId="Web-{DA6B3BF9-5247-3A8F-A396-FF35F5DC2CEC}" dt="2020-11-11T11:43:03.665" v="6" actId="1076"/>
          <ac:picMkLst>
            <pc:docMk/>
            <pc:sldMk cId="1606114017" sldId="265"/>
            <ac:picMk id="4" creationId="{89F61500-5F99-40DF-8325-D02F6058CD16}"/>
          </ac:picMkLst>
        </pc:picChg>
        <pc:picChg chg="add mod">
          <ac:chgData name="Geethu RS." userId="S::geethurs@am.amrita.edu::3a41eb1a-8a65-4c6a-928a-bc794f13dd21" providerId="AD" clId="Web-{DA6B3BF9-5247-3A8F-A396-FF35F5DC2CEC}" dt="2020-11-11T11:43:39.918" v="11" actId="1076"/>
          <ac:picMkLst>
            <pc:docMk/>
            <pc:sldMk cId="1606114017" sldId="265"/>
            <ac:picMk id="6" creationId="{4445B054-0FB2-43F6-B4B2-BE756ECE129F}"/>
          </ac:picMkLst>
        </pc:picChg>
        <pc:picChg chg="add mod">
          <ac:chgData name="Geethu RS." userId="S::geethurs@am.amrita.edu::3a41eb1a-8a65-4c6a-928a-bc794f13dd21" providerId="AD" clId="Web-{DA6B3BF9-5247-3A8F-A396-FF35F5DC2CEC}" dt="2020-11-11T11:45:18.239" v="22" actId="14100"/>
          <ac:picMkLst>
            <pc:docMk/>
            <pc:sldMk cId="1606114017" sldId="265"/>
            <ac:picMk id="7" creationId="{BBB575CF-E902-4AAF-9FEB-B4211887CF20}"/>
          </ac:picMkLst>
        </pc:picChg>
      </pc:sldChg>
      <pc:sldChg chg="new del">
        <pc:chgData name="Geethu RS." userId="S::geethurs@am.amrita.edu::3a41eb1a-8a65-4c6a-928a-bc794f13dd21" providerId="AD" clId="Web-{DA6B3BF9-5247-3A8F-A396-FF35F5DC2CEC}" dt="2020-11-11T11:52:42.139" v="25"/>
        <pc:sldMkLst>
          <pc:docMk/>
          <pc:sldMk cId="2984555742" sldId="266"/>
        </pc:sldMkLst>
      </pc:sldChg>
      <pc:sldChg chg="modSp add">
        <pc:chgData name="Geethu RS." userId="S::geethurs@am.amrita.edu::3a41eb1a-8a65-4c6a-928a-bc794f13dd21" providerId="AD" clId="Web-{DA6B3BF9-5247-3A8F-A396-FF35F5DC2CEC}" dt="2020-11-11T11:53:37.393" v="102" actId="20577"/>
        <pc:sldMkLst>
          <pc:docMk/>
          <pc:sldMk cId="3053872136" sldId="267"/>
        </pc:sldMkLst>
        <pc:spChg chg="mod">
          <ac:chgData name="Geethu RS." userId="S::geethurs@am.amrita.edu::3a41eb1a-8a65-4c6a-928a-bc794f13dd21" providerId="AD" clId="Web-{DA6B3BF9-5247-3A8F-A396-FF35F5DC2CEC}" dt="2020-11-11T11:53:37.393" v="102" actId="20577"/>
          <ac:spMkLst>
            <pc:docMk/>
            <pc:sldMk cId="3053872136" sldId="267"/>
            <ac:spMk id="3" creationId="{9C8E1382-7988-42C6-8921-15CB65C1E4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ea typeface="+mj-lt"/>
                <a:cs typeface="+mj-lt"/>
              </a:rPr>
              <a:t>Synchronous Sequential Circuits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IN" dirty="0">
                <a:ea typeface="+mn-lt"/>
                <a:cs typeface="+mn-lt"/>
              </a:rPr>
              <a:t>Lecture_12b_Design of counter using sequential circuit approach</a:t>
            </a:r>
          </a:p>
          <a:p>
            <a:endParaRPr lang="en-IN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IN" sz="1900" dirty="0">
                <a:ea typeface="+mn-lt"/>
                <a:cs typeface="+mn-lt"/>
              </a:rPr>
              <a:t>Reference: Chapter 8, section 8.7, page 495, </a:t>
            </a:r>
            <a:r>
              <a:rPr lang="en-US" sz="1900" dirty="0">
                <a:ea typeface="+mn-lt"/>
                <a:cs typeface="+mn-lt"/>
              </a:rPr>
              <a:t>Stephen Brown, </a:t>
            </a:r>
            <a:r>
              <a:rPr lang="en-US" sz="1900" dirty="0" err="1">
                <a:ea typeface="+mn-lt"/>
                <a:cs typeface="+mn-lt"/>
              </a:rPr>
              <a:t>ZvonkoVranesic</a:t>
            </a:r>
            <a:r>
              <a:rPr lang="en-US" sz="1900" dirty="0">
                <a:ea typeface="+mn-lt"/>
                <a:cs typeface="+mn-lt"/>
              </a:rPr>
              <a:t>, “Fundamentals of Digital Logic with </a:t>
            </a:r>
            <a:r>
              <a:rPr lang="en-US" sz="1900" dirty="0" err="1">
                <a:ea typeface="+mn-lt"/>
                <a:cs typeface="+mn-lt"/>
              </a:rPr>
              <a:t>VerilogDesign</a:t>
            </a:r>
            <a:r>
              <a:rPr lang="en-US" sz="1900" dirty="0">
                <a:ea typeface="+mn-lt"/>
                <a:cs typeface="+mn-lt"/>
              </a:rPr>
              <a:t>”, Tata McGraw Hill Publishing Company Limited, Second Edition</a:t>
            </a:r>
            <a:endParaRPr lang="en-IN" sz="1900">
              <a:cs typeface="Calibri"/>
            </a:endParaRPr>
          </a:p>
          <a:p>
            <a:endParaRPr lang="en-IN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20B6-5829-4A97-9953-9C8095C7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5) implement the circuit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254CF3F3-6FAD-4A4F-BE2F-17E23CE66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083" y="1430172"/>
            <a:ext cx="4842474" cy="5314770"/>
          </a:xfrm>
        </p:spPr>
      </p:pic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3D8B746-2185-4E36-AA1A-49723B3F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850" y="1537928"/>
            <a:ext cx="2389696" cy="14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3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C362-15BA-4F82-B73B-D196A1B9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08" y="569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1382-7988-42C6-8921-15CB65C1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40" y="1149889"/>
            <a:ext cx="11105071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cs typeface="Calibri"/>
              </a:rPr>
              <a:t>1) For a counter circuit, the output sequence changes according to values of input signal 'm'. When 'm'=0 output remains same and when 'm'=1, counter increments output by 1. output sequences for the counter are: 0, </a:t>
            </a:r>
            <a:r>
              <a:rPr lang="en-US">
                <a:cs typeface="Calibri"/>
              </a:rPr>
              <a:t>1, 2, 3, 4, 5, 0, 1, 2, …... Use FSM for designing the circuit and JK FFs for implementation.</a:t>
            </a:r>
            <a:endParaRPr lang="en-US" dirty="0">
              <a:cs typeface="Calibri"/>
            </a:endParaRPr>
          </a:p>
          <a:p>
            <a:pPr marL="0" indent="0" algn="just">
              <a:buNone/>
            </a:pPr>
            <a:endParaRPr lang="en-US" dirty="0">
              <a:cs typeface="Calibri"/>
            </a:endParaRPr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2) For a counter circuit, the output sequence changes according to values of input signal 'w'. When 'w'=0 output remains same and when 'w'=1, counter increments output by 1. output sequences for the counter are: 6, 5, 4, 3, 2, 1, 6, 5, 4, …... Use FSM for designing the circuit and JK FFs for implementation.</a:t>
            </a:r>
          </a:p>
          <a:p>
            <a:pPr marL="0" indent="0" algn="just"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87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87E6-9553-4B3E-A974-1A3DBA36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919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Let us start with designing a counter!! (using FSM approach)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0B26-FAF5-45BF-8801-21B8E98BE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1279285"/>
            <a:ext cx="10515600" cy="3042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Specification for the counter is:</a:t>
            </a:r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2FC4172-1C01-4CE9-BB76-2E09D0924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72" y="1905435"/>
            <a:ext cx="10032520" cy="112056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A823A5-CA57-40EC-B589-0B03BC84D8C8}"/>
              </a:ext>
            </a:extLst>
          </p:cNvPr>
          <p:cNvSpPr txBox="1">
            <a:spLocks/>
          </p:cNvSpPr>
          <p:nvPr/>
        </p:nvSpPr>
        <p:spPr>
          <a:xfrm>
            <a:off x="372373" y="42556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cs typeface="Calibri Light"/>
              </a:rPr>
              <a:t>Same problem taken from Lecture_12a</a:t>
            </a:r>
          </a:p>
          <a:p>
            <a:r>
              <a:rPr lang="en-US" dirty="0">
                <a:solidFill>
                  <a:srgbClr val="FF0000"/>
                </a:solidFill>
                <a:cs typeface="Calibri Light"/>
              </a:rPr>
              <a:t>Difference: circuit will be implemented using JK Flip-flop instead of D-FF</a:t>
            </a:r>
          </a:p>
        </p:txBody>
      </p:sp>
    </p:spTree>
    <p:extLst>
      <p:ext uri="{BB962C8B-B14F-4D97-AF65-F5344CB8AC3E}">
        <p14:creationId xmlns:p14="http://schemas.microsoft.com/office/powerpoint/2010/main" val="314102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C22D-D4E5-422D-8C45-5EFF4DFE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8" y="63200"/>
            <a:ext cx="11665787" cy="994884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Design steps:(same for any designs using FSM approach)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093C-AA4E-49D3-BB3A-A0C295CC9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87" y="1063625"/>
            <a:ext cx="10515600" cy="219473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1) state diagram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2) state table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3) state assignment table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4) find equations and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5) implement the circuit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037C95-8514-47C7-8D3A-D5B558023421}"/>
              </a:ext>
            </a:extLst>
          </p:cNvPr>
          <p:cNvSpPr txBox="1">
            <a:spLocks/>
          </p:cNvSpPr>
          <p:nvPr/>
        </p:nvSpPr>
        <p:spPr>
          <a:xfrm>
            <a:off x="142336" y="3263601"/>
            <a:ext cx="116801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cs typeface="Calibri Light"/>
              </a:rPr>
              <a:t>Better to have (not necessary): Black box of circuit you are planning to design before step 1</a:t>
            </a:r>
            <a:endParaRPr lang="en-US" sz="3600" dirty="0">
              <a:cs typeface="Calibri Light" panose="020F03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C16A4-7D61-4C4E-83C2-F67AEC62C9AB}"/>
              </a:ext>
            </a:extLst>
          </p:cNvPr>
          <p:cNvSpPr/>
          <p:nvPr/>
        </p:nvSpPr>
        <p:spPr>
          <a:xfrm>
            <a:off x="3942272" y="4582064"/>
            <a:ext cx="1121433" cy="1049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??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03090B-AF4C-4FD2-AAE7-C1F17CF7544B}"/>
              </a:ext>
            </a:extLst>
          </p:cNvPr>
          <p:cNvCxnSpPr/>
          <p:nvPr/>
        </p:nvCxnSpPr>
        <p:spPr>
          <a:xfrm>
            <a:off x="2532393" y="4796825"/>
            <a:ext cx="1460740" cy="8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B462AD-53A3-463F-8161-91E72B990033}"/>
              </a:ext>
            </a:extLst>
          </p:cNvPr>
          <p:cNvSpPr txBox="1"/>
          <p:nvPr/>
        </p:nvSpPr>
        <p:spPr>
          <a:xfrm>
            <a:off x="2062792" y="45932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3B1E9E-2BE8-4DE3-83E2-D20B2E873B62}"/>
              </a:ext>
            </a:extLst>
          </p:cNvPr>
          <p:cNvSpPr txBox="1"/>
          <p:nvPr/>
        </p:nvSpPr>
        <p:spPr>
          <a:xfrm>
            <a:off x="2019659" y="52545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clock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1AE4CE-C6D8-4105-84F0-90A790DB6372}"/>
              </a:ext>
            </a:extLst>
          </p:cNvPr>
          <p:cNvCxnSpPr>
            <a:cxnSpLocks/>
          </p:cNvCxnSpPr>
          <p:nvPr/>
        </p:nvCxnSpPr>
        <p:spPr>
          <a:xfrm>
            <a:off x="2474883" y="5558824"/>
            <a:ext cx="1460740" cy="8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7C1828-141C-447F-AF96-FDE58B33676A}"/>
              </a:ext>
            </a:extLst>
          </p:cNvPr>
          <p:cNvCxnSpPr>
            <a:cxnSpLocks/>
          </p:cNvCxnSpPr>
          <p:nvPr/>
        </p:nvCxnSpPr>
        <p:spPr>
          <a:xfrm>
            <a:off x="5062808" y="4796825"/>
            <a:ext cx="1460740" cy="8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D09B11-4B75-46CB-B077-E62AA6C6B771}"/>
              </a:ext>
            </a:extLst>
          </p:cNvPr>
          <p:cNvCxnSpPr>
            <a:cxnSpLocks/>
          </p:cNvCxnSpPr>
          <p:nvPr/>
        </p:nvCxnSpPr>
        <p:spPr>
          <a:xfrm>
            <a:off x="5062807" y="5041239"/>
            <a:ext cx="1460740" cy="8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3B2165-1028-4921-88F7-138FA00AC4E8}"/>
              </a:ext>
            </a:extLst>
          </p:cNvPr>
          <p:cNvCxnSpPr>
            <a:cxnSpLocks/>
          </p:cNvCxnSpPr>
          <p:nvPr/>
        </p:nvCxnSpPr>
        <p:spPr>
          <a:xfrm>
            <a:off x="5062808" y="5256900"/>
            <a:ext cx="1460740" cy="8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ouble Brace 14">
            <a:extLst>
              <a:ext uri="{FF2B5EF4-FFF2-40B4-BE49-F238E27FC236}">
                <a16:creationId xmlns:a16="http://schemas.microsoft.com/office/drawing/2014/main" id="{6ADD1F6E-CF84-4158-A8A4-9BBB1D2AFDBB}"/>
              </a:ext>
            </a:extLst>
          </p:cNvPr>
          <p:cNvSpPr/>
          <p:nvPr/>
        </p:nvSpPr>
        <p:spPr>
          <a:xfrm>
            <a:off x="1851718" y="4653951"/>
            <a:ext cx="5147093" cy="90577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77163-8471-473B-856B-22F094DE230C}"/>
              </a:ext>
            </a:extLst>
          </p:cNvPr>
          <p:cNvSpPr txBox="1"/>
          <p:nvPr/>
        </p:nvSpPr>
        <p:spPr>
          <a:xfrm>
            <a:off x="-6649" y="47810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Inputs to the circuit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6E5C29-53D6-4B06-81C8-2B9D8F8ACD66}"/>
              </a:ext>
            </a:extLst>
          </p:cNvPr>
          <p:cNvSpPr txBox="1"/>
          <p:nvPr/>
        </p:nvSpPr>
        <p:spPr>
          <a:xfrm>
            <a:off x="7081388" y="4867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Outputs of the circuit</a:t>
            </a:r>
          </a:p>
        </p:txBody>
      </p:sp>
    </p:spTree>
    <p:extLst>
      <p:ext uri="{BB962C8B-B14F-4D97-AF65-F5344CB8AC3E}">
        <p14:creationId xmlns:p14="http://schemas.microsoft.com/office/powerpoint/2010/main" val="164785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A809-5B3C-49C9-9239-9B6E4AA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91955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1) state diagram</a:t>
            </a:r>
            <a:endParaRPr lang="en-US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80D05D4-0C70-4DFD-AB9E-55B57703C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149" y="1357118"/>
            <a:ext cx="5867400" cy="34480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7590EB-1CF0-4506-BD4B-AF08624F3488}"/>
              </a:ext>
            </a:extLst>
          </p:cNvPr>
          <p:cNvSpPr txBox="1"/>
          <p:nvPr/>
        </p:nvSpPr>
        <p:spPr>
          <a:xfrm>
            <a:off x="7139797" y="756249"/>
            <a:ext cx="45978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Points to note:</a:t>
            </a:r>
          </a:p>
          <a:p>
            <a:r>
              <a:rPr lang="en-US" dirty="0">
                <a:cs typeface="Calibri"/>
              </a:rPr>
              <a:t>1) decimal values of counter outputs can be written along with state </a:t>
            </a:r>
            <a:r>
              <a:rPr lang="en-US">
                <a:cs typeface="Calibri"/>
              </a:rPr>
              <a:t>labels in these cases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551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291A-5590-4558-BF11-0EFB8288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57" y="48823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2) state table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022A1B7-7404-433F-A345-9EB06E1C8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1091856"/>
            <a:ext cx="4690613" cy="42229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25E672-73C8-443B-A092-93935DD37D33}"/>
              </a:ext>
            </a:extLst>
          </p:cNvPr>
          <p:cNvSpPr txBox="1"/>
          <p:nvPr/>
        </p:nvSpPr>
        <p:spPr>
          <a:xfrm>
            <a:off x="6521571" y="727495"/>
            <a:ext cx="52161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Points to note:</a:t>
            </a:r>
          </a:p>
          <a:p>
            <a:r>
              <a:rPr lang="en-US" dirty="0">
                <a:cs typeface="Calibri"/>
              </a:rPr>
              <a:t>1) decimal values of counter outputs can be written along with output column in these cases</a:t>
            </a:r>
          </a:p>
        </p:txBody>
      </p:sp>
    </p:spTree>
    <p:extLst>
      <p:ext uri="{BB962C8B-B14F-4D97-AF65-F5344CB8AC3E}">
        <p14:creationId xmlns:p14="http://schemas.microsoft.com/office/powerpoint/2010/main" val="313387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F4A1-7345-46C9-AE82-03C0A41A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1" y="48823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3) state assignment table</a:t>
            </a:r>
            <a:endParaRPr lang="en-US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3649E76-9C87-42B7-9FA8-DA647A052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32" y="862896"/>
            <a:ext cx="5152306" cy="53566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70567B-8BC3-4A21-A679-D22BC1D31C78}"/>
              </a:ext>
            </a:extLst>
          </p:cNvPr>
          <p:cNvSpPr txBox="1"/>
          <p:nvPr/>
        </p:nvSpPr>
        <p:spPr>
          <a:xfrm>
            <a:off x="6464061" y="713117"/>
            <a:ext cx="527361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Points to note: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1) </a:t>
            </a:r>
            <a:r>
              <a:rPr lang="en-US" dirty="0">
                <a:ea typeface="+mn-lt"/>
                <a:cs typeface="+mn-lt"/>
              </a:rPr>
              <a:t>binary values of counter outputs are written. </a:t>
            </a:r>
          </a:p>
          <a:p>
            <a:r>
              <a:rPr lang="en-US" dirty="0">
                <a:cs typeface="Calibri"/>
              </a:rPr>
              <a:t>compare present state column and Count column.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2) as far as possible, the binary of count (last column) is given to present state variables (first column), so here first column and last column are exactly same)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251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B381-A61F-47AD-B495-338E2C70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06" y="5691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4) find equations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BDB80D-B2C3-4B0F-A374-0340856E104D}"/>
              </a:ext>
            </a:extLst>
          </p:cNvPr>
          <p:cNvSpPr txBox="1"/>
          <p:nvPr/>
        </p:nvSpPr>
        <p:spPr>
          <a:xfrm>
            <a:off x="6550326" y="324929"/>
            <a:ext cx="53886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Points to note:</a:t>
            </a:r>
          </a:p>
          <a:p>
            <a:r>
              <a:rPr lang="en-US" dirty="0">
                <a:cs typeface="Calibri"/>
              </a:rPr>
              <a:t>1) excitation table of the required Flip-flop is needed. 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F0DD52F7-8931-4C4D-940A-D6B0B3339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2950" y="922562"/>
            <a:ext cx="3409950" cy="2419350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8E9B02C-A4C2-4510-99AD-C77ACF920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4" y="3677711"/>
            <a:ext cx="9874369" cy="1213482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584914D7-47D8-4EDC-86A9-4C4663BB2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53" y="5023433"/>
            <a:ext cx="9399916" cy="105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6F2D8BC4-DB84-4EB7-A644-A840FB3BE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05" y="3004045"/>
            <a:ext cx="9181740" cy="3849178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8CEF7E2-B712-4A21-94FC-5AFBFB60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06" y="5691"/>
            <a:ext cx="10515600" cy="83673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4) find equations...(cont'd)</a:t>
            </a:r>
          </a:p>
        </p:txBody>
      </p:sp>
      <p:pic>
        <p:nvPicPr>
          <p:cNvPr id="8" name="Picture 3" descr="Table&#10;&#10;Description automatically generated">
            <a:extLst>
              <a:ext uri="{FF2B5EF4-FFF2-40B4-BE49-F238E27FC236}">
                <a16:creationId xmlns:a16="http://schemas.microsoft.com/office/drawing/2014/main" id="{B468256F-E5F7-4ABF-8237-C3843C9C4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007" y="2411"/>
            <a:ext cx="3409950" cy="2419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8142E4-8D94-4B3E-8CB5-13ACD563CAF0}"/>
              </a:ext>
            </a:extLst>
          </p:cNvPr>
          <p:cNvSpPr txBox="1"/>
          <p:nvPr/>
        </p:nvSpPr>
        <p:spPr>
          <a:xfrm>
            <a:off x="267419" y="713117"/>
            <a:ext cx="80196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Points to note: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1) the number of flip-flop</a:t>
            </a:r>
            <a:r>
              <a:rPr lang="en-US" dirty="0">
                <a:ea typeface="+mn-lt"/>
                <a:cs typeface="+mn-lt"/>
              </a:rPr>
              <a:t> inputs mentioned in the table.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48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8AC5-29E1-46E6-A8FE-DAC3CB2C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alendar&#10;&#10;Description automatically generated">
            <a:extLst>
              <a:ext uri="{FF2B5EF4-FFF2-40B4-BE49-F238E27FC236}">
                <a16:creationId xmlns:a16="http://schemas.microsoft.com/office/drawing/2014/main" id="{89F61500-5F99-40DF-8325-D02F6058C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5559" y="-300"/>
            <a:ext cx="6189605" cy="6378545"/>
          </a:xfr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4445B054-0FB2-43F6-B4B2-BE756ECE1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351" y="1033362"/>
            <a:ext cx="6033099" cy="2526462"/>
          </a:xfrm>
          <a:prstGeom prst="rect">
            <a:avLst/>
          </a:prstGeom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BB575CF-E902-4AAF-9FEB-B4211887C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662" y="5304796"/>
            <a:ext cx="1872111" cy="11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1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227CA9CD6C442BEC73994882BB111" ma:contentTypeVersion="3" ma:contentTypeDescription="Create a new document." ma:contentTypeScope="" ma:versionID="dbeb35b69828b579fdf05a5756442996">
  <xsd:schema xmlns:xsd="http://www.w3.org/2001/XMLSchema" xmlns:xs="http://www.w3.org/2001/XMLSchema" xmlns:p="http://schemas.microsoft.com/office/2006/metadata/properties" xmlns:ns2="5abeaf67-5ef9-4910-903c-2fa1c5f091fa" targetNamespace="http://schemas.microsoft.com/office/2006/metadata/properties" ma:root="true" ma:fieldsID="d78ba565ed5284341b91d7883ec34561" ns2:_="">
    <xsd:import namespace="5abeaf67-5ef9-4910-903c-2fa1c5f091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eaf67-5ef9-4910-903c-2fa1c5f091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1C9D4D-C27B-4C29-918F-5316643EA319}"/>
</file>

<file path=customXml/itemProps2.xml><?xml version="1.0" encoding="utf-8"?>
<ds:datastoreItem xmlns:ds="http://schemas.openxmlformats.org/officeDocument/2006/customXml" ds:itemID="{78BD3C16-F500-4F3A-90D8-DBA675CE2708}"/>
</file>

<file path=customXml/itemProps3.xml><?xml version="1.0" encoding="utf-8"?>
<ds:datastoreItem xmlns:ds="http://schemas.openxmlformats.org/officeDocument/2006/customXml" ds:itemID="{492892AC-A8D2-4FF7-A204-608A04C4D1B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Synchronous Sequential Circuits</vt:lpstr>
      <vt:lpstr>Let us start with designing a counter!! (using FSM approach)</vt:lpstr>
      <vt:lpstr>Design steps:(same for any designs using FSM approach)</vt:lpstr>
      <vt:lpstr>1) state diagram </vt:lpstr>
      <vt:lpstr>2) state table </vt:lpstr>
      <vt:lpstr>3) state assignment table </vt:lpstr>
      <vt:lpstr>4) find equations </vt:lpstr>
      <vt:lpstr>4) find equations...(cont'd)</vt:lpstr>
      <vt:lpstr>PowerPoint Presentation</vt:lpstr>
      <vt:lpstr>5) implement the circuit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449</cp:revision>
  <dcterms:created xsi:type="dcterms:W3CDTF">2020-11-10T09:02:15Z</dcterms:created>
  <dcterms:modified xsi:type="dcterms:W3CDTF">2020-11-11T12:06:09Z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0x010100803227CA9CD6C442BEC73994882BB111</vt:lpwstr>
  </property>
</Properties>
</file>