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4CDCB2-AF9F-416C-8C25-ED6BC9AF3D94}" v="208" dt="2020-11-18T13:19:45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thu RS." userId="S::geethurs@am.amrita.edu::3a41eb1a-8a65-4c6a-928a-bc794f13dd21" providerId="AD" clId="Web-{964CDCB2-AF9F-416C-8C25-ED6BC9AF3D94}"/>
    <pc:docChg chg="addSld modSld">
      <pc:chgData name="Geethu RS." userId="S::geethurs@am.amrita.edu::3a41eb1a-8a65-4c6a-928a-bc794f13dd21" providerId="AD" clId="Web-{964CDCB2-AF9F-416C-8C25-ED6BC9AF3D94}" dt="2020-11-18T13:19:45.651" v="196" actId="14100"/>
      <pc:docMkLst>
        <pc:docMk/>
      </pc:docMkLst>
      <pc:sldChg chg="modSp">
        <pc:chgData name="Geethu RS." userId="S::geethurs@am.amrita.edu::3a41eb1a-8a65-4c6a-928a-bc794f13dd21" providerId="AD" clId="Web-{964CDCB2-AF9F-416C-8C25-ED6BC9AF3D94}" dt="2020-11-18T13:14:08.144" v="100" actId="20577"/>
        <pc:sldMkLst>
          <pc:docMk/>
          <pc:sldMk cId="109857222" sldId="256"/>
        </pc:sldMkLst>
        <pc:spChg chg="mod">
          <ac:chgData name="Geethu RS." userId="S::geethurs@am.amrita.edu::3a41eb1a-8a65-4c6a-928a-bc794f13dd21" providerId="AD" clId="Web-{964CDCB2-AF9F-416C-8C25-ED6BC9AF3D94}" dt="2020-11-18T13:13:15.124" v="1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eethu RS." userId="S::geethurs@am.amrita.edu::3a41eb1a-8a65-4c6a-928a-bc794f13dd21" providerId="AD" clId="Web-{964CDCB2-AF9F-416C-8C25-ED6BC9AF3D94}" dt="2020-11-18T13:14:08.144" v="10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">
        <pc:chgData name="Geethu RS." userId="S::geethurs@am.amrita.edu::3a41eb1a-8a65-4c6a-928a-bc794f13dd21" providerId="AD" clId="Web-{964CDCB2-AF9F-416C-8C25-ED6BC9AF3D94}" dt="2020-11-18T13:18:14.504" v="179" actId="1076"/>
        <pc:sldMkLst>
          <pc:docMk/>
          <pc:sldMk cId="3929928302" sldId="257"/>
        </pc:sldMkLst>
        <pc:spChg chg="mod">
          <ac:chgData name="Geethu RS." userId="S::geethurs@am.amrita.edu::3a41eb1a-8a65-4c6a-928a-bc794f13dd21" providerId="AD" clId="Web-{964CDCB2-AF9F-416C-8C25-ED6BC9AF3D94}" dt="2020-11-18T13:14:16.707" v="117" actId="20577"/>
          <ac:spMkLst>
            <pc:docMk/>
            <pc:sldMk cId="3929928302" sldId="257"/>
            <ac:spMk id="2" creationId="{A51AC053-6488-4187-8120-0CC82400B75C}"/>
          </ac:spMkLst>
        </pc:spChg>
        <pc:spChg chg="mod">
          <ac:chgData name="Geethu RS." userId="S::geethurs@am.amrita.edu::3a41eb1a-8a65-4c6a-928a-bc794f13dd21" providerId="AD" clId="Web-{964CDCB2-AF9F-416C-8C25-ED6BC9AF3D94}" dt="2020-11-18T13:18:13.707" v="174" actId="20577"/>
          <ac:spMkLst>
            <pc:docMk/>
            <pc:sldMk cId="3929928302" sldId="257"/>
            <ac:spMk id="3" creationId="{E1E94B17-7D63-4C77-BBDA-29CBB9D40124}"/>
          </ac:spMkLst>
        </pc:spChg>
        <pc:picChg chg="add mod">
          <ac:chgData name="Geethu RS." userId="S::geethurs@am.amrita.edu::3a41eb1a-8a65-4c6a-928a-bc794f13dd21" providerId="AD" clId="Web-{964CDCB2-AF9F-416C-8C25-ED6BC9AF3D94}" dt="2020-11-18T13:18:14.504" v="179" actId="1076"/>
          <ac:picMkLst>
            <pc:docMk/>
            <pc:sldMk cId="3929928302" sldId="257"/>
            <ac:picMk id="4" creationId="{C3F72E70-73D8-4310-8B98-0D46C7148B06}"/>
          </ac:picMkLst>
        </pc:picChg>
      </pc:sldChg>
      <pc:sldChg chg="addSp delSp modSp new">
        <pc:chgData name="Geethu RS." userId="S::geethurs@am.amrita.edu::3a41eb1a-8a65-4c6a-928a-bc794f13dd21" providerId="AD" clId="Web-{964CDCB2-AF9F-416C-8C25-ED6BC9AF3D94}" dt="2020-11-18T13:18:20.255" v="183" actId="14100"/>
        <pc:sldMkLst>
          <pc:docMk/>
          <pc:sldMk cId="1601035172" sldId="258"/>
        </pc:sldMkLst>
        <pc:spChg chg="del">
          <ac:chgData name="Geethu RS." userId="S::geethurs@am.amrita.edu::3a41eb1a-8a65-4c6a-928a-bc794f13dd21" providerId="AD" clId="Web-{964CDCB2-AF9F-416C-8C25-ED6BC9AF3D94}" dt="2020-11-18T13:18:15.192" v="181"/>
          <ac:spMkLst>
            <pc:docMk/>
            <pc:sldMk cId="1601035172" sldId="258"/>
            <ac:spMk id="3" creationId="{3DE12871-C476-4BB8-B58E-7CC12BBBB244}"/>
          </ac:spMkLst>
        </pc:spChg>
        <pc:picChg chg="add mod ord">
          <ac:chgData name="Geethu RS." userId="S::geethurs@am.amrita.edu::3a41eb1a-8a65-4c6a-928a-bc794f13dd21" providerId="AD" clId="Web-{964CDCB2-AF9F-416C-8C25-ED6BC9AF3D94}" dt="2020-11-18T13:18:20.255" v="183" actId="14100"/>
          <ac:picMkLst>
            <pc:docMk/>
            <pc:sldMk cId="1601035172" sldId="258"/>
            <ac:picMk id="4" creationId="{EFE3C160-F851-4AEB-BD4E-24514B655A80}"/>
          </ac:picMkLst>
        </pc:picChg>
      </pc:sldChg>
      <pc:sldChg chg="addSp delSp modSp new">
        <pc:chgData name="Geethu RS." userId="S::geethurs@am.amrita.edu::3a41eb1a-8a65-4c6a-928a-bc794f13dd21" providerId="AD" clId="Web-{964CDCB2-AF9F-416C-8C25-ED6BC9AF3D94}" dt="2020-11-18T13:19:00.008" v="188" actId="1076"/>
        <pc:sldMkLst>
          <pc:docMk/>
          <pc:sldMk cId="4125878577" sldId="259"/>
        </pc:sldMkLst>
        <pc:spChg chg="del">
          <ac:chgData name="Geethu RS." userId="S::geethurs@am.amrita.edu::3a41eb1a-8a65-4c6a-928a-bc794f13dd21" providerId="AD" clId="Web-{964CDCB2-AF9F-416C-8C25-ED6BC9AF3D94}" dt="2020-11-18T13:18:54.695" v="185"/>
          <ac:spMkLst>
            <pc:docMk/>
            <pc:sldMk cId="4125878577" sldId="259"/>
            <ac:spMk id="3" creationId="{96184111-9ECC-4E2B-8CB1-F1D29F4DC138}"/>
          </ac:spMkLst>
        </pc:spChg>
        <pc:picChg chg="add mod ord">
          <ac:chgData name="Geethu RS." userId="S::geethurs@am.amrita.edu::3a41eb1a-8a65-4c6a-928a-bc794f13dd21" providerId="AD" clId="Web-{964CDCB2-AF9F-416C-8C25-ED6BC9AF3D94}" dt="2020-11-18T13:19:00.008" v="188" actId="1076"/>
          <ac:picMkLst>
            <pc:docMk/>
            <pc:sldMk cId="4125878577" sldId="259"/>
            <ac:picMk id="4" creationId="{1B06FD3B-FBF6-4763-BA15-0BE8387BFE1B}"/>
          </ac:picMkLst>
        </pc:picChg>
      </pc:sldChg>
      <pc:sldChg chg="addSp delSp modSp new">
        <pc:chgData name="Geethu RS." userId="S::geethurs@am.amrita.edu::3a41eb1a-8a65-4c6a-928a-bc794f13dd21" providerId="AD" clId="Web-{964CDCB2-AF9F-416C-8C25-ED6BC9AF3D94}" dt="2020-11-18T13:19:25.337" v="193" actId="14100"/>
        <pc:sldMkLst>
          <pc:docMk/>
          <pc:sldMk cId="3267562652" sldId="260"/>
        </pc:sldMkLst>
        <pc:spChg chg="del">
          <ac:chgData name="Geethu RS." userId="S::geethurs@am.amrita.edu::3a41eb1a-8a65-4c6a-928a-bc794f13dd21" providerId="AD" clId="Web-{964CDCB2-AF9F-416C-8C25-ED6BC9AF3D94}" dt="2020-11-18T13:19:20.916" v="191"/>
          <ac:spMkLst>
            <pc:docMk/>
            <pc:sldMk cId="3267562652" sldId="260"/>
            <ac:spMk id="3" creationId="{DE766801-0A61-4BF1-8AA0-8D934C6B54A4}"/>
          </ac:spMkLst>
        </pc:spChg>
        <pc:picChg chg="add mod ord">
          <ac:chgData name="Geethu RS." userId="S::geethurs@am.amrita.edu::3a41eb1a-8a65-4c6a-928a-bc794f13dd21" providerId="AD" clId="Web-{964CDCB2-AF9F-416C-8C25-ED6BC9AF3D94}" dt="2020-11-18T13:19:25.337" v="193" actId="14100"/>
          <ac:picMkLst>
            <pc:docMk/>
            <pc:sldMk cId="3267562652" sldId="260"/>
            <ac:picMk id="4" creationId="{E20A5B97-EF78-41A9-A460-8156E3AA0B73}"/>
          </ac:picMkLst>
        </pc:picChg>
      </pc:sldChg>
      <pc:sldChg chg="addSp delSp modSp new">
        <pc:chgData name="Geethu RS." userId="S::geethurs@am.amrita.edu::3a41eb1a-8a65-4c6a-928a-bc794f13dd21" providerId="AD" clId="Web-{964CDCB2-AF9F-416C-8C25-ED6BC9AF3D94}" dt="2020-11-18T13:19:45.651" v="196" actId="14100"/>
        <pc:sldMkLst>
          <pc:docMk/>
          <pc:sldMk cId="2814465657" sldId="261"/>
        </pc:sldMkLst>
        <pc:spChg chg="del">
          <ac:chgData name="Geethu RS." userId="S::geethurs@am.amrita.edu::3a41eb1a-8a65-4c6a-928a-bc794f13dd21" providerId="AD" clId="Web-{964CDCB2-AF9F-416C-8C25-ED6BC9AF3D94}" dt="2020-11-18T13:19:41.807" v="194"/>
          <ac:spMkLst>
            <pc:docMk/>
            <pc:sldMk cId="2814465657" sldId="261"/>
            <ac:spMk id="3" creationId="{66FB5D34-FAAD-40E4-B26D-25A002AFF20B}"/>
          </ac:spMkLst>
        </pc:spChg>
        <pc:picChg chg="add mod ord">
          <ac:chgData name="Geethu RS." userId="S::geethurs@am.amrita.edu::3a41eb1a-8a65-4c6a-928a-bc794f13dd21" providerId="AD" clId="Web-{964CDCB2-AF9F-416C-8C25-ED6BC9AF3D94}" dt="2020-11-18T13:19:45.651" v="196" actId="14100"/>
          <ac:picMkLst>
            <pc:docMk/>
            <pc:sldMk cId="2814465657" sldId="261"/>
            <ac:picMk id="4" creationId="{241A696D-75F5-4340-BFFD-8537DF35BD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0363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Serial Adders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IN" dirty="0">
                <a:cs typeface="Calibri"/>
              </a:rPr>
              <a:t>Lecture_13a_Serial </a:t>
            </a:r>
            <a:r>
              <a:rPr lang="en-IN" dirty="0" err="1">
                <a:cs typeface="Calibri"/>
              </a:rPr>
              <a:t>Adders_Mealy_Design</a:t>
            </a:r>
            <a:endParaRPr lang="en-IN" dirty="0" err="1">
              <a:ea typeface="+mn-lt"/>
              <a:cs typeface="+mn-lt"/>
            </a:endParaRPr>
          </a:p>
          <a:p>
            <a:endParaRPr lang="en-IN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IN" dirty="0">
                <a:cs typeface="Calibri"/>
              </a:rPr>
              <a:t>Reference: Chapter 8, section 8.5, page 477, </a:t>
            </a:r>
            <a:r>
              <a:rPr lang="en-US" dirty="0">
                <a:cs typeface="Calibri"/>
              </a:rPr>
              <a:t>Stephen Brown, </a:t>
            </a:r>
            <a:r>
              <a:rPr lang="en-US" dirty="0" err="1">
                <a:cs typeface="Calibri"/>
              </a:rPr>
              <a:t>ZvonkoVranesic</a:t>
            </a:r>
            <a:r>
              <a:rPr lang="en-US" dirty="0">
                <a:cs typeface="Calibri"/>
              </a:rPr>
              <a:t>, “Fundamentals of Digital Logic with </a:t>
            </a:r>
            <a:r>
              <a:rPr lang="en-US" dirty="0" err="1">
                <a:cs typeface="Calibri"/>
              </a:rPr>
              <a:t>VerilogDesign</a:t>
            </a:r>
            <a:r>
              <a:rPr lang="en-US" dirty="0">
                <a:cs typeface="Calibri"/>
              </a:rPr>
              <a:t>”, Tata McGraw Hill Publishing Company Limited, Second Edition</a:t>
            </a:r>
            <a:endParaRPr lang="en-IN" dirty="0">
              <a:ea typeface="+mn-lt"/>
              <a:cs typeface="+mn-lt"/>
            </a:endParaRPr>
          </a:p>
          <a:p>
            <a:endParaRPr lang="en-IN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C053-6488-4187-8120-0CC82400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Serial Adders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4B17-7D63-4C77-BBDA-29CBB9D40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Circuits which adds bits in a pair synchronously with clock 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3F72E70-73D8-4310-8B98-0D46C714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2350995"/>
            <a:ext cx="7013275" cy="31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2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78CF-3C7F-4091-BE89-44CB8EB6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FE3C160-F851-4AEB-BD4E-24514B655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702" y="2069696"/>
            <a:ext cx="7408293" cy="4682705"/>
          </a:xfrm>
        </p:spPr>
      </p:pic>
    </p:spTree>
    <p:extLst>
      <p:ext uri="{BB962C8B-B14F-4D97-AF65-F5344CB8AC3E}">
        <p14:creationId xmlns:p14="http://schemas.microsoft.com/office/powerpoint/2010/main" val="160103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A787-B3FC-484C-B7D7-6BACE690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B06FD3B-FBF6-4763-BA15-0BE8387BF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074" y="1999606"/>
            <a:ext cx="8422795" cy="3442658"/>
          </a:xfrm>
        </p:spPr>
      </p:pic>
    </p:spTree>
    <p:extLst>
      <p:ext uri="{BB962C8B-B14F-4D97-AF65-F5344CB8AC3E}">
        <p14:creationId xmlns:p14="http://schemas.microsoft.com/office/powerpoint/2010/main" val="412587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444A-F1C9-4746-B7D3-793CD55C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20A5B97-EF78-41A9-A460-8156E3AA0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861943"/>
            <a:ext cx="8422256" cy="4077418"/>
          </a:xfrm>
        </p:spPr>
      </p:pic>
    </p:spTree>
    <p:extLst>
      <p:ext uri="{BB962C8B-B14F-4D97-AF65-F5344CB8AC3E}">
        <p14:creationId xmlns:p14="http://schemas.microsoft.com/office/powerpoint/2010/main" val="326756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CEC1-2BD4-4439-BA82-04FEA982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41A696D-75F5-4340-BFFD-8537DF35B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822" y="2092430"/>
            <a:ext cx="7310167" cy="4407199"/>
          </a:xfrm>
        </p:spPr>
      </p:pic>
    </p:spTree>
    <p:extLst>
      <p:ext uri="{BB962C8B-B14F-4D97-AF65-F5344CB8AC3E}">
        <p14:creationId xmlns:p14="http://schemas.microsoft.com/office/powerpoint/2010/main" val="281446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227CA9CD6C442BEC73994882BB111" ma:contentTypeVersion="3" ma:contentTypeDescription="Create a new document." ma:contentTypeScope="" ma:versionID="dbeb35b69828b579fdf05a5756442996">
  <xsd:schema xmlns:xsd="http://www.w3.org/2001/XMLSchema" xmlns:xs="http://www.w3.org/2001/XMLSchema" xmlns:p="http://schemas.microsoft.com/office/2006/metadata/properties" xmlns:ns2="5abeaf67-5ef9-4910-903c-2fa1c5f091fa" targetNamespace="http://schemas.microsoft.com/office/2006/metadata/properties" ma:root="true" ma:fieldsID="d78ba565ed5284341b91d7883ec34561" ns2:_="">
    <xsd:import namespace="5abeaf67-5ef9-4910-903c-2fa1c5f091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eaf67-5ef9-4910-903c-2fa1c5f091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CB4532-B2F0-487D-9603-81CB48D43293}"/>
</file>

<file path=customXml/itemProps2.xml><?xml version="1.0" encoding="utf-8"?>
<ds:datastoreItem xmlns:ds="http://schemas.openxmlformats.org/officeDocument/2006/customXml" ds:itemID="{362D6472-29E2-47F9-B622-A37D524DA6FE}"/>
</file>

<file path=customXml/itemProps3.xml><?xml version="1.0" encoding="utf-8"?>
<ds:datastoreItem xmlns:ds="http://schemas.openxmlformats.org/officeDocument/2006/customXml" ds:itemID="{68F43013-83A5-41DF-8C58-2559DDD77C3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Serial Adders</vt:lpstr>
      <vt:lpstr>Serial Adders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</cp:revision>
  <dcterms:created xsi:type="dcterms:W3CDTF">2020-11-18T13:10:51Z</dcterms:created>
  <dcterms:modified xsi:type="dcterms:W3CDTF">2020-11-18T13:19:47Z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0x010100803227CA9CD6C442BEC73994882BB111</vt:lpwstr>
  </property>
</Properties>
</file>