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8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3254B-7763-0A7A-9563-50482656E08C}" v="6" dt="2020-11-19T09:01:08.999"/>
    <p1510:client id="{E298D9ED-CD05-4F7F-A8BA-30C4A3E30E79}" v="183" dt="2020-11-19T09:00:36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863254B-7763-0A7A-9563-50482656E08C}"/>
    <pc:docChg chg="modSld">
      <pc:chgData name="" userId="" providerId="" clId="Web-{6863254B-7763-0A7A-9563-50482656E08C}" dt="2020-11-19T09:00:58.731" v="3" actId="20577"/>
      <pc:docMkLst>
        <pc:docMk/>
      </pc:docMkLst>
      <pc:sldChg chg="modSp">
        <pc:chgData name="" userId="" providerId="" clId="Web-{6863254B-7763-0A7A-9563-50482656E08C}" dt="2020-11-19T09:00:58.728" v="2" actId="20577"/>
        <pc:sldMkLst>
          <pc:docMk/>
          <pc:sldMk cId="1042760571" sldId="261"/>
        </pc:sldMkLst>
        <pc:spChg chg="mod">
          <ac:chgData name="" userId="" providerId="" clId="Web-{6863254B-7763-0A7A-9563-50482656E08C}" dt="2020-11-19T09:00:58.728" v="2" actId="20577"/>
          <ac:spMkLst>
            <pc:docMk/>
            <pc:sldMk cId="1042760571" sldId="261"/>
            <ac:spMk id="3" creationId="{00000000-0000-0000-0000-000000000000}"/>
          </ac:spMkLst>
        </pc:spChg>
      </pc:sldChg>
    </pc:docChg>
  </pc:docChgLst>
  <pc:docChgLst>
    <pc:chgData name="Geethu RS." userId="S::geethurs@am.amrita.edu::3a41eb1a-8a65-4c6a-928a-bc794f13dd21" providerId="AD" clId="Web-{6863254B-7763-0A7A-9563-50482656E08C}"/>
    <pc:docChg chg="">
      <pc:chgData name="Geethu RS." userId="S::geethurs@am.amrita.edu::3a41eb1a-8a65-4c6a-928a-bc794f13dd21" providerId="AD" clId="Web-{6863254B-7763-0A7A-9563-50482656E08C}" dt="2020-11-19T09:01:04.904" v="0" actId="20577"/>
      <pc:docMkLst>
        <pc:docMk/>
      </pc:docMkLst>
    </pc:docChg>
  </pc:docChgLst>
  <pc:docChgLst>
    <pc:chgData name="Geethu RS." userId="S::geethurs@am.amrita.edu::3a41eb1a-8a65-4c6a-928a-bc794f13dd21" providerId="AD" clId="Web-{E298D9ED-CD05-4F7F-A8BA-30C4A3E30E79}"/>
    <pc:docChg chg="addSld delSld modSld">
      <pc:chgData name="Geethu RS." userId="S::geethurs@am.amrita.edu::3a41eb1a-8a65-4c6a-928a-bc794f13dd21" providerId="AD" clId="Web-{E298D9ED-CD05-4F7F-A8BA-30C4A3E30E79}" dt="2020-11-19T09:00:36.188" v="174"/>
      <pc:docMkLst>
        <pc:docMk/>
      </pc:docMkLst>
      <pc:sldChg chg="del">
        <pc:chgData name="Geethu RS." userId="S::geethurs@am.amrita.edu::3a41eb1a-8a65-4c6a-928a-bc794f13dd21" providerId="AD" clId="Web-{E298D9ED-CD05-4F7F-A8BA-30C4A3E30E79}" dt="2020-11-19T08:48:58.813" v="5"/>
        <pc:sldMkLst>
          <pc:docMk/>
          <pc:sldMk cId="109857222" sldId="256"/>
        </pc:sldMkLst>
      </pc:sldChg>
      <pc:sldChg chg="addSp delSp modSp new">
        <pc:chgData name="Geethu RS." userId="S::geethurs@am.amrita.edu::3a41eb1a-8a65-4c6a-928a-bc794f13dd21" providerId="AD" clId="Web-{E298D9ED-CD05-4F7F-A8BA-30C4A3E30E79}" dt="2020-11-19T08:59:44.157" v="166" actId="14100"/>
        <pc:sldMkLst>
          <pc:docMk/>
          <pc:sldMk cId="2465191548" sldId="257"/>
        </pc:sldMkLst>
        <pc:spChg chg="del">
          <ac:chgData name="Geethu RS." userId="S::geethurs@am.amrita.edu::3a41eb1a-8a65-4c6a-928a-bc794f13dd21" providerId="AD" clId="Web-{E298D9ED-CD05-4F7F-A8BA-30C4A3E30E79}" dt="2020-11-19T08:59:39.344" v="164"/>
          <ac:spMkLst>
            <pc:docMk/>
            <pc:sldMk cId="2465191548" sldId="257"/>
            <ac:spMk id="3" creationId="{38DD3D41-5C7C-48E9-AFFB-5E198B9A2A3A}"/>
          </ac:spMkLst>
        </pc:spChg>
        <pc:picChg chg="add mod ord">
          <ac:chgData name="Geethu RS." userId="S::geethurs@am.amrita.edu::3a41eb1a-8a65-4c6a-928a-bc794f13dd21" providerId="AD" clId="Web-{E298D9ED-CD05-4F7F-A8BA-30C4A3E30E79}" dt="2020-11-19T08:59:44.157" v="166" actId="14100"/>
          <ac:picMkLst>
            <pc:docMk/>
            <pc:sldMk cId="2465191548" sldId="257"/>
            <ac:picMk id="4" creationId="{75059EC1-14EF-4EDE-A2BD-7FA8D4C0BC44}"/>
          </ac:picMkLst>
        </pc:picChg>
      </pc:sldChg>
      <pc:sldChg chg="addSp delSp modSp new">
        <pc:chgData name="Geethu RS." userId="S::geethurs@am.amrita.edu::3a41eb1a-8a65-4c6a-928a-bc794f13dd21" providerId="AD" clId="Web-{E298D9ED-CD05-4F7F-A8BA-30C4A3E30E79}" dt="2020-11-19T08:59:09.594" v="162" actId="20577"/>
        <pc:sldMkLst>
          <pc:docMk/>
          <pc:sldMk cId="2833512207" sldId="258"/>
        </pc:sldMkLst>
        <pc:spChg chg="del">
          <ac:chgData name="Geethu RS." userId="S::geethurs@am.amrita.edu::3a41eb1a-8a65-4c6a-928a-bc794f13dd21" providerId="AD" clId="Web-{E298D9ED-CD05-4F7F-A8BA-30C4A3E30E79}" dt="2020-11-19T08:51:24.469" v="20"/>
          <ac:spMkLst>
            <pc:docMk/>
            <pc:sldMk cId="2833512207" sldId="258"/>
            <ac:spMk id="2" creationId="{53243B89-CBDD-4429-9DF4-3747D201DE4C}"/>
          </ac:spMkLst>
        </pc:spChg>
        <pc:spChg chg="del">
          <ac:chgData name="Geethu RS." userId="S::geethurs@am.amrita.edu::3a41eb1a-8a65-4c6a-928a-bc794f13dd21" providerId="AD" clId="Web-{E298D9ED-CD05-4F7F-A8BA-30C4A3E30E79}" dt="2020-11-19T08:50:31.594" v="17"/>
          <ac:spMkLst>
            <pc:docMk/>
            <pc:sldMk cId="2833512207" sldId="258"/>
            <ac:spMk id="3" creationId="{BC2B92F5-43E0-487C-B1C9-C0999D73AE0B}"/>
          </ac:spMkLst>
        </pc:spChg>
        <pc:spChg chg="add mod">
          <ac:chgData name="Geethu RS." userId="S::geethurs@am.amrita.edu::3a41eb1a-8a65-4c6a-928a-bc794f13dd21" providerId="AD" clId="Web-{E298D9ED-CD05-4F7F-A8BA-30C4A3E30E79}" dt="2020-11-19T08:59:09.594" v="162" actId="20577"/>
          <ac:spMkLst>
            <pc:docMk/>
            <pc:sldMk cId="2833512207" sldId="258"/>
            <ac:spMk id="5" creationId="{F429DE7C-7F91-41EB-8955-81FFFEC65C21}"/>
          </ac:spMkLst>
        </pc:spChg>
        <pc:picChg chg="add mod ord">
          <ac:chgData name="Geethu RS." userId="S::geethurs@am.amrita.edu::3a41eb1a-8a65-4c6a-928a-bc794f13dd21" providerId="AD" clId="Web-{E298D9ED-CD05-4F7F-A8BA-30C4A3E30E79}" dt="2020-11-19T08:58:28.375" v="137" actId="1076"/>
          <ac:picMkLst>
            <pc:docMk/>
            <pc:sldMk cId="2833512207" sldId="258"/>
            <ac:picMk id="4" creationId="{2E5380A8-DA94-45C2-9C83-14EF65B92510}"/>
          </ac:picMkLst>
        </pc:picChg>
      </pc:sldChg>
      <pc:sldChg chg="addSp delSp modSp new">
        <pc:chgData name="Geethu RS." userId="S::geethurs@am.amrita.edu::3a41eb1a-8a65-4c6a-928a-bc794f13dd21" providerId="AD" clId="Web-{E298D9ED-CD05-4F7F-A8BA-30C4A3E30E79}" dt="2020-11-19T09:00:08.594" v="169" actId="14100"/>
        <pc:sldMkLst>
          <pc:docMk/>
          <pc:sldMk cId="1234513897" sldId="259"/>
        </pc:sldMkLst>
        <pc:spChg chg="del">
          <ac:chgData name="Geethu RS." userId="S::geethurs@am.amrita.edu::3a41eb1a-8a65-4c6a-928a-bc794f13dd21" providerId="AD" clId="Web-{E298D9ED-CD05-4F7F-A8BA-30C4A3E30E79}" dt="2020-11-19T09:00:04.719" v="167"/>
          <ac:spMkLst>
            <pc:docMk/>
            <pc:sldMk cId="1234513897" sldId="259"/>
            <ac:spMk id="3" creationId="{E7D4FB3B-5914-42F3-A153-50D77731E5CE}"/>
          </ac:spMkLst>
        </pc:spChg>
        <pc:picChg chg="add mod ord">
          <ac:chgData name="Geethu RS." userId="S::geethurs@am.amrita.edu::3a41eb1a-8a65-4c6a-928a-bc794f13dd21" providerId="AD" clId="Web-{E298D9ED-CD05-4F7F-A8BA-30C4A3E30E79}" dt="2020-11-19T09:00:08.594" v="169" actId="14100"/>
          <ac:picMkLst>
            <pc:docMk/>
            <pc:sldMk cId="1234513897" sldId="259"/>
            <ac:picMk id="4" creationId="{4CBE44B9-3E88-49C3-A267-9CCF0F6E7CC3}"/>
          </ac:picMkLst>
        </pc:picChg>
      </pc:sldChg>
      <pc:sldChg chg="add">
        <pc:chgData name="Geethu RS." userId="S::geethurs@am.amrita.edu::3a41eb1a-8a65-4c6a-928a-bc794f13dd21" providerId="AD" clId="Web-{E298D9ED-CD05-4F7F-A8BA-30C4A3E30E79}" dt="2020-11-19T08:48:36.297" v="3"/>
        <pc:sldMkLst>
          <pc:docMk/>
          <pc:sldMk cId="3513594672" sldId="260"/>
        </pc:sldMkLst>
      </pc:sldChg>
      <pc:sldChg chg="modSp add">
        <pc:chgData name="Geethu RS." userId="S::geethurs@am.amrita.edu::3a41eb1a-8a65-4c6a-928a-bc794f13dd21" providerId="AD" clId="Web-{E298D9ED-CD05-4F7F-A8BA-30C4A3E30E79}" dt="2020-11-19T08:49:08.516" v="15" actId="20577"/>
        <pc:sldMkLst>
          <pc:docMk/>
          <pc:sldMk cId="1042760571" sldId="261"/>
        </pc:sldMkLst>
        <pc:spChg chg="mod">
          <ac:chgData name="Geethu RS." userId="S::geethurs@am.amrita.edu::3a41eb1a-8a65-4c6a-928a-bc794f13dd21" providerId="AD" clId="Web-{E298D9ED-CD05-4F7F-A8BA-30C4A3E30E79}" dt="2020-11-19T08:49:08.516" v="15" actId="20577"/>
          <ac:spMkLst>
            <pc:docMk/>
            <pc:sldMk cId="1042760571" sldId="261"/>
            <ac:spMk id="3" creationId="{00000000-0000-0000-0000-000000000000}"/>
          </ac:spMkLst>
        </pc:spChg>
      </pc:sldChg>
      <pc:sldChg chg="addSp delSp modSp new">
        <pc:chgData name="Geethu RS." userId="S::geethurs@am.amrita.edu::3a41eb1a-8a65-4c6a-928a-bc794f13dd21" providerId="AD" clId="Web-{E298D9ED-CD05-4F7F-A8BA-30C4A3E30E79}" dt="2020-11-19T09:00:36.188" v="174"/>
        <pc:sldMkLst>
          <pc:docMk/>
          <pc:sldMk cId="3872030425" sldId="262"/>
        </pc:sldMkLst>
        <pc:spChg chg="del">
          <ac:chgData name="Geethu RS." userId="S::geethurs@am.amrita.edu::3a41eb1a-8a65-4c6a-928a-bc794f13dd21" providerId="AD" clId="Web-{E298D9ED-CD05-4F7F-A8BA-30C4A3E30E79}" dt="2020-11-19T09:00:36.188" v="174"/>
          <ac:spMkLst>
            <pc:docMk/>
            <pc:sldMk cId="3872030425" sldId="262"/>
            <ac:spMk id="2" creationId="{7FF9CC9D-B94A-4236-B8D9-3B8AE3A71ED3}"/>
          </ac:spMkLst>
        </pc:spChg>
        <pc:spChg chg="del">
          <ac:chgData name="Geethu RS." userId="S::geethurs@am.amrita.edu::3a41eb1a-8a65-4c6a-928a-bc794f13dd21" providerId="AD" clId="Web-{E298D9ED-CD05-4F7F-A8BA-30C4A3E30E79}" dt="2020-11-19T09:00:28.360" v="171"/>
          <ac:spMkLst>
            <pc:docMk/>
            <pc:sldMk cId="3872030425" sldId="262"/>
            <ac:spMk id="3" creationId="{611074BB-B8D0-43FA-BE49-DDB158A829C0}"/>
          </ac:spMkLst>
        </pc:spChg>
        <pc:picChg chg="add mod ord">
          <ac:chgData name="Geethu RS." userId="S::geethurs@am.amrita.edu::3a41eb1a-8a65-4c6a-928a-bc794f13dd21" providerId="AD" clId="Web-{E298D9ED-CD05-4F7F-A8BA-30C4A3E30E79}" dt="2020-11-19T09:00:33.188" v="173" actId="14100"/>
          <ac:picMkLst>
            <pc:docMk/>
            <pc:sldMk cId="3872030425" sldId="262"/>
            <ac:picMk id="4" creationId="{19BE21FC-764A-409F-9D00-46A8C4E40F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Serial Adders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IN" dirty="0">
                <a:cs typeface="Calibri"/>
              </a:rPr>
              <a:t>Lecture_13bc_Serial </a:t>
            </a:r>
            <a:r>
              <a:rPr lang="en-IN" dirty="0" err="1">
                <a:cs typeface="Calibri"/>
              </a:rPr>
              <a:t>Adders_Moore_Design</a:t>
            </a:r>
            <a:endParaRPr lang="en-IN" dirty="0" err="1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dirty="0">
                <a:cs typeface="Calibri"/>
              </a:rPr>
              <a:t>Reference: Chapter 8, section 8.5, page 477, </a:t>
            </a:r>
            <a:r>
              <a:rPr lang="en-US" dirty="0">
                <a:cs typeface="Calibri"/>
              </a:rPr>
              <a:t>Stephen Brown, </a:t>
            </a:r>
            <a:r>
              <a:rPr lang="en-US" dirty="0" err="1">
                <a:cs typeface="Calibri"/>
              </a:rPr>
              <a:t>ZvonkoVranesic</a:t>
            </a:r>
            <a:r>
              <a:rPr lang="en-US" dirty="0">
                <a:cs typeface="Calibri"/>
              </a:rPr>
              <a:t>, “Fundamentals of Digital Logic with </a:t>
            </a:r>
            <a:r>
              <a:rPr lang="en-US" dirty="0" err="1">
                <a:cs typeface="Calibri"/>
              </a:rPr>
              <a:t>VerilogDesign</a:t>
            </a:r>
            <a:r>
              <a:rPr lang="en-US" dirty="0">
                <a:cs typeface="Calibri"/>
              </a:rPr>
              <a:t>”, Tata McGraw Hill Publishing Company Limited, Second Edition</a:t>
            </a:r>
            <a:endParaRPr lang="en-IN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76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C053-6488-4187-8120-0CC82400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Serial Adders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B17-7D63-4C77-BBDA-29CBB9D4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Circuits which adds bits in a pair synchronously with clock 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F72E70-73D8-4310-8B98-0D46C714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2350995"/>
            <a:ext cx="7013275" cy="31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9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E5380A8-DA94-45C2-9C83-14EF65B92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24" y="57315"/>
            <a:ext cx="7315559" cy="45811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9DE7C-7F91-41EB-8955-81FFFEC65C21}"/>
              </a:ext>
            </a:extLst>
          </p:cNvPr>
          <p:cNvSpPr txBox="1"/>
          <p:nvPr/>
        </p:nvSpPr>
        <p:spPr>
          <a:xfrm>
            <a:off x="6047117" y="5083834"/>
            <a:ext cx="56330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G0 = state where carry-in=0 and output sum=0</a:t>
            </a:r>
          </a:p>
          <a:p>
            <a:r>
              <a:rPr lang="en-US" dirty="0">
                <a:cs typeface="Calibri"/>
              </a:rPr>
              <a:t>G1 = </a:t>
            </a:r>
            <a:r>
              <a:rPr lang="en-US" dirty="0">
                <a:ea typeface="+mn-lt"/>
                <a:cs typeface="+mn-lt"/>
              </a:rPr>
              <a:t>state where carry-in=0 and output sum=1</a:t>
            </a:r>
          </a:p>
          <a:p>
            <a:r>
              <a:rPr lang="en-US" dirty="0">
                <a:cs typeface="Calibri"/>
              </a:rPr>
              <a:t>H0 = </a:t>
            </a:r>
            <a:r>
              <a:rPr lang="en-US" dirty="0">
                <a:ea typeface="+mn-lt"/>
                <a:cs typeface="+mn-lt"/>
              </a:rPr>
              <a:t>state where carry-in=1 and output sum=0</a:t>
            </a:r>
          </a:p>
          <a:p>
            <a:r>
              <a:rPr lang="en-US" dirty="0">
                <a:cs typeface="Calibri"/>
              </a:rPr>
              <a:t>H1 = </a:t>
            </a:r>
            <a:r>
              <a:rPr lang="en-US" dirty="0">
                <a:ea typeface="+mn-lt"/>
                <a:cs typeface="+mn-lt"/>
              </a:rPr>
              <a:t>state where carry-in=1 and output sum=1</a:t>
            </a:r>
          </a:p>
        </p:txBody>
      </p:sp>
    </p:spTree>
    <p:extLst>
      <p:ext uri="{BB962C8B-B14F-4D97-AF65-F5344CB8AC3E}">
        <p14:creationId xmlns:p14="http://schemas.microsoft.com/office/powerpoint/2010/main" val="283351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40A5-0137-4097-96C1-524AF59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5059EC1-14EF-4EDE-A2BD-7FA8D4C0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698" y="1357387"/>
            <a:ext cx="9147055" cy="4497058"/>
          </a:xfrm>
        </p:spPr>
      </p:pic>
    </p:spTree>
    <p:extLst>
      <p:ext uri="{BB962C8B-B14F-4D97-AF65-F5344CB8AC3E}">
        <p14:creationId xmlns:p14="http://schemas.microsoft.com/office/powerpoint/2010/main" val="246519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6EA2-BC98-44F4-805A-F95AADAA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CBE44B9-3E88-49C3-A267-9CCF0F6E7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22" y="1090418"/>
            <a:ext cx="9649543" cy="5649223"/>
          </a:xfrm>
        </p:spPr>
      </p:pic>
    </p:spTree>
    <p:extLst>
      <p:ext uri="{BB962C8B-B14F-4D97-AF65-F5344CB8AC3E}">
        <p14:creationId xmlns:p14="http://schemas.microsoft.com/office/powerpoint/2010/main" val="123451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9BE21FC-764A-409F-9D00-46A8C4E40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821291"/>
            <a:ext cx="7402901" cy="5770532"/>
          </a:xfrm>
        </p:spPr>
      </p:pic>
    </p:spTree>
    <p:extLst>
      <p:ext uri="{BB962C8B-B14F-4D97-AF65-F5344CB8AC3E}">
        <p14:creationId xmlns:p14="http://schemas.microsoft.com/office/powerpoint/2010/main" val="387203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E1DF6-75BC-4C00-B247-8671714A9576}"/>
</file>

<file path=customXml/itemProps2.xml><?xml version="1.0" encoding="utf-8"?>
<ds:datastoreItem xmlns:ds="http://schemas.openxmlformats.org/officeDocument/2006/customXml" ds:itemID="{14F30D5C-52A2-494E-B5D5-2EFF3F547F2E}"/>
</file>

<file path=customXml/itemProps3.xml><?xml version="1.0" encoding="utf-8"?>
<ds:datastoreItem xmlns:ds="http://schemas.openxmlformats.org/officeDocument/2006/customXml" ds:itemID="{3268E91B-F216-4868-8E56-EDCA59AF636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Serial Adders</vt:lpstr>
      <vt:lpstr>Serial Adders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</cp:revision>
  <dcterms:created xsi:type="dcterms:W3CDTF">2020-11-19T08:46:10Z</dcterms:created>
  <dcterms:modified xsi:type="dcterms:W3CDTF">2020-11-19T09:01:13Z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