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6A2B7-4EEE-41CA-9B9D-415684DEB0F5}" v="158" dt="2020-11-24T09:09:18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u RS." userId="S::geethurs@am.amrita.edu::3a41eb1a-8a65-4c6a-928a-bc794f13dd21" providerId="AD" clId="Web-{8836A2B7-4EEE-41CA-9B9D-415684DEB0F5}"/>
    <pc:docChg chg="addSld modSld">
      <pc:chgData name="Geethu RS." userId="S::geethurs@am.amrita.edu::3a41eb1a-8a65-4c6a-928a-bc794f13dd21" providerId="AD" clId="Web-{8836A2B7-4EEE-41CA-9B9D-415684DEB0F5}" dt="2020-11-24T09:09:18.620" v="147" actId="14100"/>
      <pc:docMkLst>
        <pc:docMk/>
      </pc:docMkLst>
      <pc:sldChg chg="addSp modSp">
        <pc:chgData name="Geethu RS." userId="S::geethurs@am.amrita.edu::3a41eb1a-8a65-4c6a-928a-bc794f13dd21" providerId="AD" clId="Web-{8836A2B7-4EEE-41CA-9B9D-415684DEB0F5}" dt="2020-11-24T08:48:59.708" v="3" actId="1076"/>
        <pc:sldMkLst>
          <pc:docMk/>
          <pc:sldMk cId="109857222" sldId="256"/>
        </pc:sldMkLst>
        <pc:picChg chg="add mod">
          <ac:chgData name="Geethu RS." userId="S::geethurs@am.amrita.edu::3a41eb1a-8a65-4c6a-928a-bc794f13dd21" providerId="AD" clId="Web-{8836A2B7-4EEE-41CA-9B9D-415684DEB0F5}" dt="2020-11-24T08:48:59.708" v="3" actId="1076"/>
          <ac:picMkLst>
            <pc:docMk/>
            <pc:sldMk cId="109857222" sldId="256"/>
            <ac:picMk id="4" creationId="{682D53A2-169A-4C5F-908D-F7552D141799}"/>
          </ac:picMkLst>
        </pc:picChg>
      </pc:sldChg>
      <pc:sldChg chg="addSp delSp modSp new">
        <pc:chgData name="Geethu RS." userId="S::geethurs@am.amrita.edu::3a41eb1a-8a65-4c6a-928a-bc794f13dd21" providerId="AD" clId="Web-{8836A2B7-4EEE-41CA-9B9D-415684DEB0F5}" dt="2020-11-24T08:55:59.982" v="22" actId="14100"/>
        <pc:sldMkLst>
          <pc:docMk/>
          <pc:sldMk cId="330374679" sldId="257"/>
        </pc:sldMkLst>
        <pc:spChg chg="del">
          <ac:chgData name="Geethu RS." userId="S::geethurs@am.amrita.edu::3a41eb1a-8a65-4c6a-928a-bc794f13dd21" providerId="AD" clId="Web-{8836A2B7-4EEE-41CA-9B9D-415684DEB0F5}" dt="2020-11-24T08:54:12.456" v="6"/>
          <ac:spMkLst>
            <pc:docMk/>
            <pc:sldMk cId="330374679" sldId="257"/>
            <ac:spMk id="3" creationId="{B8F6F49C-F3EF-4E29-A038-8B8AADD7BF31}"/>
          </ac:spMkLst>
        </pc:spChg>
        <pc:picChg chg="add mod ord">
          <ac:chgData name="Geethu RS." userId="S::geethurs@am.amrita.edu::3a41eb1a-8a65-4c6a-928a-bc794f13dd21" providerId="AD" clId="Web-{8836A2B7-4EEE-41CA-9B9D-415684DEB0F5}" dt="2020-11-24T08:54:27.380" v="10" actId="1076"/>
          <ac:picMkLst>
            <pc:docMk/>
            <pc:sldMk cId="330374679" sldId="257"/>
            <ac:picMk id="4" creationId="{986706B4-AEE8-4757-B458-D2821A8EDDF3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8:55:59.982" v="22" actId="14100"/>
          <ac:picMkLst>
            <pc:docMk/>
            <pc:sldMk cId="330374679" sldId="257"/>
            <ac:picMk id="5" creationId="{E1C6138D-8C11-4EFA-B5B3-FE1CD45C7BA4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8:55:53.825" v="21" actId="14100"/>
          <ac:picMkLst>
            <pc:docMk/>
            <pc:sldMk cId="330374679" sldId="257"/>
            <ac:picMk id="6" creationId="{EA006303-7FCD-4F83-927C-50588A575952}"/>
          </ac:picMkLst>
        </pc:picChg>
      </pc:sldChg>
      <pc:sldChg chg="addSp delSp modSp new">
        <pc:chgData name="Geethu RS." userId="S::geethurs@am.amrita.edu::3a41eb1a-8a65-4c6a-928a-bc794f13dd21" providerId="AD" clId="Web-{8836A2B7-4EEE-41CA-9B9D-415684DEB0F5}" dt="2020-11-24T09:03:04.022" v="79" actId="1076"/>
        <pc:sldMkLst>
          <pc:docMk/>
          <pc:sldMk cId="629781328" sldId="258"/>
        </pc:sldMkLst>
        <pc:spChg chg="del">
          <ac:chgData name="Geethu RS." userId="S::geethurs@am.amrita.edu::3a41eb1a-8a65-4c6a-928a-bc794f13dd21" providerId="AD" clId="Web-{8836A2B7-4EEE-41CA-9B9D-415684DEB0F5}" dt="2020-11-24T08:56:29.626" v="26"/>
          <ac:spMkLst>
            <pc:docMk/>
            <pc:sldMk cId="629781328" sldId="258"/>
            <ac:spMk id="3" creationId="{917D926E-55C1-4189-9655-7B0CC4FAE6DA}"/>
          </ac:spMkLst>
        </pc:spChg>
        <pc:picChg chg="add mod ord">
          <ac:chgData name="Geethu RS." userId="S::geethurs@am.amrita.edu::3a41eb1a-8a65-4c6a-928a-bc794f13dd21" providerId="AD" clId="Web-{8836A2B7-4EEE-41CA-9B9D-415684DEB0F5}" dt="2020-11-24T09:02:42.098" v="73" actId="1076"/>
          <ac:picMkLst>
            <pc:docMk/>
            <pc:sldMk cId="629781328" sldId="258"/>
            <ac:picMk id="4" creationId="{18A57987-B808-47D0-878D-B7B14CF008C0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8:56:52.284" v="31" actId="14100"/>
          <ac:picMkLst>
            <pc:docMk/>
            <pc:sldMk cId="629781328" sldId="258"/>
            <ac:picMk id="5" creationId="{86AA3BDC-5BE3-461B-BF03-BD55A9D2D91D}"/>
          </ac:picMkLst>
        </pc:picChg>
        <pc:picChg chg="add del mod">
          <ac:chgData name="Geethu RS." userId="S::geethurs@am.amrita.edu::3a41eb1a-8a65-4c6a-928a-bc794f13dd21" providerId="AD" clId="Web-{8836A2B7-4EEE-41CA-9B9D-415684DEB0F5}" dt="2020-11-24T09:01:40.842" v="46"/>
          <ac:picMkLst>
            <pc:docMk/>
            <pc:sldMk cId="629781328" sldId="258"/>
            <ac:picMk id="6" creationId="{FEE8862D-D4B5-47BC-87D6-17198BE49E37}"/>
          </ac:picMkLst>
        </pc:picChg>
        <pc:picChg chg="add del mod">
          <ac:chgData name="Geethu RS." userId="S::geethurs@am.amrita.edu::3a41eb1a-8a65-4c6a-928a-bc794f13dd21" providerId="AD" clId="Web-{8836A2B7-4EEE-41CA-9B9D-415684DEB0F5}" dt="2020-11-24T09:01:40.842" v="45"/>
          <ac:picMkLst>
            <pc:docMk/>
            <pc:sldMk cId="629781328" sldId="258"/>
            <ac:picMk id="7" creationId="{3355F013-4E17-49EF-8996-3F96F7D05FDB}"/>
          </ac:picMkLst>
        </pc:picChg>
        <pc:picChg chg="add del mod">
          <ac:chgData name="Geethu RS." userId="S::geethurs@am.amrita.edu::3a41eb1a-8a65-4c6a-928a-bc794f13dd21" providerId="AD" clId="Web-{8836A2B7-4EEE-41CA-9B9D-415684DEB0F5}" dt="2020-11-24T09:01:40.842" v="44"/>
          <ac:picMkLst>
            <pc:docMk/>
            <pc:sldMk cId="629781328" sldId="258"/>
            <ac:picMk id="8" creationId="{67E1C8BC-10E3-4324-B0AD-F34109B8FF44}"/>
          </ac:picMkLst>
        </pc:picChg>
        <pc:picChg chg="add del mod">
          <ac:chgData name="Geethu RS." userId="S::geethurs@am.amrita.edu::3a41eb1a-8a65-4c6a-928a-bc794f13dd21" providerId="AD" clId="Web-{8836A2B7-4EEE-41CA-9B9D-415684DEB0F5}" dt="2020-11-24T09:02:08.877" v="64"/>
          <ac:picMkLst>
            <pc:docMk/>
            <pc:sldMk cId="629781328" sldId="258"/>
            <ac:picMk id="9" creationId="{254B4EFE-3652-42E2-941E-0F2378BDB667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2:50.536" v="76" actId="14100"/>
          <ac:picMkLst>
            <pc:docMk/>
            <pc:sldMk cId="629781328" sldId="258"/>
            <ac:picMk id="10" creationId="{9E391DEA-D640-4109-BF2A-FC3CF38C869B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3:04.022" v="79" actId="1076"/>
          <ac:picMkLst>
            <pc:docMk/>
            <pc:sldMk cId="629781328" sldId="258"/>
            <ac:picMk id="11" creationId="{1F6579EB-7712-49DD-8EE0-7EE07DD8D89F}"/>
          </ac:picMkLst>
        </pc:picChg>
      </pc:sldChg>
      <pc:sldChg chg="addSp delSp modSp new">
        <pc:chgData name="Geethu RS." userId="S::geethurs@am.amrita.edu::3a41eb1a-8a65-4c6a-928a-bc794f13dd21" providerId="AD" clId="Web-{8836A2B7-4EEE-41CA-9B9D-415684DEB0F5}" dt="2020-11-24T09:05:10.659" v="102" actId="14100"/>
        <pc:sldMkLst>
          <pc:docMk/>
          <pc:sldMk cId="2193962306" sldId="259"/>
        </pc:sldMkLst>
        <pc:spChg chg="add del">
          <ac:chgData name="Geethu RS." userId="S::geethurs@am.amrita.edu::3a41eb1a-8a65-4c6a-928a-bc794f13dd21" providerId="AD" clId="Web-{8836A2B7-4EEE-41CA-9B9D-415684DEB0F5}" dt="2020-11-24T09:01:55.609" v="53"/>
          <ac:spMkLst>
            <pc:docMk/>
            <pc:sldMk cId="2193962306" sldId="259"/>
            <ac:spMk id="3" creationId="{EDD26FCA-3949-4B59-9541-98422BEC2202}"/>
          </ac:spMkLst>
        </pc:spChg>
        <pc:spChg chg="add del mod">
          <ac:chgData name="Geethu RS." userId="S::geethurs@am.amrita.edu::3a41eb1a-8a65-4c6a-928a-bc794f13dd21" providerId="AD" clId="Web-{8836A2B7-4EEE-41CA-9B9D-415684DEB0F5}" dt="2020-11-24T09:03:24.493" v="83"/>
          <ac:spMkLst>
            <pc:docMk/>
            <pc:sldMk cId="2193962306" sldId="259"/>
            <ac:spMk id="12" creationId="{2E6C7F72-EB4E-433E-BF86-2B1BDB644DA0}"/>
          </ac:spMkLst>
        </pc:spChg>
        <pc:picChg chg="add del mod ord">
          <ac:chgData name="Geethu RS." userId="S::geethurs@am.amrita.edu::3a41eb1a-8a65-4c6a-928a-bc794f13dd21" providerId="AD" clId="Web-{8836A2B7-4EEE-41CA-9B9D-415684DEB0F5}" dt="2020-11-24T09:01:49.687" v="52"/>
          <ac:picMkLst>
            <pc:docMk/>
            <pc:sldMk cId="2193962306" sldId="259"/>
            <ac:picMk id="4" creationId="{1E8B0C41-A6F9-4891-8AD7-41782FCC8DA3}"/>
          </ac:picMkLst>
        </pc:picChg>
        <pc:picChg chg="add del mod">
          <ac:chgData name="Geethu RS." userId="S::geethurs@am.amrita.edu::3a41eb1a-8a65-4c6a-928a-bc794f13dd21" providerId="AD" clId="Web-{8836A2B7-4EEE-41CA-9B9D-415684DEB0F5}" dt="2020-11-24T09:01:49.687" v="51"/>
          <ac:picMkLst>
            <pc:docMk/>
            <pc:sldMk cId="2193962306" sldId="259"/>
            <ac:picMk id="5" creationId="{6AFC29EA-7DA4-4F3E-A4E7-5878D8619F72}"/>
          </ac:picMkLst>
        </pc:picChg>
        <pc:picChg chg="add del mod">
          <ac:chgData name="Geethu RS." userId="S::geethurs@am.amrita.edu::3a41eb1a-8a65-4c6a-928a-bc794f13dd21" providerId="AD" clId="Web-{8836A2B7-4EEE-41CA-9B9D-415684DEB0F5}" dt="2020-11-24T09:01:49.687" v="50"/>
          <ac:picMkLst>
            <pc:docMk/>
            <pc:sldMk cId="2193962306" sldId="259"/>
            <ac:picMk id="6" creationId="{8440B9FE-C78C-4188-B990-13EACE5CF515}"/>
          </ac:picMkLst>
        </pc:picChg>
        <pc:picChg chg="add del mod ord">
          <ac:chgData name="Geethu RS." userId="S::geethurs@am.amrita.edu::3a41eb1a-8a65-4c6a-928a-bc794f13dd21" providerId="AD" clId="Web-{8836A2B7-4EEE-41CA-9B9D-415684DEB0F5}" dt="2020-11-24T09:03:00.506" v="77"/>
          <ac:picMkLst>
            <pc:docMk/>
            <pc:sldMk cId="2193962306" sldId="259"/>
            <ac:picMk id="7" creationId="{F331BE3F-EBC0-4307-8EBA-5B4180AF2DB1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5:10.659" v="102" actId="14100"/>
          <ac:picMkLst>
            <pc:docMk/>
            <pc:sldMk cId="2193962306" sldId="259"/>
            <ac:picMk id="8" creationId="{2276310F-B6D1-4D9E-A4DF-B893BC70336C}"/>
          </ac:picMkLst>
        </pc:picChg>
        <pc:picChg chg="add del mod">
          <ac:chgData name="Geethu RS." userId="S::geethurs@am.amrita.edu::3a41eb1a-8a65-4c6a-928a-bc794f13dd21" providerId="AD" clId="Web-{8836A2B7-4EEE-41CA-9B9D-415684DEB0F5}" dt="2020-11-24T09:03:28.352" v="85"/>
          <ac:picMkLst>
            <pc:docMk/>
            <pc:sldMk cId="2193962306" sldId="259"/>
            <ac:picMk id="9" creationId="{589FA22F-35E8-4C47-9F63-72009BFA397A}"/>
          </ac:picMkLst>
        </pc:picChg>
        <pc:picChg chg="add del mod">
          <ac:chgData name="Geethu RS." userId="S::geethurs@am.amrita.edu::3a41eb1a-8a65-4c6a-928a-bc794f13dd21" providerId="AD" clId="Web-{8836A2B7-4EEE-41CA-9B9D-415684DEB0F5}" dt="2020-11-24T09:03:29.024" v="86"/>
          <ac:picMkLst>
            <pc:docMk/>
            <pc:sldMk cId="2193962306" sldId="259"/>
            <ac:picMk id="10" creationId="{40FCDCAC-2F48-4FA5-B35F-DAF99F97103D}"/>
          </ac:picMkLst>
        </pc:picChg>
        <pc:picChg chg="add">
          <ac:chgData name="Geethu RS." userId="S::geethurs@am.amrita.edu::3a41eb1a-8a65-4c6a-928a-bc794f13dd21" providerId="AD" clId="Web-{8836A2B7-4EEE-41CA-9B9D-415684DEB0F5}" dt="2020-11-24T09:03:13.273" v="80"/>
          <ac:picMkLst>
            <pc:docMk/>
            <pc:sldMk cId="2193962306" sldId="259"/>
            <ac:picMk id="14" creationId="{6CCE61EC-EE4D-4D27-B516-9745BDBC822A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3:19.258" v="82" actId="1076"/>
          <ac:picMkLst>
            <pc:docMk/>
            <pc:sldMk cId="2193962306" sldId="259"/>
            <ac:picMk id="16" creationId="{D67D021E-EA7B-4BE2-A616-2E671A009702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4:17.529" v="93" actId="14100"/>
          <ac:picMkLst>
            <pc:docMk/>
            <pc:sldMk cId="2193962306" sldId="259"/>
            <ac:picMk id="17" creationId="{17B14806-6338-429F-9F63-EC9692466EE6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4:57.970" v="100" actId="1076"/>
          <ac:picMkLst>
            <pc:docMk/>
            <pc:sldMk cId="2193962306" sldId="259"/>
            <ac:picMk id="18" creationId="{F2C54F9B-8170-4F3C-A95D-6DACA08D892B}"/>
          </ac:picMkLst>
        </pc:picChg>
      </pc:sldChg>
      <pc:sldChg chg="addSp delSp modSp new">
        <pc:chgData name="Geethu RS." userId="S::geethurs@am.amrita.edu::3a41eb1a-8a65-4c6a-928a-bc794f13dd21" providerId="AD" clId="Web-{8836A2B7-4EEE-41CA-9B9D-415684DEB0F5}" dt="2020-11-24T09:05:55.273" v="112" actId="14100"/>
        <pc:sldMkLst>
          <pc:docMk/>
          <pc:sldMk cId="2546637312" sldId="260"/>
        </pc:sldMkLst>
        <pc:spChg chg="del">
          <ac:chgData name="Geethu RS." userId="S::geethurs@am.amrita.edu::3a41eb1a-8a65-4c6a-928a-bc794f13dd21" providerId="AD" clId="Web-{8836A2B7-4EEE-41CA-9B9D-415684DEB0F5}" dt="2020-11-24T09:05:22.613" v="104"/>
          <ac:spMkLst>
            <pc:docMk/>
            <pc:sldMk cId="2546637312" sldId="260"/>
            <ac:spMk id="2" creationId="{62E3D413-203F-4656-9031-9C393799E845}"/>
          </ac:spMkLst>
        </pc:spChg>
        <pc:spChg chg="del">
          <ac:chgData name="Geethu RS." userId="S::geethurs@am.amrita.edu::3a41eb1a-8a65-4c6a-928a-bc794f13dd21" providerId="AD" clId="Web-{8836A2B7-4EEE-41CA-9B9D-415684DEB0F5}" dt="2020-11-24T09:05:23.598" v="105"/>
          <ac:spMkLst>
            <pc:docMk/>
            <pc:sldMk cId="2546637312" sldId="260"/>
            <ac:spMk id="3" creationId="{74371DD1-8824-41E3-A55A-CB00C8B71155}"/>
          </ac:spMkLst>
        </pc:spChg>
        <pc:picChg chg="add">
          <ac:chgData name="Geethu RS." userId="S::geethurs@am.amrita.edu::3a41eb1a-8a65-4c6a-928a-bc794f13dd21" providerId="AD" clId="Web-{8836A2B7-4EEE-41CA-9B9D-415684DEB0F5}" dt="2020-11-24T09:05:18.066" v="103"/>
          <ac:picMkLst>
            <pc:docMk/>
            <pc:sldMk cId="2546637312" sldId="260"/>
            <ac:picMk id="5" creationId="{5DDFBDC8-9B12-43AA-BA5B-D7AC9AE16BDF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5:28.942" v="107" actId="1076"/>
          <ac:picMkLst>
            <pc:docMk/>
            <pc:sldMk cId="2546637312" sldId="260"/>
            <ac:picMk id="7" creationId="{2B5369E7-FE9E-4031-B688-BE74425EFF48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5:55.273" v="112" actId="14100"/>
          <ac:picMkLst>
            <pc:docMk/>
            <pc:sldMk cId="2546637312" sldId="260"/>
            <ac:picMk id="8" creationId="{44B87E7A-481D-49A1-837D-2A78402E9AAC}"/>
          </ac:picMkLst>
        </pc:picChg>
      </pc:sldChg>
      <pc:sldChg chg="addSp delSp modSp new">
        <pc:chgData name="Geethu RS." userId="S::geethurs@am.amrita.edu::3a41eb1a-8a65-4c6a-928a-bc794f13dd21" providerId="AD" clId="Web-{8836A2B7-4EEE-41CA-9B9D-415684DEB0F5}" dt="2020-11-24T09:06:53.184" v="122" actId="14100"/>
        <pc:sldMkLst>
          <pc:docMk/>
          <pc:sldMk cId="434231171" sldId="261"/>
        </pc:sldMkLst>
        <pc:spChg chg="del">
          <ac:chgData name="Geethu RS." userId="S::geethurs@am.amrita.edu::3a41eb1a-8a65-4c6a-928a-bc794f13dd21" providerId="AD" clId="Web-{8836A2B7-4EEE-41CA-9B9D-415684DEB0F5}" dt="2020-11-24T09:06:17.120" v="116"/>
          <ac:spMkLst>
            <pc:docMk/>
            <pc:sldMk cId="434231171" sldId="261"/>
            <ac:spMk id="2" creationId="{C9EA92A2-6E6A-4FE1-B5F3-0B808B3F1D86}"/>
          </ac:spMkLst>
        </pc:spChg>
        <pc:spChg chg="del">
          <ac:chgData name="Geethu RS." userId="S::geethurs@am.amrita.edu::3a41eb1a-8a65-4c6a-928a-bc794f13dd21" providerId="AD" clId="Web-{8836A2B7-4EEE-41CA-9B9D-415684DEB0F5}" dt="2020-11-24T09:06:14.290" v="115"/>
          <ac:spMkLst>
            <pc:docMk/>
            <pc:sldMk cId="434231171" sldId="261"/>
            <ac:spMk id="3" creationId="{DDCED958-A9F7-4CBD-9025-0BFF0D8F05E7}"/>
          </ac:spMkLst>
        </pc:spChg>
        <pc:picChg chg="add">
          <ac:chgData name="Geethu RS." userId="S::geethurs@am.amrita.edu::3a41eb1a-8a65-4c6a-928a-bc794f13dd21" providerId="AD" clId="Web-{8836A2B7-4EEE-41CA-9B9D-415684DEB0F5}" dt="2020-11-24T09:06:11.633" v="114"/>
          <ac:picMkLst>
            <pc:docMk/>
            <pc:sldMk cId="434231171" sldId="261"/>
            <ac:picMk id="5" creationId="{CFBC6314-C2BB-419D-BB3B-74028B27159C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6:53.184" v="122" actId="14100"/>
          <ac:picMkLst>
            <pc:docMk/>
            <pc:sldMk cId="434231171" sldId="261"/>
            <ac:picMk id="6" creationId="{C3F90D9A-FB0F-4F87-A9B0-B4E1E877F379}"/>
          </ac:picMkLst>
        </pc:picChg>
      </pc:sldChg>
      <pc:sldChg chg="addSp delSp modSp new">
        <pc:chgData name="Geethu RS." userId="S::geethurs@am.amrita.edu::3a41eb1a-8a65-4c6a-928a-bc794f13dd21" providerId="AD" clId="Web-{8836A2B7-4EEE-41CA-9B9D-415684DEB0F5}" dt="2020-11-24T09:09:18.620" v="147" actId="14100"/>
        <pc:sldMkLst>
          <pc:docMk/>
          <pc:sldMk cId="2273553302" sldId="262"/>
        </pc:sldMkLst>
        <pc:spChg chg="del">
          <ac:chgData name="Geethu RS." userId="S::geethurs@am.amrita.edu::3a41eb1a-8a65-4c6a-928a-bc794f13dd21" providerId="AD" clId="Web-{8836A2B7-4EEE-41CA-9B9D-415684DEB0F5}" dt="2020-11-24T09:07:30.203" v="124"/>
          <ac:spMkLst>
            <pc:docMk/>
            <pc:sldMk cId="2273553302" sldId="262"/>
            <ac:spMk id="2" creationId="{A613F8A2-0915-4A4A-96BE-95B7784A29EF}"/>
          </ac:spMkLst>
        </pc:spChg>
        <pc:spChg chg="del">
          <ac:chgData name="Geethu RS." userId="S::geethurs@am.amrita.edu::3a41eb1a-8a65-4c6a-928a-bc794f13dd21" providerId="AD" clId="Web-{8836A2B7-4EEE-41CA-9B9D-415684DEB0F5}" dt="2020-11-24T09:07:26.484" v="123"/>
          <ac:spMkLst>
            <pc:docMk/>
            <pc:sldMk cId="2273553302" sldId="262"/>
            <ac:spMk id="3" creationId="{E2EB3AFD-539A-4417-AA04-0FEAD399ED25}"/>
          </ac:spMkLst>
        </pc:spChg>
        <pc:spChg chg="add del">
          <ac:chgData name="Geethu RS." userId="S::geethurs@am.amrita.edu::3a41eb1a-8a65-4c6a-928a-bc794f13dd21" providerId="AD" clId="Web-{8836A2B7-4EEE-41CA-9B9D-415684DEB0F5}" dt="2020-11-24T09:09:01.149" v="141"/>
          <ac:spMkLst>
            <pc:docMk/>
            <pc:sldMk cId="2273553302" sldId="262"/>
            <ac:spMk id="8" creationId="{16D3286B-9A1A-463A-BC42-4B82CD530C50}"/>
          </ac:spMkLst>
        </pc:spChg>
        <pc:spChg chg="add mod">
          <ac:chgData name="Geethu RS." userId="S::geethurs@am.amrita.edu::3a41eb1a-8a65-4c6a-928a-bc794f13dd21" providerId="AD" clId="Web-{8836A2B7-4EEE-41CA-9B9D-415684DEB0F5}" dt="2020-11-24T09:09:14.432" v="145" actId="1076"/>
          <ac:spMkLst>
            <pc:docMk/>
            <pc:sldMk cId="2273553302" sldId="262"/>
            <ac:spMk id="9" creationId="{9A3BAC08-DA46-45AD-94A8-6FAC2AC3A0D9}"/>
          </ac:spMkLst>
        </pc:spChg>
        <pc:spChg chg="add mod">
          <ac:chgData name="Geethu RS." userId="S::geethurs@am.amrita.edu::3a41eb1a-8a65-4c6a-928a-bc794f13dd21" providerId="AD" clId="Web-{8836A2B7-4EEE-41CA-9B9D-415684DEB0F5}" dt="2020-11-24T09:09:18.620" v="147" actId="14100"/>
          <ac:spMkLst>
            <pc:docMk/>
            <pc:sldMk cId="2273553302" sldId="262"/>
            <ac:spMk id="10" creationId="{2C311C64-CF0A-478E-866D-515AEDE70B75}"/>
          </ac:spMkLst>
        </pc:spChg>
        <pc:picChg chg="add mod ord">
          <ac:chgData name="Geethu RS." userId="S::geethurs@am.amrita.edu::3a41eb1a-8a65-4c6a-928a-bc794f13dd21" providerId="AD" clId="Web-{8836A2B7-4EEE-41CA-9B9D-415684DEB0F5}" dt="2020-11-24T09:08:03.941" v="130" actId="1076"/>
          <ac:picMkLst>
            <pc:docMk/>
            <pc:sldMk cId="2273553302" sldId="262"/>
            <ac:picMk id="4" creationId="{7DE6C0EB-BBE8-4D33-8966-C2FB7784EF99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9:09.994" v="144" actId="1076"/>
          <ac:picMkLst>
            <pc:docMk/>
            <pc:sldMk cId="2273553302" sldId="262"/>
            <ac:picMk id="5" creationId="{C5E72781-E170-4DAC-B19D-DEB9F80A38B5}"/>
          </ac:picMkLst>
        </pc:picChg>
        <pc:picChg chg="add mod">
          <ac:chgData name="Geethu RS." userId="S::geethurs@am.amrita.edu::3a41eb1a-8a65-4c6a-928a-bc794f13dd21" providerId="AD" clId="Web-{8836A2B7-4EEE-41CA-9B9D-415684DEB0F5}" dt="2020-11-24T09:08:30.365" v="136" actId="1076"/>
          <ac:picMkLst>
            <pc:docMk/>
            <pc:sldMk cId="2273553302" sldId="262"/>
            <ac:picMk id="7" creationId="{1249CAB5-D3BA-4C58-B8E1-AA4A7B6D1B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2D53A2-169A-4C5F-908D-F7552D14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79957"/>
            <a:ext cx="7775275" cy="7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61F9-B069-467F-BBD1-EAF85567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86706B4-AEE8-4757-B458-D2821A8ED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40" y="3950254"/>
            <a:ext cx="10922119" cy="1094116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1C6138D-8C11-4EFA-B5B3-FE1CD45C7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0" y="653324"/>
            <a:ext cx="10808897" cy="3064069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A006303-7FCD-4F83-927C-50588A575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3" y="5302221"/>
            <a:ext cx="10880784" cy="1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26CB-160D-41AA-A229-7AB3ECDF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8A57987-B808-47D0-878D-B7B14CF00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6" y="107546"/>
            <a:ext cx="5940365" cy="522832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6AA3BDC-5BE3-461B-BF03-BD55A9D2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196" y="592617"/>
            <a:ext cx="3639268" cy="712577"/>
          </a:xfrm>
          <a:prstGeom prst="rect">
            <a:avLst/>
          </a:prstGeom>
        </p:spPr>
      </p:pic>
      <p:pic>
        <p:nvPicPr>
          <p:cNvPr id="10" name="Picture 10" descr="A picture containing dark, orange, close, light&#10;&#10;Description automatically generated">
            <a:extLst>
              <a:ext uri="{FF2B5EF4-FFF2-40B4-BE49-F238E27FC236}">
                <a16:creationId xmlns:a16="http://schemas.microsoft.com/office/drawing/2014/main" id="{9E391DEA-D640-4109-BF2A-FC3CF38C8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1902941"/>
            <a:ext cx="6610708" cy="90989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F6579EB-7712-49DD-8EE0-7EE07DD8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08" y="3435167"/>
            <a:ext cx="2743200" cy="4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8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A149-C7BF-467D-9A7D-3C6FC24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276310F-B6D1-4D9E-A4DF-B893BC70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806" y="3822580"/>
            <a:ext cx="3370233" cy="518125"/>
          </a:xfrm>
          <a:prstGeom prst="rect">
            <a:avLst/>
          </a:prstGeom>
        </p:spPr>
      </p:pic>
      <p:pic>
        <p:nvPicPr>
          <p:cNvPr id="14" name="Picture 4" descr="Table&#10;&#10;Description automatically generated">
            <a:extLst>
              <a:ext uri="{FF2B5EF4-FFF2-40B4-BE49-F238E27FC236}">
                <a16:creationId xmlns:a16="http://schemas.microsoft.com/office/drawing/2014/main" id="{6CCE61EC-EE4D-4D27-B516-9745BDBC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6" y="107546"/>
            <a:ext cx="5940365" cy="5228326"/>
          </a:xfrm>
          <a:prstGeom prst="rect">
            <a:avLst/>
          </a:prstGeom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D67D021E-EA7B-4BE2-A616-2E671A009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514" y="502186"/>
            <a:ext cx="2743200" cy="447741"/>
          </a:xfrm>
          <a:prstGeom prst="rect">
            <a:avLst/>
          </a:prstGeom>
        </p:spPr>
      </p:pic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id="{17B14806-6338-429F-9F63-EC9692466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627" y="1085918"/>
            <a:ext cx="6768859" cy="1163711"/>
          </a:xfrm>
          <a:prstGeom prst="rect">
            <a:avLst/>
          </a:prstGeom>
        </p:spPr>
      </p:pic>
      <p:pic>
        <p:nvPicPr>
          <p:cNvPr id="18" name="Picture 18" descr="Text&#10;&#10;Description automatically generated">
            <a:extLst>
              <a:ext uri="{FF2B5EF4-FFF2-40B4-BE49-F238E27FC236}">
                <a16:creationId xmlns:a16="http://schemas.microsoft.com/office/drawing/2014/main" id="{F2C54F9B-8170-4F3C-A95D-6DACA08D8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513" y="2354975"/>
            <a:ext cx="6625086" cy="14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DDFBDC8-9B12-43AA-BA5B-D7AC9AE1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6" y="107546"/>
            <a:ext cx="5940365" cy="5228326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B5369E7-FE9E-4031-B688-BE74425E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032" y="285750"/>
            <a:ext cx="3370233" cy="5181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4B87E7A-481D-49A1-837D-2A78402E9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68" y="1370013"/>
            <a:ext cx="6668218" cy="20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3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BC6314-C2BB-419D-BB3B-74028B27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6" y="107546"/>
            <a:ext cx="5940365" cy="522832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3F90D9A-FB0F-4F87-A9B0-B4E1E877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81" y="800602"/>
            <a:ext cx="6639463" cy="19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3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DE6C0EB-BBE8-4D33-8966-C2FB7784E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8" y="2674623"/>
            <a:ext cx="7484313" cy="409107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5E72781-E170-4DAC-B19D-DEB9F80A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17" y="722104"/>
            <a:ext cx="3364301" cy="59737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249CAB5-D3BA-4C58-B8E1-AA4A7B6D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062" y="6905"/>
            <a:ext cx="4905196" cy="4322553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9A3BAC08-DA46-45AD-94A8-6FAC2AC3A0D9}"/>
              </a:ext>
            </a:extLst>
          </p:cNvPr>
          <p:cNvSpPr/>
          <p:nvPr/>
        </p:nvSpPr>
        <p:spPr>
          <a:xfrm>
            <a:off x="5002049" y="842276"/>
            <a:ext cx="2070339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C311C64-CF0A-478E-866D-515AEDE70B75}"/>
              </a:ext>
            </a:extLst>
          </p:cNvPr>
          <p:cNvSpPr/>
          <p:nvPr/>
        </p:nvSpPr>
        <p:spPr>
          <a:xfrm>
            <a:off x="2674491" y="1370868"/>
            <a:ext cx="488830" cy="1308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51B49-B1AB-4134-95E5-A5442E8285C0}"/>
</file>

<file path=customXml/itemProps2.xml><?xml version="1.0" encoding="utf-8"?>
<ds:datastoreItem xmlns:ds="http://schemas.openxmlformats.org/officeDocument/2006/customXml" ds:itemID="{329F7E31-3356-47D8-A2D1-65E6A3440434}"/>
</file>

<file path=customXml/itemProps3.xml><?xml version="1.0" encoding="utf-8"?>
<ds:datastoreItem xmlns:ds="http://schemas.openxmlformats.org/officeDocument/2006/customXml" ds:itemID="{48B6C691-2A8B-46F0-B07A-0250F7F206D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</cp:revision>
  <dcterms:created xsi:type="dcterms:W3CDTF">2020-11-24T08:45:53Z</dcterms:created>
  <dcterms:modified xsi:type="dcterms:W3CDTF">2020-11-24T09:09:21Z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