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D0560-9EC7-4C93-8CB7-7F32197AEA37}" v="630" dt="2020-12-01T14:07:49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thu RS." userId="S::geethurs@am.amrita.edu::3a41eb1a-8a65-4c6a-928a-bc794f13dd21" providerId="AD" clId="Web-{679D0560-9EC7-4C93-8CB7-7F32197AEA37}"/>
    <pc:docChg chg="addSld modSld">
      <pc:chgData name="Geethu RS." userId="S::geethurs@am.amrita.edu::3a41eb1a-8a65-4c6a-928a-bc794f13dd21" providerId="AD" clId="Web-{679D0560-9EC7-4C93-8CB7-7F32197AEA37}" dt="2020-12-01T14:07:49.565" v="610" actId="14100"/>
      <pc:docMkLst>
        <pc:docMk/>
      </pc:docMkLst>
      <pc:sldChg chg="modSp">
        <pc:chgData name="Geethu RS." userId="S::geethurs@am.amrita.edu::3a41eb1a-8a65-4c6a-928a-bc794f13dd21" providerId="AD" clId="Web-{679D0560-9EC7-4C93-8CB7-7F32197AEA37}" dt="2020-12-01T13:35:43.333" v="81" actId="20577"/>
        <pc:sldMkLst>
          <pc:docMk/>
          <pc:sldMk cId="109857222" sldId="256"/>
        </pc:sldMkLst>
        <pc:spChg chg="mod">
          <ac:chgData name="Geethu RS." userId="S::geethurs@am.amrita.edu::3a41eb1a-8a65-4c6a-928a-bc794f13dd21" providerId="AD" clId="Web-{679D0560-9EC7-4C93-8CB7-7F32197AEA37}" dt="2020-12-01T13:35:03.191" v="2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eethu RS." userId="S::geethurs@am.amrita.edu::3a41eb1a-8a65-4c6a-928a-bc794f13dd21" providerId="AD" clId="Web-{679D0560-9EC7-4C93-8CB7-7F32197AEA37}" dt="2020-12-01T13:35:43.333" v="8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Geethu RS." userId="S::geethurs@am.amrita.edu::3a41eb1a-8a65-4c6a-928a-bc794f13dd21" providerId="AD" clId="Web-{679D0560-9EC7-4C93-8CB7-7F32197AEA37}" dt="2020-12-01T13:39:51.513" v="150" actId="14100"/>
        <pc:sldMkLst>
          <pc:docMk/>
          <pc:sldMk cId="807038297" sldId="257"/>
        </pc:sldMkLst>
        <pc:spChg chg="del mod">
          <ac:chgData name="Geethu RS." userId="S::geethurs@am.amrita.edu::3a41eb1a-8a65-4c6a-928a-bc794f13dd21" providerId="AD" clId="Web-{679D0560-9EC7-4C93-8CB7-7F32197AEA37}" dt="2020-12-01T13:38:54.058" v="137"/>
          <ac:spMkLst>
            <pc:docMk/>
            <pc:sldMk cId="807038297" sldId="257"/>
            <ac:spMk id="2" creationId="{2F0BB561-1D2B-4F95-802F-E19727C8487A}"/>
          </ac:spMkLst>
        </pc:spChg>
        <pc:spChg chg="del">
          <ac:chgData name="Geethu RS." userId="S::geethurs@am.amrita.edu::3a41eb1a-8a65-4c6a-928a-bc794f13dd21" providerId="AD" clId="Web-{679D0560-9EC7-4C93-8CB7-7F32197AEA37}" dt="2020-12-01T13:36:05.896" v="84"/>
          <ac:spMkLst>
            <pc:docMk/>
            <pc:sldMk cId="807038297" sldId="257"/>
            <ac:spMk id="3" creationId="{EB42DF7D-9BA4-479F-9521-C199D674969F}"/>
          </ac:spMkLst>
        </pc:spChg>
        <pc:spChg chg="add del mod">
          <ac:chgData name="Geethu RS." userId="S::geethurs@am.amrita.edu::3a41eb1a-8a65-4c6a-928a-bc794f13dd21" providerId="AD" clId="Web-{679D0560-9EC7-4C93-8CB7-7F32197AEA37}" dt="2020-12-01T13:39:06.933" v="139"/>
          <ac:spMkLst>
            <pc:docMk/>
            <pc:sldMk cId="807038297" sldId="257"/>
            <ac:spMk id="6" creationId="{7A898E45-CD6A-493A-978E-DEAD64745F91}"/>
          </ac:spMkLst>
        </pc:spChg>
        <pc:spChg chg="add del mod">
          <ac:chgData name="Geethu RS." userId="S::geethurs@am.amrita.edu::3a41eb1a-8a65-4c6a-928a-bc794f13dd21" providerId="AD" clId="Web-{679D0560-9EC7-4C93-8CB7-7F32197AEA37}" dt="2020-12-01T13:39:05.293" v="138"/>
          <ac:spMkLst>
            <pc:docMk/>
            <pc:sldMk cId="807038297" sldId="257"/>
            <ac:spMk id="8" creationId="{9C6E28F5-43E2-4B57-9D6B-1ED12C46A4D6}"/>
          </ac:spMkLst>
        </pc:spChg>
        <pc:picChg chg="add del mod ord">
          <ac:chgData name="Geethu RS." userId="S::geethurs@am.amrita.edu::3a41eb1a-8a65-4c6a-928a-bc794f13dd21" providerId="AD" clId="Web-{679D0560-9EC7-4C93-8CB7-7F32197AEA37}" dt="2020-12-01T13:37:37.384" v="134"/>
          <ac:picMkLst>
            <pc:docMk/>
            <pc:sldMk cId="807038297" sldId="257"/>
            <ac:picMk id="4" creationId="{A87304AA-4A6B-4E03-B569-A021F174384C}"/>
          </ac:picMkLst>
        </pc:picChg>
        <pc:picChg chg="add mod ord">
          <ac:chgData name="Geethu RS." userId="S::geethurs@am.amrita.edu::3a41eb1a-8a65-4c6a-928a-bc794f13dd21" providerId="AD" clId="Web-{679D0560-9EC7-4C93-8CB7-7F32197AEA37}" dt="2020-12-01T13:39:10.902" v="141" actId="14100"/>
          <ac:picMkLst>
            <pc:docMk/>
            <pc:sldMk cId="807038297" sldId="257"/>
            <ac:picMk id="9" creationId="{1A3C5954-0BA1-49E2-8D14-5A2B7C033E20}"/>
          </ac:picMkLst>
        </pc:picChg>
        <pc:picChg chg="add del mod">
          <ac:chgData name="Geethu RS." userId="S::geethurs@am.amrita.edu::3a41eb1a-8a65-4c6a-928a-bc794f13dd21" providerId="AD" clId="Web-{679D0560-9EC7-4C93-8CB7-7F32197AEA37}" dt="2020-12-01T13:39:30.621" v="145"/>
          <ac:picMkLst>
            <pc:docMk/>
            <pc:sldMk cId="807038297" sldId="257"/>
            <ac:picMk id="10" creationId="{5B8C177C-A78E-4EA8-9EEC-35FBA76F4945}"/>
          </ac:picMkLst>
        </pc:picChg>
        <pc:picChg chg="add mod">
          <ac:chgData name="Geethu RS." userId="S::geethurs@am.amrita.edu::3a41eb1a-8a65-4c6a-928a-bc794f13dd21" providerId="AD" clId="Web-{679D0560-9EC7-4C93-8CB7-7F32197AEA37}" dt="2020-12-01T13:39:51.513" v="150" actId="14100"/>
          <ac:picMkLst>
            <pc:docMk/>
            <pc:sldMk cId="807038297" sldId="257"/>
            <ac:picMk id="11" creationId="{B0DCF84E-FA12-4F05-B6D4-AD5CBFDE73AB}"/>
          </ac:picMkLst>
        </pc:picChg>
      </pc:sldChg>
      <pc:sldChg chg="addSp delSp modSp new">
        <pc:chgData name="Geethu RS." userId="S::geethurs@am.amrita.edu::3a41eb1a-8a65-4c6a-928a-bc794f13dd21" providerId="AD" clId="Web-{679D0560-9EC7-4C93-8CB7-7F32197AEA37}" dt="2020-12-01T14:04:44.950" v="506"/>
        <pc:sldMkLst>
          <pc:docMk/>
          <pc:sldMk cId="2025978245" sldId="258"/>
        </pc:sldMkLst>
        <pc:spChg chg="del">
          <ac:chgData name="Geethu RS." userId="S::geethurs@am.amrita.edu::3a41eb1a-8a65-4c6a-928a-bc794f13dd21" providerId="AD" clId="Web-{679D0560-9EC7-4C93-8CB7-7F32197AEA37}" dt="2020-12-01T13:40:18.701" v="151"/>
          <ac:spMkLst>
            <pc:docMk/>
            <pc:sldMk cId="2025978245" sldId="258"/>
            <ac:spMk id="2" creationId="{7C14FAE4-5D5B-45E6-B69F-8EAE070B94B3}"/>
          </ac:spMkLst>
        </pc:spChg>
        <pc:spChg chg="mod">
          <ac:chgData name="Geethu RS." userId="S::geethurs@am.amrita.edu::3a41eb1a-8a65-4c6a-928a-bc794f13dd21" providerId="AD" clId="Web-{679D0560-9EC7-4C93-8CB7-7F32197AEA37}" dt="2020-12-01T13:41:41.829" v="303" actId="20577"/>
          <ac:spMkLst>
            <pc:docMk/>
            <pc:sldMk cId="2025978245" sldId="258"/>
            <ac:spMk id="3" creationId="{79D1153E-FA73-4FFF-8F33-BFFA029E44F7}"/>
          </ac:spMkLst>
        </pc:spChg>
        <pc:spChg chg="add mod">
          <ac:chgData name="Geethu RS." userId="S::geethurs@am.amrita.edu::3a41eb1a-8a65-4c6a-928a-bc794f13dd21" providerId="AD" clId="Web-{679D0560-9EC7-4C93-8CB7-7F32197AEA37}" dt="2020-12-01T13:43:54.927" v="356" actId="1076"/>
          <ac:spMkLst>
            <pc:docMk/>
            <pc:sldMk cId="2025978245" sldId="258"/>
            <ac:spMk id="7" creationId="{BEBBC275-FC8E-4A73-9215-1E6D38374637}"/>
          </ac:spMkLst>
        </pc:spChg>
        <pc:spChg chg="add mod">
          <ac:chgData name="Geethu RS." userId="S::geethurs@am.amrita.edu::3a41eb1a-8a65-4c6a-928a-bc794f13dd21" providerId="AD" clId="Web-{679D0560-9EC7-4C93-8CB7-7F32197AEA37}" dt="2020-12-01T13:44:14.834" v="364" actId="20577"/>
          <ac:spMkLst>
            <pc:docMk/>
            <pc:sldMk cId="2025978245" sldId="258"/>
            <ac:spMk id="8" creationId="{8EC7E65B-6A21-46AA-B7AB-6E06CEF86ED0}"/>
          </ac:spMkLst>
        </pc:spChg>
        <pc:spChg chg="add mod">
          <ac:chgData name="Geethu RS." userId="S::geethurs@am.amrita.edu::3a41eb1a-8a65-4c6a-928a-bc794f13dd21" providerId="AD" clId="Web-{679D0560-9EC7-4C93-8CB7-7F32197AEA37}" dt="2020-12-01T13:44:33.834" v="369" actId="14100"/>
          <ac:spMkLst>
            <pc:docMk/>
            <pc:sldMk cId="2025978245" sldId="258"/>
            <ac:spMk id="9" creationId="{5FD682A9-E1DB-41D4-9BB5-28C4D8560F97}"/>
          </ac:spMkLst>
        </pc:spChg>
        <pc:spChg chg="add mod">
          <ac:chgData name="Geethu RS." userId="S::geethurs@am.amrita.edu::3a41eb1a-8a65-4c6a-928a-bc794f13dd21" providerId="AD" clId="Web-{679D0560-9EC7-4C93-8CB7-7F32197AEA37}" dt="2020-12-01T13:44:41.850" v="371" actId="1076"/>
          <ac:spMkLst>
            <pc:docMk/>
            <pc:sldMk cId="2025978245" sldId="258"/>
            <ac:spMk id="10" creationId="{06A6D3D2-B552-41CB-9F57-032B555E4CF6}"/>
          </ac:spMkLst>
        </pc:spChg>
        <pc:spChg chg="add mod">
          <ac:chgData name="Geethu RS." userId="S::geethurs@am.amrita.edu::3a41eb1a-8a65-4c6a-928a-bc794f13dd21" providerId="AD" clId="Web-{679D0560-9EC7-4C93-8CB7-7F32197AEA37}" dt="2020-12-01T13:45:16.976" v="390" actId="20577"/>
          <ac:spMkLst>
            <pc:docMk/>
            <pc:sldMk cId="2025978245" sldId="258"/>
            <ac:spMk id="11" creationId="{4DF87CD4-EB1B-41E1-8103-744FC5874DA2}"/>
          </ac:spMkLst>
        </pc:spChg>
        <pc:spChg chg="add mod">
          <ac:chgData name="Geethu RS." userId="S::geethurs@am.amrita.edu::3a41eb1a-8a65-4c6a-928a-bc794f13dd21" providerId="AD" clId="Web-{679D0560-9EC7-4C93-8CB7-7F32197AEA37}" dt="2020-12-01T13:45:24.273" v="395" actId="1076"/>
          <ac:spMkLst>
            <pc:docMk/>
            <pc:sldMk cId="2025978245" sldId="258"/>
            <ac:spMk id="12" creationId="{259EE49F-47DE-4393-AB21-5E268C0D9487}"/>
          </ac:spMkLst>
        </pc:spChg>
        <pc:spChg chg="add del mod">
          <ac:chgData name="Geethu RS." userId="S::geethurs@am.amrita.edu::3a41eb1a-8a65-4c6a-928a-bc794f13dd21" providerId="AD" clId="Web-{679D0560-9EC7-4C93-8CB7-7F32197AEA37}" dt="2020-12-01T14:03:18.651" v="493" actId="20577"/>
          <ac:spMkLst>
            <pc:docMk/>
            <pc:sldMk cId="2025978245" sldId="258"/>
            <ac:spMk id="13" creationId="{3B58B56F-AD97-4B94-9191-886BC63A9348}"/>
          </ac:spMkLst>
        </pc:spChg>
        <pc:spChg chg="add mod">
          <ac:chgData name="Geethu RS." userId="S::geethurs@am.amrita.edu::3a41eb1a-8a65-4c6a-928a-bc794f13dd21" providerId="AD" clId="Web-{679D0560-9EC7-4C93-8CB7-7F32197AEA37}" dt="2020-12-01T14:00:41.115" v="424" actId="1076"/>
          <ac:spMkLst>
            <pc:docMk/>
            <pc:sldMk cId="2025978245" sldId="258"/>
            <ac:spMk id="14" creationId="{E7AADD14-E1D2-4683-8121-0F15FECF2984}"/>
          </ac:spMkLst>
        </pc:spChg>
        <pc:picChg chg="add mod">
          <ac:chgData name="Geethu RS." userId="S::geethurs@am.amrita.edu::3a41eb1a-8a65-4c6a-928a-bc794f13dd21" providerId="AD" clId="Web-{679D0560-9EC7-4C93-8CB7-7F32197AEA37}" dt="2020-12-01T13:41:06.515" v="210" actId="1076"/>
          <ac:picMkLst>
            <pc:docMk/>
            <pc:sldMk cId="2025978245" sldId="258"/>
            <ac:picMk id="4" creationId="{2C72F6A2-C970-4F20-83D9-AE1EF3313102}"/>
          </ac:picMkLst>
        </pc:picChg>
        <pc:picChg chg="add mod">
          <ac:chgData name="Geethu RS." userId="S::geethurs@am.amrita.edu::3a41eb1a-8a65-4c6a-928a-bc794f13dd21" providerId="AD" clId="Web-{679D0560-9EC7-4C93-8CB7-7F32197AEA37}" dt="2020-12-01T13:43:51.083" v="355" actId="14100"/>
          <ac:picMkLst>
            <pc:docMk/>
            <pc:sldMk cId="2025978245" sldId="258"/>
            <ac:picMk id="6" creationId="{CC663A6D-1A37-4845-98B7-D599C8A832F3}"/>
          </ac:picMkLst>
        </pc:picChg>
        <pc:picChg chg="add del mod">
          <ac:chgData name="Geethu RS." userId="S::geethurs@am.amrita.edu::3a41eb1a-8a65-4c6a-928a-bc794f13dd21" providerId="AD" clId="Web-{679D0560-9EC7-4C93-8CB7-7F32197AEA37}" dt="2020-12-01T14:03:09.010" v="482"/>
          <ac:picMkLst>
            <pc:docMk/>
            <pc:sldMk cId="2025978245" sldId="258"/>
            <ac:picMk id="15" creationId="{D6420C9F-805A-4928-AD97-F5D0D9D113AB}"/>
          </ac:picMkLst>
        </pc:picChg>
        <pc:picChg chg="add del mod">
          <ac:chgData name="Geethu RS." userId="S::geethurs@am.amrita.edu::3a41eb1a-8a65-4c6a-928a-bc794f13dd21" providerId="AD" clId="Web-{679D0560-9EC7-4C93-8CB7-7F32197AEA37}" dt="2020-12-01T14:03:29.198" v="498"/>
          <ac:picMkLst>
            <pc:docMk/>
            <pc:sldMk cId="2025978245" sldId="258"/>
            <ac:picMk id="16" creationId="{116730BD-BEAD-4A72-9CDE-A404929AD5E9}"/>
          </ac:picMkLst>
        </pc:picChg>
        <pc:picChg chg="add mod">
          <ac:chgData name="Geethu RS." userId="S::geethurs@am.amrita.edu::3a41eb1a-8a65-4c6a-928a-bc794f13dd21" providerId="AD" clId="Web-{679D0560-9EC7-4C93-8CB7-7F32197AEA37}" dt="2020-12-01T14:03:45.730" v="502" actId="1076"/>
          <ac:picMkLst>
            <pc:docMk/>
            <pc:sldMk cId="2025978245" sldId="258"/>
            <ac:picMk id="17" creationId="{09019172-4E2F-4D36-8463-901E3C2F8F4B}"/>
          </ac:picMkLst>
        </pc:picChg>
        <pc:picChg chg="add del mod">
          <ac:chgData name="Geethu RS." userId="S::geethurs@am.amrita.edu::3a41eb1a-8a65-4c6a-928a-bc794f13dd21" providerId="AD" clId="Web-{679D0560-9EC7-4C93-8CB7-7F32197AEA37}" dt="2020-12-01T14:04:44.950" v="506"/>
          <ac:picMkLst>
            <pc:docMk/>
            <pc:sldMk cId="2025978245" sldId="258"/>
            <ac:picMk id="18" creationId="{7D9C2BA2-F74B-47D8-8DE5-EEC1EABCA42E}"/>
          </ac:picMkLst>
        </pc:picChg>
      </pc:sldChg>
      <pc:sldChg chg="addSp delSp modSp new">
        <pc:chgData name="Geethu RS." userId="S::geethurs@am.amrita.edu::3a41eb1a-8a65-4c6a-928a-bc794f13dd21" providerId="AD" clId="Web-{679D0560-9EC7-4C93-8CB7-7F32197AEA37}" dt="2020-12-01T13:37:43.227" v="136" actId="1076"/>
        <pc:sldMkLst>
          <pc:docMk/>
          <pc:sldMk cId="3145766372" sldId="259"/>
        </pc:sldMkLst>
        <pc:spChg chg="mod">
          <ac:chgData name="Geethu RS." userId="S::geethurs@am.amrita.edu::3a41eb1a-8a65-4c6a-928a-bc794f13dd21" providerId="AD" clId="Web-{679D0560-9EC7-4C93-8CB7-7F32197AEA37}" dt="2020-12-01T13:37:30.383" v="130" actId="20577"/>
          <ac:spMkLst>
            <pc:docMk/>
            <pc:sldMk cId="3145766372" sldId="259"/>
            <ac:spMk id="2" creationId="{4A06A65F-C4E4-4CC5-A53F-5DE3FFF7153B}"/>
          </ac:spMkLst>
        </pc:spChg>
        <pc:spChg chg="del">
          <ac:chgData name="Geethu RS." userId="S::geethurs@am.amrita.edu::3a41eb1a-8a65-4c6a-928a-bc794f13dd21" providerId="AD" clId="Web-{679D0560-9EC7-4C93-8CB7-7F32197AEA37}" dt="2020-12-01T13:37:18.727" v="112"/>
          <ac:spMkLst>
            <pc:docMk/>
            <pc:sldMk cId="3145766372" sldId="259"/>
            <ac:spMk id="3" creationId="{2EFA9C17-7455-447A-915A-07C85CBBBD5D}"/>
          </ac:spMkLst>
        </pc:spChg>
        <pc:picChg chg="add mod ord">
          <ac:chgData name="Geethu RS." userId="S::geethurs@am.amrita.edu::3a41eb1a-8a65-4c6a-928a-bc794f13dd21" providerId="AD" clId="Web-{679D0560-9EC7-4C93-8CB7-7F32197AEA37}" dt="2020-12-01T13:37:25.336" v="114" actId="14100"/>
          <ac:picMkLst>
            <pc:docMk/>
            <pc:sldMk cId="3145766372" sldId="259"/>
            <ac:picMk id="4" creationId="{F85381FF-B689-42AF-88EB-4FD7E910293A}"/>
          </ac:picMkLst>
        </pc:picChg>
        <pc:picChg chg="add mod">
          <ac:chgData name="Geethu RS." userId="S::geethurs@am.amrita.edu::3a41eb1a-8a65-4c6a-928a-bc794f13dd21" providerId="AD" clId="Web-{679D0560-9EC7-4C93-8CB7-7F32197AEA37}" dt="2020-12-01T13:37:43.227" v="136" actId="1076"/>
          <ac:picMkLst>
            <pc:docMk/>
            <pc:sldMk cId="3145766372" sldId="259"/>
            <ac:picMk id="5" creationId="{61E19162-9081-4A73-ADDB-707E2429C34A}"/>
          </ac:picMkLst>
        </pc:picChg>
      </pc:sldChg>
      <pc:sldChg chg="addSp delSp modSp new">
        <pc:chgData name="Geethu RS." userId="S::geethurs@am.amrita.edu::3a41eb1a-8a65-4c6a-928a-bc794f13dd21" providerId="AD" clId="Web-{679D0560-9EC7-4C93-8CB7-7F32197AEA37}" dt="2020-12-01T14:05:16.764" v="588"/>
        <pc:sldMkLst>
          <pc:docMk/>
          <pc:sldMk cId="949849425" sldId="260"/>
        </pc:sldMkLst>
        <pc:spChg chg="del">
          <ac:chgData name="Geethu RS." userId="S::geethurs@am.amrita.edu::3a41eb1a-8a65-4c6a-928a-bc794f13dd21" providerId="AD" clId="Web-{679D0560-9EC7-4C93-8CB7-7F32197AEA37}" dt="2020-12-01T14:05:16.764" v="588"/>
          <ac:spMkLst>
            <pc:docMk/>
            <pc:sldMk cId="949849425" sldId="260"/>
            <ac:spMk id="2" creationId="{D0E1384C-C426-457B-9F15-799102513563}"/>
          </ac:spMkLst>
        </pc:spChg>
        <pc:spChg chg="mod">
          <ac:chgData name="Geethu RS." userId="S::geethurs@am.amrita.edu::3a41eb1a-8a65-4c6a-928a-bc794f13dd21" providerId="AD" clId="Web-{679D0560-9EC7-4C93-8CB7-7F32197AEA37}" dt="2020-12-01T14:05:08.139" v="581" actId="20577"/>
          <ac:spMkLst>
            <pc:docMk/>
            <pc:sldMk cId="949849425" sldId="260"/>
            <ac:spMk id="3" creationId="{4224C9C8-37C7-4011-941D-53AF9AD62DFC}"/>
          </ac:spMkLst>
        </pc:spChg>
        <pc:picChg chg="add mod">
          <ac:chgData name="Geethu RS." userId="S::geethurs@am.amrita.edu::3a41eb1a-8a65-4c6a-928a-bc794f13dd21" providerId="AD" clId="Web-{679D0560-9EC7-4C93-8CB7-7F32197AEA37}" dt="2020-12-01T14:05:13.795" v="587" actId="1076"/>
          <ac:picMkLst>
            <pc:docMk/>
            <pc:sldMk cId="949849425" sldId="260"/>
            <ac:picMk id="4" creationId="{EE8F45D2-E55B-46CF-9069-EF047D1A93B0}"/>
          </ac:picMkLst>
        </pc:picChg>
      </pc:sldChg>
      <pc:sldChg chg="addSp delSp modSp new">
        <pc:chgData name="Geethu RS." userId="S::geethurs@am.amrita.edu::3a41eb1a-8a65-4c6a-928a-bc794f13dd21" providerId="AD" clId="Web-{679D0560-9EC7-4C93-8CB7-7F32197AEA37}" dt="2020-12-01T14:07:49.565" v="610" actId="14100"/>
        <pc:sldMkLst>
          <pc:docMk/>
          <pc:sldMk cId="2097986975" sldId="261"/>
        </pc:sldMkLst>
        <pc:spChg chg="del">
          <ac:chgData name="Geethu RS." userId="S::geethurs@am.amrita.edu::3a41eb1a-8a65-4c6a-928a-bc794f13dd21" providerId="AD" clId="Web-{679D0560-9EC7-4C93-8CB7-7F32197AEA37}" dt="2020-12-01T14:05:44.874" v="590"/>
          <ac:spMkLst>
            <pc:docMk/>
            <pc:sldMk cId="2097986975" sldId="261"/>
            <ac:spMk id="2" creationId="{B5DC453D-B9DA-40B5-9E3A-55C81878D287}"/>
          </ac:spMkLst>
        </pc:spChg>
        <pc:spChg chg="del">
          <ac:chgData name="Geethu RS." userId="S::geethurs@am.amrita.edu::3a41eb1a-8a65-4c6a-928a-bc794f13dd21" providerId="AD" clId="Web-{679D0560-9EC7-4C93-8CB7-7F32197AEA37}" dt="2020-12-01T14:05:43.421" v="589"/>
          <ac:spMkLst>
            <pc:docMk/>
            <pc:sldMk cId="2097986975" sldId="261"/>
            <ac:spMk id="3" creationId="{75FCA0D7-281A-46BF-A911-49A63929CF7E}"/>
          </ac:spMkLst>
        </pc:spChg>
        <pc:picChg chg="add del mod">
          <ac:chgData name="Geethu RS." userId="S::geethurs@am.amrita.edu::3a41eb1a-8a65-4c6a-928a-bc794f13dd21" providerId="AD" clId="Web-{679D0560-9EC7-4C93-8CB7-7F32197AEA37}" dt="2020-12-01T14:06:37.032" v="598"/>
          <ac:picMkLst>
            <pc:docMk/>
            <pc:sldMk cId="2097986975" sldId="261"/>
            <ac:picMk id="4" creationId="{F64DDD27-DA4D-406D-8040-3739EB8EE937}"/>
          </ac:picMkLst>
        </pc:picChg>
        <pc:picChg chg="add mod">
          <ac:chgData name="Geethu RS." userId="S::geethurs@am.amrita.edu::3a41eb1a-8a65-4c6a-928a-bc794f13dd21" providerId="AD" clId="Web-{679D0560-9EC7-4C93-8CB7-7F32197AEA37}" dt="2020-12-01T14:07:45.925" v="609" actId="1076"/>
          <ac:picMkLst>
            <pc:docMk/>
            <pc:sldMk cId="2097986975" sldId="261"/>
            <ac:picMk id="5" creationId="{8182B615-8377-4005-A880-CF3FFCA2F5A8}"/>
          </ac:picMkLst>
        </pc:picChg>
        <pc:picChg chg="add mod">
          <ac:chgData name="Geethu RS." userId="S::geethurs@am.amrita.edu::3a41eb1a-8a65-4c6a-928a-bc794f13dd21" providerId="AD" clId="Web-{679D0560-9EC7-4C93-8CB7-7F32197AEA37}" dt="2020-12-01T14:07:24.518" v="605" actId="1076"/>
          <ac:picMkLst>
            <pc:docMk/>
            <pc:sldMk cId="2097986975" sldId="261"/>
            <ac:picMk id="6" creationId="{353735A6-D8F6-4651-BF09-475DCF1578EC}"/>
          </ac:picMkLst>
        </pc:picChg>
        <pc:picChg chg="add mod">
          <ac:chgData name="Geethu RS." userId="S::geethurs@am.amrita.edu::3a41eb1a-8a65-4c6a-928a-bc794f13dd21" providerId="AD" clId="Web-{679D0560-9EC7-4C93-8CB7-7F32197AEA37}" dt="2020-12-01T14:07:49.565" v="610" actId="14100"/>
          <ac:picMkLst>
            <pc:docMk/>
            <pc:sldMk cId="2097986975" sldId="261"/>
            <ac:picMk id="8" creationId="{749F3ED0-53B7-48FB-A7D5-5E0520474A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CARRY LOOKAHEAD ADDERS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Lecture 17a_CLA</a:t>
            </a:r>
          </a:p>
          <a:p>
            <a:r>
              <a:rPr lang="en-US" dirty="0">
                <a:cs typeface="Calibri"/>
              </a:rPr>
              <a:t>Reference : Section 5.4.1 of Textbook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A65F-C4E4-4CC5-A53F-5DE3FFF7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Ripple carry adder</a:t>
            </a:r>
            <a:endParaRPr lang="en-US" dirty="0"/>
          </a:p>
        </p:txBody>
      </p:sp>
      <p:pic>
        <p:nvPicPr>
          <p:cNvPr id="4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F85381FF-B689-42AF-88EB-4FD7E9102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922" y="2017398"/>
            <a:ext cx="9264230" cy="3809640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1E19162-9081-4A73-ADDB-707E2429C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28" y="6078461"/>
            <a:ext cx="2743200" cy="33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6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id="{1A3C5954-0BA1-49E2-8D14-5A2B7C033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865" y="748147"/>
            <a:ext cx="4653591" cy="611576"/>
          </a:xfrm>
        </p:spPr>
      </p:pic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DCF84E-FA12-4F05-B6D4-AD5CBFDE7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52" y="1721554"/>
            <a:ext cx="8681048" cy="433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3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153E-FA73-4FFF-8F33-BFFA029E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70" y="37351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Applying the equation                                       to the </a:t>
            </a:r>
            <a:r>
              <a:rPr lang="en-US" dirty="0" err="1">
                <a:cs typeface="Calibri"/>
              </a:rPr>
              <a:t>carrystages</a:t>
            </a:r>
            <a:r>
              <a:rPr lang="en-US" dirty="0">
                <a:cs typeface="Calibri"/>
              </a:rPr>
              <a:t> obtains the form given below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C72F6A2-C970-4F20-83D9-AE1EF331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43" y="314683"/>
            <a:ext cx="2894881" cy="477687"/>
          </a:xfrm>
          <a:prstGeom prst="rect">
            <a:avLst/>
          </a:prstGeom>
        </p:spPr>
      </p:pic>
      <p:pic>
        <p:nvPicPr>
          <p:cNvPr id="6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CC663A6D-1A37-4845-98B7-D599C8A83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998" y="3181964"/>
            <a:ext cx="9034192" cy="3363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BBC275-FC8E-4A73-9215-1E6D38374637}"/>
              </a:ext>
            </a:extLst>
          </p:cNvPr>
          <p:cNvSpPr txBox="1"/>
          <p:nvPr/>
        </p:nvSpPr>
        <p:spPr>
          <a:xfrm>
            <a:off x="8218098" y="2093343"/>
            <a:ext cx="31170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cs typeface="Calibri"/>
              </a:rPr>
              <a:t>C</a:t>
            </a:r>
            <a:r>
              <a:rPr lang="en-US" sz="2400" baseline="-25000" dirty="0">
                <a:cs typeface="Calibri"/>
              </a:rPr>
              <a:t>1</a:t>
            </a:r>
            <a:r>
              <a:rPr lang="en-US" sz="2400" dirty="0">
                <a:cs typeface="Calibri"/>
              </a:rPr>
              <a:t>=g</a:t>
            </a:r>
            <a:r>
              <a:rPr lang="en-US" sz="2400" baseline="-25000" dirty="0">
                <a:cs typeface="Calibri"/>
              </a:rPr>
              <a:t>0</a:t>
            </a:r>
            <a:r>
              <a:rPr lang="en-US" sz="2400" dirty="0">
                <a:cs typeface="Calibri"/>
              </a:rPr>
              <a:t>+p</a:t>
            </a:r>
            <a:r>
              <a:rPr lang="en-US" sz="2400" baseline="-25000" dirty="0">
                <a:cs typeface="Calibri"/>
              </a:rPr>
              <a:t>0</a:t>
            </a:r>
            <a:r>
              <a:rPr lang="en-US" sz="2400" dirty="0">
                <a:cs typeface="Calibri"/>
              </a:rPr>
              <a:t>c</a:t>
            </a:r>
            <a:r>
              <a:rPr lang="en-US" sz="2400" baseline="-25000" dirty="0">
                <a:cs typeface="Calibri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7E65B-6A21-46AA-B7AB-6E06CEF86ED0}"/>
              </a:ext>
            </a:extLst>
          </p:cNvPr>
          <p:cNvSpPr txBox="1"/>
          <p:nvPr/>
        </p:nvSpPr>
        <p:spPr>
          <a:xfrm>
            <a:off x="5831455" y="2093342"/>
            <a:ext cx="31170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cs typeface="Calibri"/>
              </a:rPr>
              <a:t>C</a:t>
            </a:r>
            <a:r>
              <a:rPr lang="en-US" sz="2400" baseline="-25000" dirty="0">
                <a:cs typeface="Calibri"/>
              </a:rPr>
              <a:t>2</a:t>
            </a:r>
            <a:r>
              <a:rPr lang="en-US" sz="2400" dirty="0">
                <a:cs typeface="Calibri"/>
              </a:rPr>
              <a:t>=g</a:t>
            </a:r>
            <a:r>
              <a:rPr lang="en-US" sz="2400" baseline="-25000" dirty="0">
                <a:cs typeface="Calibri"/>
              </a:rPr>
              <a:t>1</a:t>
            </a:r>
            <a:r>
              <a:rPr lang="en-US" sz="2400" dirty="0">
                <a:cs typeface="Calibri"/>
              </a:rPr>
              <a:t>+p</a:t>
            </a:r>
            <a:r>
              <a:rPr lang="en-US" sz="2400" baseline="-25000" dirty="0">
                <a:cs typeface="Calibri"/>
              </a:rPr>
              <a:t>1</a:t>
            </a:r>
            <a:r>
              <a:rPr lang="en-US" sz="2400" dirty="0">
                <a:cs typeface="Calibri"/>
              </a:rPr>
              <a:t>c</a:t>
            </a:r>
            <a:r>
              <a:rPr lang="en-US" sz="2400" baseline="-25000" dirty="0">
                <a:cs typeface="Calibri"/>
              </a:rPr>
              <a:t>1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5FD682A9-E1DB-41D4-9BB5-28C4D8560F97}"/>
              </a:ext>
            </a:extLst>
          </p:cNvPr>
          <p:cNvSpPr/>
          <p:nvPr/>
        </p:nvSpPr>
        <p:spPr>
          <a:xfrm>
            <a:off x="5996559" y="2680105"/>
            <a:ext cx="230038" cy="13802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06A6D3D2-B552-41CB-9F57-032B555E4CF6}"/>
              </a:ext>
            </a:extLst>
          </p:cNvPr>
          <p:cNvSpPr/>
          <p:nvPr/>
        </p:nvSpPr>
        <p:spPr>
          <a:xfrm>
            <a:off x="8225049" y="2622595"/>
            <a:ext cx="230038" cy="13802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87CD4-EB1B-41E1-8103-744FC5874DA2}"/>
              </a:ext>
            </a:extLst>
          </p:cNvPr>
          <p:cNvSpPr txBox="1"/>
          <p:nvPr/>
        </p:nvSpPr>
        <p:spPr>
          <a:xfrm>
            <a:off x="871266" y="2165228"/>
            <a:ext cx="31170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cs typeface="Calibri"/>
              </a:rPr>
              <a:t>C</a:t>
            </a:r>
            <a:r>
              <a:rPr lang="en-US" sz="2400" baseline="-25000" dirty="0">
                <a:cs typeface="Calibri"/>
              </a:rPr>
              <a:t>n</a:t>
            </a:r>
            <a:r>
              <a:rPr lang="en-US" sz="2400" dirty="0">
                <a:cs typeface="Calibri"/>
              </a:rPr>
              <a:t>=g</a:t>
            </a:r>
            <a:r>
              <a:rPr lang="en-US" sz="2400" baseline="-25000" dirty="0">
                <a:cs typeface="Calibri"/>
              </a:rPr>
              <a:t>n-1</a:t>
            </a:r>
            <a:r>
              <a:rPr lang="en-US" sz="2400" dirty="0">
                <a:cs typeface="Calibri"/>
              </a:rPr>
              <a:t>+p</a:t>
            </a:r>
            <a:r>
              <a:rPr lang="en-US" sz="2400" baseline="-25000" dirty="0">
                <a:cs typeface="Calibri"/>
              </a:rPr>
              <a:t>n-1</a:t>
            </a:r>
            <a:r>
              <a:rPr lang="en-US" sz="2400" dirty="0">
                <a:cs typeface="Calibri"/>
              </a:rPr>
              <a:t>c</a:t>
            </a:r>
            <a:r>
              <a:rPr lang="en-US" sz="2400" baseline="-25000" dirty="0">
                <a:cs typeface="Calibri"/>
              </a:rPr>
              <a:t>n-1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59EE49F-47DE-4393-AB21-5E268C0D9487}"/>
              </a:ext>
            </a:extLst>
          </p:cNvPr>
          <p:cNvSpPr/>
          <p:nvPr/>
        </p:nvSpPr>
        <p:spPr>
          <a:xfrm>
            <a:off x="1899011" y="2809501"/>
            <a:ext cx="230038" cy="13802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8B56F-AD97-4B94-9191-886BC63A9348}"/>
              </a:ext>
            </a:extLst>
          </p:cNvPr>
          <p:cNvSpPr txBox="1"/>
          <p:nvPr/>
        </p:nvSpPr>
        <p:spPr>
          <a:xfrm>
            <a:off x="5831454" y="1360096"/>
            <a:ext cx="48854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C</a:t>
            </a:r>
            <a:r>
              <a:rPr lang="en-US" sz="2400" baseline="-25000" dirty="0">
                <a:cs typeface="Calibri"/>
              </a:rPr>
              <a:t>2</a:t>
            </a:r>
            <a:r>
              <a:rPr lang="en-US" sz="2400" dirty="0">
                <a:cs typeface="Calibri"/>
              </a:rPr>
              <a:t>=g</a:t>
            </a:r>
            <a:r>
              <a:rPr lang="en-US" sz="2400" baseline="-25000" dirty="0">
                <a:cs typeface="Calibri"/>
              </a:rPr>
              <a:t>1</a:t>
            </a:r>
            <a:r>
              <a:rPr lang="en-US" sz="2400" dirty="0">
                <a:cs typeface="Calibri"/>
              </a:rPr>
              <a:t>+p</a:t>
            </a:r>
            <a:r>
              <a:rPr lang="en-US" sz="2400" baseline="-25000" dirty="0">
                <a:cs typeface="Calibri"/>
              </a:rPr>
              <a:t>1</a:t>
            </a:r>
            <a:r>
              <a:rPr lang="en-US" sz="2400" dirty="0">
                <a:cs typeface="Calibri"/>
              </a:rPr>
              <a:t>[</a:t>
            </a:r>
            <a:r>
              <a:rPr lang="en-US" sz="2400" dirty="0">
                <a:ea typeface="+mn-lt"/>
                <a:cs typeface="+mn-lt"/>
              </a:rPr>
              <a:t>g</a:t>
            </a:r>
            <a:r>
              <a:rPr lang="en-US" sz="2400" baseline="-25000" dirty="0">
                <a:ea typeface="+mn-lt"/>
                <a:cs typeface="+mn-lt"/>
              </a:rPr>
              <a:t>0</a:t>
            </a:r>
            <a:r>
              <a:rPr lang="en-US" sz="2400" dirty="0">
                <a:ea typeface="+mn-lt"/>
                <a:cs typeface="+mn-lt"/>
              </a:rPr>
              <a:t>+p</a:t>
            </a:r>
            <a:r>
              <a:rPr lang="en-US" sz="2400" baseline="-25000" dirty="0">
                <a:ea typeface="+mn-lt"/>
                <a:cs typeface="+mn-lt"/>
              </a:rPr>
              <a:t>0</a:t>
            </a:r>
            <a:r>
              <a:rPr lang="en-US" sz="2400" dirty="0">
                <a:ea typeface="+mn-lt"/>
                <a:cs typeface="+mn-lt"/>
              </a:rPr>
              <a:t>c</a:t>
            </a:r>
            <a:r>
              <a:rPr lang="en-US" sz="2400" baseline="-25000" dirty="0">
                <a:ea typeface="+mn-lt"/>
                <a:cs typeface="+mn-lt"/>
              </a:rPr>
              <a:t>0</a:t>
            </a:r>
            <a:r>
              <a:rPr lang="en-US" sz="2400" dirty="0">
                <a:cs typeface="Calibri"/>
              </a:rPr>
              <a:t>]=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7AADD14-E1D2-4683-8121-0F15FECF2984}"/>
              </a:ext>
            </a:extLst>
          </p:cNvPr>
          <p:cNvSpPr/>
          <p:nvPr/>
        </p:nvSpPr>
        <p:spPr>
          <a:xfrm>
            <a:off x="5982182" y="1745577"/>
            <a:ext cx="230038" cy="4169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09019172-4E2F-4D36-8463-901E3C2F8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520" y="1369084"/>
            <a:ext cx="2313676" cy="36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7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4C9C8-37C7-4011-941D-53AF9AD6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general all carry equations needs to be expanded to the form,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8F45D2-E55B-46CF-9069-EF047D1A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04" y="2860478"/>
            <a:ext cx="7602747" cy="3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4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8182B615-8377-4005-A880-CF3FFCA2F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883" y="36420"/>
            <a:ext cx="6970143" cy="656949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53735A6-D8F6-4651-BF09-475DCF157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654" y="339305"/>
            <a:ext cx="4250126" cy="1204822"/>
          </a:xfrm>
          <a:prstGeom prst="rect">
            <a:avLst/>
          </a:prstGeom>
        </p:spPr>
      </p:pic>
      <p:pic>
        <p:nvPicPr>
          <p:cNvPr id="8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749F3ED0-53B7-48FB-A7D5-5E0520474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866" y="4734719"/>
            <a:ext cx="5598003" cy="208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8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227CA9CD6C442BEC73994882BB111" ma:contentTypeVersion="3" ma:contentTypeDescription="Create a new document." ma:contentTypeScope="" ma:versionID="dbeb35b69828b579fdf05a5756442996">
  <xsd:schema xmlns:xsd="http://www.w3.org/2001/XMLSchema" xmlns:xs="http://www.w3.org/2001/XMLSchema" xmlns:p="http://schemas.microsoft.com/office/2006/metadata/properties" xmlns:ns2="5abeaf67-5ef9-4910-903c-2fa1c5f091fa" targetNamespace="http://schemas.microsoft.com/office/2006/metadata/properties" ma:root="true" ma:fieldsID="d78ba565ed5284341b91d7883ec34561" ns2:_="">
    <xsd:import namespace="5abeaf67-5ef9-4910-903c-2fa1c5f091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eaf67-5ef9-4910-903c-2fa1c5f091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42C2A2-57F1-4D05-946F-DB9DBD5F3C19}"/>
</file>

<file path=customXml/itemProps2.xml><?xml version="1.0" encoding="utf-8"?>
<ds:datastoreItem xmlns:ds="http://schemas.openxmlformats.org/officeDocument/2006/customXml" ds:itemID="{F23C1D06-081D-47D1-8980-7F79617FB85D}"/>
</file>

<file path=customXml/itemProps3.xml><?xml version="1.0" encoding="utf-8"?>
<ds:datastoreItem xmlns:ds="http://schemas.openxmlformats.org/officeDocument/2006/customXml" ds:itemID="{1088234A-8260-4D3B-B9A7-DD27093522E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CARRY LOOKAHEAD ADDERS</vt:lpstr>
      <vt:lpstr>Ripple carry adder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163</cp:revision>
  <dcterms:created xsi:type="dcterms:W3CDTF">2020-12-01T13:34:24Z</dcterms:created>
  <dcterms:modified xsi:type="dcterms:W3CDTF">2020-12-01T14:07:50Z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0x010100803227CA9CD6C442BEC73994882BB111</vt:lpwstr>
  </property>
</Properties>
</file>